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7" r:id="rId4"/>
    <p:sldId id="264" r:id="rId5"/>
    <p:sldId id="265" r:id="rId6"/>
    <p:sldId id="269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34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072DE8-A88C-4803-ABAC-FDC3F36EA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A5EF3E-89F3-43D6-942F-DCF34E61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309875-8AE2-4389-8224-B6FD3A78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6E2E43-8356-41AB-80EE-0D8B201C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0AF067-1205-4A70-AA36-6C2464422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1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3C9BC0-4253-46FA-828E-8A8879162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FA4AA95-AA90-4584-B487-0E16514BA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0A5F2B-3550-4EB8-8219-D39299E6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6CD47C-9FFE-469E-B276-121C359A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330B96-E9B0-40A3-9AE1-D7197758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84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B4672C9-134E-4B76-86B4-4704AE5BBE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0B6642B-15EC-4B04-9272-01EA47E75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74252B-876A-40C7-891C-95876AE3E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76B2A5-5826-45CF-9181-25A79F08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4A0727-96D2-4E61-ACF0-01E119B2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9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B8F6FD-AF72-4353-AB25-5CFD964E2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B61227-1436-4DAD-A76B-87414F961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2DE787-B9C0-4B22-903E-F77261AB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5EA8255-EAB5-4A28-9400-5DD363CC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554EE-11E3-4733-8DD0-61C9EC0B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6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0F13D-192B-4F2C-AF3F-BB242F36A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5F3127-74E9-4772-B7D8-89A932BB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56BFD7-9463-4B66-8855-1CBB86D01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C4CF67-3EFE-4A11-9F85-13240C246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F3C5563-5862-4A57-815A-7732C08B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6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19977-D53A-4F86-BB98-1529D60B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456477-D77D-4E55-9600-1BEA71ADA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CF4FC9F-3ADF-4E86-BDF7-9114776D6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34F3915-CBF6-4F09-A5B8-7B043EB8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E2F68D9-AEF8-40A9-A9C0-CD20E21A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3C9F6A0-95FE-4673-A31D-DC614D17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0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8CD5B5-B773-4EB1-B3AD-D507A41FE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78E26E-EB45-4C78-A5DB-2DBF05791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96F750-B3DD-4CBE-B3BF-36F38BEFE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4071751-B312-41E7-86F2-99A36CAE87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AEE4A3F-B9C0-4EEB-A040-D5034F3F5A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BBF12B9-9C0F-4057-AE96-9E08B7DB0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A5A6B66-E9D3-4340-B6B5-D5465D61D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F5264C-68BA-42A9-909A-051F5494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52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1CFDB8-44A5-40A5-8926-A22236D6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21496EB-0FEA-423A-BC06-B6CB2C3D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A95018-A377-49AC-A2C3-B93FA8A3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D26844-F983-408E-9F5C-5CF7B739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3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50006A6-DD65-4D23-B85D-364223CA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7958EA8-F390-41F9-B3FD-978A76224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1F2803D-BA4E-4BAB-A0B6-B2D6C15F6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3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A92F40-C29A-40EE-AF2C-C1BA6AF30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E38809-CA2C-4B5C-80E4-529A8D6F8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3BE285-F735-4E89-BB92-2667E17DE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E3C2354-DCE5-4B66-83AA-E0F306A1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859F03-7EB2-42C6-8F6A-16997BD8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014F59-7BA0-4522-A0CD-3265D0B2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3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C8F755-E21F-49E7-B57E-67A80186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6305421-DCC1-4FC5-A01F-15C150831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8FFFAFB-40EB-4E2C-BAFF-857703AA4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21435FA-8362-49ED-A78A-E40D151C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A2C4AEC-79D7-4CDC-AA00-2536E7E8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4A52110-F679-4DDE-B5C9-94A56FE6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95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F6F32-12E3-416A-A9BA-92A42CB5B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943D1F7-B66B-4594-BDDA-EDF45534F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665FF1-89C9-4D78-AEC5-B2779F5A6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9E8C-551C-49C6-807B-62390F97FCE2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8DC629-DE43-4555-825E-5BEE27A15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247EE8C-5058-4950-995D-D6C2E5F1A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45F76-5CAA-4AFC-A1FD-BE56D0DD6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5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FF2E4-B027-45EE-B2DA-4113279FA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243" y="522489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КОНТРОЛЬНАЯ РАБОТА 2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11A8A64-EA12-4AA8-B00B-B0953D571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1805" y="4007480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 Н. Ю.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Е. 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и биологии 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№20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Балашиха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BDF29D-50BE-46B4-8968-F18DC003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154"/>
            <a:ext cx="12192000" cy="6096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Online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Pad)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https://onlinetestpad.com/hxfehldhoivta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63159C74-3238-4E26-8A1A-07FCC594D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51" y="1057874"/>
            <a:ext cx="6891069" cy="5265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Скриншот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CBC85BE9-4686-452E-B02D-734D3FF7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5750" y="1057873"/>
            <a:ext cx="4167997" cy="505667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применения: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домашнего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промежуточного контроля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завершающем этапе урока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урока в качестве повторения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внеурочной деятельности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Индивидуальная, коллективная формы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6" t="13913" r="27544" b="22086"/>
          <a:stretch/>
        </p:blipFill>
        <p:spPr bwMode="auto">
          <a:xfrm>
            <a:off x="189780" y="950969"/>
            <a:ext cx="4644612" cy="359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3" t="23884" r="27152" b="38058"/>
          <a:stretch/>
        </p:blipFill>
        <p:spPr bwMode="auto">
          <a:xfrm>
            <a:off x="2003727" y="4125601"/>
            <a:ext cx="5661329" cy="261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6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BDF29D-50BE-46B4-8968-F18DC003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154"/>
            <a:ext cx="12192000" cy="6096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(Online Test Pad)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://onlinetestpad.com/se7yhj4u7ylss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CBC85BE9-4686-452E-B02D-734D3FF7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5750" y="1057873"/>
            <a:ext cx="4167997" cy="480223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применения: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пауза на уроке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завершающем этапе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внеурочной 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 качестве промежуточного контроля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домашнего задания. 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Коллективная, групповая, индивидуальная формы 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0" t="14454" r="27082" b="4776"/>
          <a:stretch/>
        </p:blipFill>
        <p:spPr bwMode="auto">
          <a:xfrm>
            <a:off x="699715" y="958921"/>
            <a:ext cx="5804453" cy="580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BDF29D-50BE-46B4-8968-F18DC003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154"/>
            <a:ext cx="12192000" cy="6096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Joyteka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https://joyteka.com/100691679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63159C74-3238-4E26-8A1A-07FCC594D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8251" y="1057874"/>
            <a:ext cx="6891069" cy="5265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Скриншот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CBC85BE9-4686-452E-B02D-734D3FF7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5750" y="1057874"/>
            <a:ext cx="416799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применения: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неурочная деятельность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 на уроке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marL="514350" indent="-514350" algn="ctr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и групповая формы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377" r="609" b="5507"/>
          <a:stretch/>
        </p:blipFill>
        <p:spPr bwMode="auto">
          <a:xfrm>
            <a:off x="1540525" y="3854768"/>
            <a:ext cx="6283558" cy="28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9" b="6319"/>
          <a:stretch/>
        </p:blipFill>
        <p:spPr bwMode="auto">
          <a:xfrm>
            <a:off x="134120" y="982773"/>
            <a:ext cx="6218971" cy="278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30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5BDF29D-50BE-46B4-8968-F18DC0030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2154"/>
            <a:ext cx="12192000" cy="60966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Joyteka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https://joyteka.com/100692156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CBC85BE9-4686-452E-B02D-734D3FF72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5750" y="1057874"/>
            <a:ext cx="4167997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применения: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урока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Завершающий этап урока, закрепление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marL="514350" indent="-514350" algn="ctr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Коллективная, групповая и индивидуальная 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E6F3F5D-CB58-4C78-A8EA-D8DCD5E25477}"/>
              </a:ext>
            </a:extLst>
          </p:cNvPr>
          <p:cNvSpPr/>
          <p:nvPr/>
        </p:nvSpPr>
        <p:spPr>
          <a:xfrm>
            <a:off x="189780" y="1109995"/>
            <a:ext cx="7099540" cy="553815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9" r="2401" b="5712"/>
          <a:stretch/>
        </p:blipFill>
        <p:spPr bwMode="auto">
          <a:xfrm>
            <a:off x="189780" y="895309"/>
            <a:ext cx="5551062" cy="258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" t="12754" r="2500" b="4464"/>
          <a:stretch/>
        </p:blipFill>
        <p:spPr bwMode="auto">
          <a:xfrm>
            <a:off x="1288111" y="3550771"/>
            <a:ext cx="6329239" cy="309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4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92" y="1583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 терминами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Joyteka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https://joyteka.com/100692130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712766" y="1825625"/>
            <a:ext cx="3641034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применения: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мероприятия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 на уроке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и групповая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 r="1592" b="15767"/>
          <a:stretch/>
        </p:blipFill>
        <p:spPr bwMode="auto">
          <a:xfrm>
            <a:off x="326003" y="1311965"/>
            <a:ext cx="6312813" cy="25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8" r="1834" b="8741"/>
          <a:stretch/>
        </p:blipFill>
        <p:spPr bwMode="auto">
          <a:xfrm>
            <a:off x="1582309" y="4015408"/>
            <a:ext cx="6049655" cy="2660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9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490AC8C-C31F-4CF4-8D9B-0121ED0B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36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Обобщенный вывод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568A902-2E38-4432-B7C2-71712F9CF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урока можно применять каждый из использованных нами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ЭОРов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Каждый ресурс по-своему интересен.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лайн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тесты и кроссворды удобно применять в качестве текущего контроля и домашнего задания, а также для закрепления материала в конце урока.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«Термины» удобно применять во внеурочной деятельности, на открытых уроках, а также в ходе урока.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удобно применять по ходу изложения нового материала.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интересны показались веб-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видео и кроссворды. Просты в создании, привлекают интерес, способны сфокусировать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 учеников.</a:t>
            </a:r>
          </a:p>
        </p:txBody>
      </p:sp>
    </p:spTree>
    <p:extLst>
      <p:ext uri="{BB962C8B-B14F-4D97-AF65-F5344CB8AC3E}">
        <p14:creationId xmlns:p14="http://schemas.microsoft.com/office/powerpoint/2010/main" val="16003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4364</TotalTime>
  <Words>266</Words>
  <Application>Microsoft Office PowerPoint</Application>
  <PresentationFormat>Произвольный</PresentationFormat>
  <Paragraphs>59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КОНТРОЛЬНАЯ РАБОТА 2</vt:lpstr>
      <vt:lpstr>Тест (Online Test Pad) https://onlinetestpad.com/hxfehldhoivta </vt:lpstr>
      <vt:lpstr>Кроссворд (Online Test Pad) https://onlinetestpad.com/se7yhj4u7ylss </vt:lpstr>
      <vt:lpstr>Квест (Joyteka) https://joyteka.com/100691679 </vt:lpstr>
      <vt:lpstr>Видео (Joyteka) https://joyteka.com/100692156 </vt:lpstr>
      <vt:lpstr>Игра с терминами (Joyteka) https://joyteka.com/100692130</vt:lpstr>
      <vt:lpstr>Обобщенный 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образовательные технологии в организации учебного процесса</dc:title>
  <dc:creator>Vika</dc:creator>
  <cp:lastModifiedBy>RePack by Diakov</cp:lastModifiedBy>
  <cp:revision>57</cp:revision>
  <dcterms:created xsi:type="dcterms:W3CDTF">2020-04-13T19:32:45Z</dcterms:created>
  <dcterms:modified xsi:type="dcterms:W3CDTF">2024-06-07T08:05:48Z</dcterms:modified>
</cp:coreProperties>
</file>