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  <p:sldMasterId id="2147483649" r:id="rId2"/>
    <p:sldMasterId id="2147483650" r:id="rId3"/>
  </p:sldMasterIdLst>
  <p:notesMasterIdLst>
    <p:notesMasterId r:id="rId4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type="screen16x9" cy="6858000" cx="12192000"/>
  <p:notesSz cx="7559675" cy="10691813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tableStyles" Target="tableStyle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7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78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7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8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 Slide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OverTx">
  <p:cSld name="Title, Content over Content"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PlaceHolder 1"/>
          <p:cNvSpPr>
            <a:spLocks noGrp="1"/>
          </p:cNvSpPr>
          <p:nvPr>
            <p:ph type="title"/>
          </p:nvPr>
        </p:nvSpPr>
        <p:spPr>
          <a:xfrm>
            <a:off x="1759320" y="2075400"/>
            <a:ext cx="8679600" cy="1748520"/>
          </a:xfrm>
          <a:prstGeom prst="rect"/>
        </p:spPr>
        <p:txBody>
          <a:bodyPr anchor="ctr" bIns="0" lIns="0" rIns="0" tIns="0">
            <a:no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fourObj">
  <p:cSld name="Title, 4 Content"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PlaceHolder 1"/>
          <p:cNvSpPr>
            <a:spLocks noGrp="1"/>
          </p:cNvSpPr>
          <p:nvPr>
            <p:ph type="title"/>
          </p:nvPr>
        </p:nvSpPr>
        <p:spPr>
          <a:xfrm>
            <a:off x="1759320" y="2075400"/>
            <a:ext cx="8679600" cy="1748520"/>
          </a:xfrm>
          <a:prstGeom prst="rect"/>
        </p:spPr>
        <p:txBody>
          <a:bodyPr anchor="ctr" bIns="0" lIns="0" rIns="0" tIns="0">
            <a:no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1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Title, 6 Content"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PlaceHolder 1"/>
          <p:cNvSpPr>
            <a:spLocks noGrp="1"/>
          </p:cNvSpPr>
          <p:nvPr>
            <p:ph type="title"/>
          </p:nvPr>
        </p:nvSpPr>
        <p:spPr>
          <a:xfrm>
            <a:off x="1759320" y="2075400"/>
            <a:ext cx="8679600" cy="1748520"/>
          </a:xfrm>
          <a:prstGeom prst="rect"/>
        </p:spPr>
        <p:txBody>
          <a:bodyPr anchor="ctr" bIns="0" lIns="0" rIns="0" tIns="0">
            <a:no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 Slide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x">
  <p:cSld name="Title Slide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PlaceHolder 1"/>
          <p:cNvSpPr>
            <a:spLocks noGrp="1"/>
          </p:cNvSpPr>
          <p:nvPr>
            <p:ph type="title"/>
          </p:nvPr>
        </p:nvSpPr>
        <p:spPr>
          <a:xfrm>
            <a:off x="1759320" y="2075400"/>
            <a:ext cx="8679600" cy="1748520"/>
          </a:xfrm>
          <a:prstGeom prst="rect"/>
        </p:spPr>
        <p:txBody>
          <a:bodyPr anchor="ctr" bIns="0" lIns="0" rIns="0" tIns="0">
            <a:no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6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/>
        </p:spPr>
        <p:txBody>
          <a:bodyPr anchor="ctr" bIns="0" lIns="0" rIns="0" tIns="0">
            <a:noAutofit/>
          </a:bodyPr>
          <a:p>
            <a:pPr algn="ctr"/>
            <a:endParaRPr b="0" sz="3200" lang="ru-RU" spc="-1" strike="noStrike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, Content"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PlaceHolder 1"/>
          <p:cNvSpPr>
            <a:spLocks noGrp="1"/>
          </p:cNvSpPr>
          <p:nvPr>
            <p:ph type="title"/>
          </p:nvPr>
        </p:nvSpPr>
        <p:spPr>
          <a:xfrm>
            <a:off x="1759320" y="2075400"/>
            <a:ext cx="8679600" cy="1748520"/>
          </a:xfrm>
          <a:prstGeom prst="rect"/>
        </p:spPr>
        <p:txBody>
          <a:bodyPr anchor="ctr" bIns="0" lIns="0" rIns="0" tIns="0">
            <a:no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6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itle, 2 Content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PlaceHolder 1"/>
          <p:cNvSpPr>
            <a:spLocks noGrp="1"/>
          </p:cNvSpPr>
          <p:nvPr>
            <p:ph type="title"/>
          </p:nvPr>
        </p:nvSpPr>
        <p:spPr>
          <a:xfrm>
            <a:off x="1759320" y="2075400"/>
            <a:ext cx="8679600" cy="1748520"/>
          </a:xfrm>
          <a:prstGeom prst="rect"/>
        </p:spPr>
        <p:txBody>
          <a:bodyPr anchor="ctr" bIns="0" lIns="0" rIns="0" tIns="0">
            <a:no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PlaceHolder 1"/>
          <p:cNvSpPr>
            <a:spLocks noGrp="1"/>
          </p:cNvSpPr>
          <p:nvPr>
            <p:ph type="title"/>
          </p:nvPr>
        </p:nvSpPr>
        <p:spPr>
          <a:xfrm>
            <a:off x="1759320" y="2075400"/>
            <a:ext cx="8679600" cy="1748520"/>
          </a:xfrm>
          <a:prstGeom prst="rect"/>
        </p:spPr>
        <p:txBody>
          <a:bodyPr anchor="ctr" bIns="0" lIns="0" rIns="0" tIns="0">
            <a:no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Only">
  <p:cSld name="Centered Text"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PlaceHolder 1"/>
          <p:cNvSpPr>
            <a:spLocks noGrp="1"/>
          </p:cNvSpPr>
          <p:nvPr>
            <p:ph type="subTitle"/>
          </p:nvPr>
        </p:nvSpPr>
        <p:spPr>
          <a:xfrm>
            <a:off x="1759320" y="2075400"/>
            <a:ext cx="8679600" cy="8106480"/>
          </a:xfrm>
          <a:prstGeom prst="rect"/>
        </p:spPr>
        <p:txBody>
          <a:bodyPr anchor="ctr" bIns="0" lIns="0" rIns="0" tIns="0">
            <a:noAutofit/>
          </a:bodyPr>
          <a:p>
            <a:pPr algn="ctr"/>
            <a:endParaRPr b="0" sz="3200" lang="ru-RU" spc="-1" strike="noStrike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AndObj">
  <p:cSld name="Title, 2 Content and Content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PlaceHolder 1"/>
          <p:cNvSpPr>
            <a:spLocks noGrp="1"/>
          </p:cNvSpPr>
          <p:nvPr>
            <p:ph type="title"/>
          </p:nvPr>
        </p:nvSpPr>
        <p:spPr>
          <a:xfrm>
            <a:off x="1759320" y="2075400"/>
            <a:ext cx="8679600" cy="1748520"/>
          </a:xfrm>
          <a:prstGeom prst="rect"/>
        </p:spPr>
        <p:txBody>
          <a:bodyPr anchor="ctr" bIns="0" lIns="0" rIns="0" tIns="0">
            <a:no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6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0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x">
  <p:cSld name="Title Slide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PlaceHolder 1"/>
          <p:cNvSpPr>
            <a:spLocks noGrp="1"/>
          </p:cNvSpPr>
          <p:nvPr>
            <p:ph type="title"/>
          </p:nvPr>
        </p:nvSpPr>
        <p:spPr>
          <a:xfrm>
            <a:off x="1759320" y="2075400"/>
            <a:ext cx="8679600" cy="1748520"/>
          </a:xfrm>
          <a:prstGeom prst="rect"/>
        </p:spPr>
        <p:txBody>
          <a:bodyPr anchor="ctr" bIns="0" lIns="0" rIns="0" tIns="0">
            <a:no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60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/>
        </p:spPr>
        <p:txBody>
          <a:bodyPr anchor="ctr" bIns="0" lIns="0" rIns="0" tIns="0">
            <a:noAutofit/>
          </a:bodyPr>
          <a:p>
            <a:pPr algn="ctr"/>
            <a:endParaRPr b="0" sz="3200" lang="ru-RU" spc="-1" strike="noStrike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AndTwoObj">
  <p:cSld name="Title Content and 2 Content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PlaceHolder 1"/>
          <p:cNvSpPr>
            <a:spLocks noGrp="1"/>
          </p:cNvSpPr>
          <p:nvPr>
            <p:ph type="title"/>
          </p:nvPr>
        </p:nvSpPr>
        <p:spPr>
          <a:xfrm>
            <a:off x="1759320" y="2075400"/>
            <a:ext cx="8679600" cy="1748520"/>
          </a:xfrm>
          <a:prstGeom prst="rect"/>
        </p:spPr>
        <p:txBody>
          <a:bodyPr anchor="ctr" bIns="0" lIns="0" rIns="0" tIns="0">
            <a:no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6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6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68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OverTx">
  <p:cSld name="Title, 2 Content over Content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PlaceHolder 1"/>
          <p:cNvSpPr>
            <a:spLocks noGrp="1"/>
          </p:cNvSpPr>
          <p:nvPr>
            <p:ph type="title"/>
          </p:nvPr>
        </p:nvSpPr>
        <p:spPr>
          <a:xfrm>
            <a:off x="1759320" y="2075400"/>
            <a:ext cx="8679600" cy="1748520"/>
          </a:xfrm>
          <a:prstGeom prst="rect"/>
        </p:spPr>
        <p:txBody>
          <a:bodyPr anchor="ctr" bIns="0" lIns="0" rIns="0" tIns="0">
            <a:no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6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6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6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OverTx">
  <p:cSld name="Title, Content over Content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PlaceHolder 1"/>
          <p:cNvSpPr>
            <a:spLocks noGrp="1"/>
          </p:cNvSpPr>
          <p:nvPr>
            <p:ph type="title"/>
          </p:nvPr>
        </p:nvSpPr>
        <p:spPr>
          <a:xfrm>
            <a:off x="1759320" y="2075400"/>
            <a:ext cx="8679600" cy="1748520"/>
          </a:xfrm>
          <a:prstGeom prst="rect"/>
        </p:spPr>
        <p:txBody>
          <a:bodyPr anchor="ctr" bIns="0" lIns="0" rIns="0" tIns="0">
            <a:no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6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69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fourObj">
  <p:cSld name="Title, 4 Content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PlaceHolder 1"/>
          <p:cNvSpPr>
            <a:spLocks noGrp="1"/>
          </p:cNvSpPr>
          <p:nvPr>
            <p:ph type="title"/>
          </p:nvPr>
        </p:nvSpPr>
        <p:spPr>
          <a:xfrm>
            <a:off x="1759320" y="2075400"/>
            <a:ext cx="8679600" cy="1748520"/>
          </a:xfrm>
          <a:prstGeom prst="rect"/>
        </p:spPr>
        <p:txBody>
          <a:bodyPr anchor="ctr" bIns="0" lIns="0" rIns="0" tIns="0">
            <a:no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6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6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6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68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Title, 6 Content"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PlaceHolder 1"/>
          <p:cNvSpPr>
            <a:spLocks noGrp="1"/>
          </p:cNvSpPr>
          <p:nvPr>
            <p:ph type="title"/>
          </p:nvPr>
        </p:nvSpPr>
        <p:spPr>
          <a:xfrm>
            <a:off x="1759320" y="2075400"/>
            <a:ext cx="8679600" cy="1748520"/>
          </a:xfrm>
          <a:prstGeom prst="rect"/>
        </p:spPr>
        <p:txBody>
          <a:bodyPr anchor="ctr" bIns="0" lIns="0" rIns="0" tIns="0">
            <a:no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6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67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67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67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67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67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 Slide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x">
  <p:cSld name="Title Slide"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PlaceHolder 1"/>
          <p:cNvSpPr>
            <a:spLocks noGrp="1"/>
          </p:cNvSpPr>
          <p:nvPr>
            <p:ph type="title"/>
          </p:nvPr>
        </p:nvSpPr>
        <p:spPr>
          <a:xfrm>
            <a:off x="1759320" y="2075400"/>
            <a:ext cx="8679600" cy="1748520"/>
          </a:xfrm>
          <a:prstGeom prst="rect"/>
        </p:spPr>
        <p:txBody>
          <a:bodyPr anchor="ctr" bIns="0" lIns="0" rIns="0" tIns="0">
            <a:no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7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/>
        </p:spPr>
        <p:txBody>
          <a:bodyPr anchor="ctr" bIns="0" lIns="0" rIns="0" tIns="0">
            <a:noAutofit/>
          </a:bodyPr>
          <a:p>
            <a:pPr algn="ctr"/>
            <a:endParaRPr b="0" sz="3200" lang="ru-RU" spc="-1" strike="noStrike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, Content"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PlaceHolder 1"/>
          <p:cNvSpPr>
            <a:spLocks noGrp="1"/>
          </p:cNvSpPr>
          <p:nvPr>
            <p:ph type="title"/>
          </p:nvPr>
        </p:nvSpPr>
        <p:spPr>
          <a:xfrm>
            <a:off x="1759320" y="2075400"/>
            <a:ext cx="8679600" cy="1748520"/>
          </a:xfrm>
          <a:prstGeom prst="rect"/>
        </p:spPr>
        <p:txBody>
          <a:bodyPr anchor="ctr" bIns="0" lIns="0" rIns="0" tIns="0">
            <a:no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itle, 2 Content"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PlaceHolder 1"/>
          <p:cNvSpPr>
            <a:spLocks noGrp="1"/>
          </p:cNvSpPr>
          <p:nvPr>
            <p:ph type="title"/>
          </p:nvPr>
        </p:nvSpPr>
        <p:spPr>
          <a:xfrm>
            <a:off x="1759320" y="2075400"/>
            <a:ext cx="8679600" cy="1748520"/>
          </a:xfrm>
          <a:prstGeom prst="rect"/>
        </p:spPr>
        <p:txBody>
          <a:bodyPr anchor="ctr" bIns="0" lIns="0" rIns="0" tIns="0">
            <a:no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PlaceHolder 1"/>
          <p:cNvSpPr>
            <a:spLocks noGrp="1"/>
          </p:cNvSpPr>
          <p:nvPr>
            <p:ph type="title"/>
          </p:nvPr>
        </p:nvSpPr>
        <p:spPr>
          <a:xfrm>
            <a:off x="1759320" y="2075400"/>
            <a:ext cx="8679600" cy="1748520"/>
          </a:xfrm>
          <a:prstGeom prst="rect"/>
        </p:spPr>
        <p:txBody>
          <a:bodyPr anchor="ctr" bIns="0" lIns="0" rIns="0" tIns="0">
            <a:no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, Content"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PlaceHolder 1"/>
          <p:cNvSpPr>
            <a:spLocks noGrp="1"/>
          </p:cNvSpPr>
          <p:nvPr>
            <p:ph type="title"/>
          </p:nvPr>
        </p:nvSpPr>
        <p:spPr>
          <a:xfrm>
            <a:off x="1759320" y="2075400"/>
            <a:ext cx="8679600" cy="1748520"/>
          </a:xfrm>
          <a:prstGeom prst="rect"/>
        </p:spPr>
        <p:txBody>
          <a:bodyPr anchor="ctr" bIns="0" lIns="0" rIns="0" tIns="0">
            <a:no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Only">
  <p:cSld name="Centered Text"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PlaceHolder 1"/>
          <p:cNvSpPr>
            <a:spLocks noGrp="1"/>
          </p:cNvSpPr>
          <p:nvPr>
            <p:ph type="subTitle"/>
          </p:nvPr>
        </p:nvSpPr>
        <p:spPr>
          <a:xfrm>
            <a:off x="1759320" y="2075400"/>
            <a:ext cx="8679600" cy="8106480"/>
          </a:xfrm>
          <a:prstGeom prst="rect"/>
        </p:spPr>
        <p:txBody>
          <a:bodyPr anchor="ctr" bIns="0" lIns="0" rIns="0" tIns="0">
            <a:noAutofit/>
          </a:bodyPr>
          <a:p>
            <a:pPr algn="ctr"/>
            <a:endParaRPr b="0" sz="3200" lang="ru-RU" spc="-1" strike="noStrike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AndObj">
  <p:cSld name="Title, 2 Content and Content"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PlaceHolder 1"/>
          <p:cNvSpPr>
            <a:spLocks noGrp="1"/>
          </p:cNvSpPr>
          <p:nvPr>
            <p:ph type="title"/>
          </p:nvPr>
        </p:nvSpPr>
        <p:spPr>
          <a:xfrm>
            <a:off x="1759320" y="2075400"/>
            <a:ext cx="8679600" cy="1748520"/>
          </a:xfrm>
          <a:prstGeom prst="rect"/>
        </p:spPr>
        <p:txBody>
          <a:bodyPr anchor="ctr" bIns="0" lIns="0" rIns="0" tIns="0">
            <a:no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AndTwoObj">
  <p:cSld name="Title Content and 2 Content"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PlaceHolder 1"/>
          <p:cNvSpPr>
            <a:spLocks noGrp="1"/>
          </p:cNvSpPr>
          <p:nvPr>
            <p:ph type="title"/>
          </p:nvPr>
        </p:nvSpPr>
        <p:spPr>
          <a:xfrm>
            <a:off x="1759320" y="2075400"/>
            <a:ext cx="8679600" cy="1748520"/>
          </a:xfrm>
          <a:prstGeom prst="rect"/>
        </p:spPr>
        <p:txBody>
          <a:bodyPr anchor="ctr" bIns="0" lIns="0" rIns="0" tIns="0">
            <a:no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4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OverTx">
  <p:cSld name="Title, 2 Content over Content"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PlaceHolder 1"/>
          <p:cNvSpPr>
            <a:spLocks noGrp="1"/>
          </p:cNvSpPr>
          <p:nvPr>
            <p:ph type="title"/>
          </p:nvPr>
        </p:nvSpPr>
        <p:spPr>
          <a:xfrm>
            <a:off x="1759320" y="2075400"/>
            <a:ext cx="8679600" cy="1748520"/>
          </a:xfrm>
          <a:prstGeom prst="rect"/>
        </p:spPr>
        <p:txBody>
          <a:bodyPr anchor="ctr" bIns="0" lIns="0" rIns="0" tIns="0">
            <a:no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OverTx">
  <p:cSld name="Title, Content over Content"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PlaceHolder 1"/>
          <p:cNvSpPr>
            <a:spLocks noGrp="1"/>
          </p:cNvSpPr>
          <p:nvPr>
            <p:ph type="title"/>
          </p:nvPr>
        </p:nvSpPr>
        <p:spPr>
          <a:xfrm>
            <a:off x="1759320" y="2075400"/>
            <a:ext cx="8679600" cy="1748520"/>
          </a:xfrm>
          <a:prstGeom prst="rect"/>
        </p:spPr>
        <p:txBody>
          <a:bodyPr anchor="ctr" bIns="0" lIns="0" rIns="0" tIns="0">
            <a:no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6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fourObj">
  <p:cSld name="Title, 4 Content"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PlaceHolder 1"/>
          <p:cNvSpPr>
            <a:spLocks noGrp="1"/>
          </p:cNvSpPr>
          <p:nvPr>
            <p:ph type="title"/>
          </p:nvPr>
        </p:nvSpPr>
        <p:spPr>
          <a:xfrm>
            <a:off x="1759320" y="2075400"/>
            <a:ext cx="8679600" cy="1748520"/>
          </a:xfrm>
          <a:prstGeom prst="rect"/>
        </p:spPr>
        <p:txBody>
          <a:bodyPr anchor="ctr" bIns="0" lIns="0" rIns="0" tIns="0">
            <a:no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5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Title, 6 Content"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PlaceHolder 1"/>
          <p:cNvSpPr>
            <a:spLocks noGrp="1"/>
          </p:cNvSpPr>
          <p:nvPr>
            <p:ph type="title"/>
          </p:nvPr>
        </p:nvSpPr>
        <p:spPr>
          <a:xfrm>
            <a:off x="1759320" y="2075400"/>
            <a:ext cx="8679600" cy="1748520"/>
          </a:xfrm>
          <a:prstGeom prst="rect"/>
        </p:spPr>
        <p:txBody>
          <a:bodyPr anchor="ctr" bIns="0" lIns="0" rIns="0" tIns="0">
            <a:no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5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5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5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5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5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itle, 2 Content"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PlaceHolder 1"/>
          <p:cNvSpPr>
            <a:spLocks noGrp="1"/>
          </p:cNvSpPr>
          <p:nvPr>
            <p:ph type="title"/>
          </p:nvPr>
        </p:nvSpPr>
        <p:spPr>
          <a:xfrm>
            <a:off x="1759320" y="2075400"/>
            <a:ext cx="8679600" cy="1748520"/>
          </a:xfrm>
          <a:prstGeom prst="rect"/>
        </p:spPr>
        <p:txBody>
          <a:bodyPr anchor="ctr" bIns="0" lIns="0" rIns="0" tIns="0">
            <a:no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PlaceHolder 1"/>
          <p:cNvSpPr>
            <a:spLocks noGrp="1"/>
          </p:cNvSpPr>
          <p:nvPr>
            <p:ph type="title"/>
          </p:nvPr>
        </p:nvSpPr>
        <p:spPr>
          <a:xfrm>
            <a:off x="1759320" y="2075400"/>
            <a:ext cx="8679600" cy="1748520"/>
          </a:xfrm>
          <a:prstGeom prst="rect"/>
        </p:spPr>
        <p:txBody>
          <a:bodyPr anchor="ctr" bIns="0" lIns="0" rIns="0" tIns="0">
            <a:no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Only">
  <p:cSld name="Centered Text"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PlaceHolder 1"/>
          <p:cNvSpPr>
            <a:spLocks noGrp="1"/>
          </p:cNvSpPr>
          <p:nvPr>
            <p:ph type="subTitle"/>
          </p:nvPr>
        </p:nvSpPr>
        <p:spPr>
          <a:xfrm>
            <a:off x="1759320" y="2075400"/>
            <a:ext cx="8679600" cy="8106480"/>
          </a:xfrm>
          <a:prstGeom prst="rect"/>
        </p:spPr>
        <p:txBody>
          <a:bodyPr anchor="ctr" bIns="0" lIns="0" rIns="0" tIns="0">
            <a:noAutofit/>
          </a:bodyPr>
          <a:p>
            <a:pPr algn="ctr"/>
            <a:endParaRPr b="0" sz="3200" lang="ru-RU" spc="-1" strike="noStrike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AndObj">
  <p:cSld name="Title, 2 Content and Content"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PlaceHolder 1"/>
          <p:cNvSpPr>
            <a:spLocks noGrp="1"/>
          </p:cNvSpPr>
          <p:nvPr>
            <p:ph type="title"/>
          </p:nvPr>
        </p:nvSpPr>
        <p:spPr>
          <a:xfrm>
            <a:off x="1759320" y="2075400"/>
            <a:ext cx="8679600" cy="1748520"/>
          </a:xfrm>
          <a:prstGeom prst="rect"/>
        </p:spPr>
        <p:txBody>
          <a:bodyPr anchor="ctr" bIns="0" lIns="0" rIns="0" tIns="0">
            <a:no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AndTwoObj">
  <p:cSld name="Title Content and 2 Content"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PlaceHolder 1"/>
          <p:cNvSpPr>
            <a:spLocks noGrp="1"/>
          </p:cNvSpPr>
          <p:nvPr>
            <p:ph type="title"/>
          </p:nvPr>
        </p:nvSpPr>
        <p:spPr>
          <a:xfrm>
            <a:off x="1759320" y="2075400"/>
            <a:ext cx="8679600" cy="1748520"/>
          </a:xfrm>
          <a:prstGeom prst="rect"/>
        </p:spPr>
        <p:txBody>
          <a:bodyPr anchor="ctr" bIns="0" lIns="0" rIns="0" tIns="0">
            <a:no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3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OverTx">
  <p:cSld name="Title, 2 Content over Content"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PlaceHolder 1"/>
          <p:cNvSpPr>
            <a:spLocks noGrp="1"/>
          </p:cNvSpPr>
          <p:nvPr>
            <p:ph type="title"/>
          </p:nvPr>
        </p:nvSpPr>
        <p:spPr>
          <a:xfrm>
            <a:off x="1759320" y="2075400"/>
            <a:ext cx="8679600" cy="1748520"/>
          </a:xfrm>
          <a:prstGeom prst="rect"/>
        </p:spPr>
        <p:txBody>
          <a:bodyPr anchor="ctr" bIns="0" lIns="0" rIns="0" tIns="0">
            <a:no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7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/>
        </p:spPr>
        <p:txBody>
          <a:bodyPr bIns="0" lIns="0" rIns="0" tIns="0">
            <a:normAutofit/>
          </a:bodyPr>
          <a:p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/Relationships>
</file>

<file path=ppt/slideMasters/_rels/slideMaster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p:bgPr>
    </p:bg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88"/>
          <p:cNvGrpSpPr/>
          <p:nvPr/>
        </p:nvGrpSpPr>
        <p:grpSpPr>
          <a:xfrm>
            <a:off x="-329760" y="-59400"/>
            <a:ext cx="12515760" cy="6923520"/>
            <a:chOff x="-329760" y="-59400"/>
            <a:chExt cx="12515760" cy="6923520"/>
          </a:xfrm>
        </p:grpSpPr>
        <p:sp>
          <p:nvSpPr>
            <p:cNvPr id="1048576" name="Freeform 5"/>
            <p:cNvSpPr/>
            <p:nvPr/>
          </p:nvSpPr>
          <p:spPr>
            <a:xfrm>
              <a:off x="-329760" y="1290960"/>
              <a:ext cx="9702360" cy="5573160"/>
            </a:xfrm>
            <a:custGeom>
              <a:avLst/>
              <a:ahLst/>
              <a:rect l="l" t="t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577" name="Freeform 6"/>
            <p:cNvSpPr/>
            <p:nvPr/>
          </p:nvSpPr>
          <p:spPr>
            <a:xfrm>
              <a:off x="670320" y="2010600"/>
              <a:ext cx="7373520" cy="4848480"/>
            </a:xfrm>
            <a:custGeom>
              <a:avLst/>
              <a:ahLst/>
              <a:rect l="l" t="t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578" name="Freeform 7"/>
            <p:cNvSpPr/>
            <p:nvPr/>
          </p:nvSpPr>
          <p:spPr>
            <a:xfrm>
              <a:off x="251280" y="1780920"/>
              <a:ext cx="8035560" cy="5083200"/>
            </a:xfrm>
            <a:custGeom>
              <a:avLst/>
              <a:ahLst/>
              <a:rect l="l" t="t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579" name="Freeform 8"/>
            <p:cNvSpPr/>
            <p:nvPr/>
          </p:nvSpPr>
          <p:spPr>
            <a:xfrm>
              <a:off x="-1080" y="542520"/>
              <a:ext cx="10334160" cy="6321600"/>
            </a:xfrm>
            <a:custGeom>
              <a:avLst/>
              <a:ahLst/>
              <a:rect l="l" t="t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580" name="Freeform 9"/>
            <p:cNvSpPr/>
            <p:nvPr/>
          </p:nvSpPr>
          <p:spPr>
            <a:xfrm>
              <a:off x="3600" y="6178680"/>
              <a:ext cx="504360" cy="681120"/>
            </a:xfrm>
            <a:custGeom>
              <a:avLst/>
              <a:ahLst/>
              <a:rect l="l" t="t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581" name="Freeform 10"/>
            <p:cNvSpPr/>
            <p:nvPr/>
          </p:nvSpPr>
          <p:spPr>
            <a:xfrm>
              <a:off x="-1080" y="-59400"/>
              <a:ext cx="11091600" cy="6923520"/>
            </a:xfrm>
            <a:custGeom>
              <a:avLst/>
              <a:ahLst/>
              <a:rect l="l" t="t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582" name="Freeform 11"/>
            <p:cNvSpPr/>
            <p:nvPr/>
          </p:nvSpPr>
          <p:spPr>
            <a:xfrm>
              <a:off x="5426640" y="-1800"/>
              <a:ext cx="5787720" cy="6846840"/>
            </a:xfrm>
            <a:custGeom>
              <a:avLst/>
              <a:ahLst/>
              <a:rect l="l" t="t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583" name="Freeform 12"/>
            <p:cNvSpPr/>
            <p:nvPr/>
          </p:nvSpPr>
          <p:spPr>
            <a:xfrm>
              <a:off x="-1080" y="-1800"/>
              <a:ext cx="1056960" cy="614160"/>
            </a:xfrm>
            <a:custGeom>
              <a:avLst/>
              <a:ahLst/>
              <a:rect l="l" t="t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584" name="Freeform 13"/>
            <p:cNvSpPr/>
            <p:nvPr/>
          </p:nvSpPr>
          <p:spPr>
            <a:xfrm>
              <a:off x="5821920" y="-1800"/>
              <a:ext cx="5587560" cy="6865920"/>
            </a:xfrm>
            <a:custGeom>
              <a:avLst/>
              <a:ahLst/>
              <a:rect l="l" t="t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585" name="Freeform 14"/>
            <p:cNvSpPr/>
            <p:nvPr/>
          </p:nvSpPr>
          <p:spPr>
            <a:xfrm>
              <a:off x="3600" y="-6840"/>
              <a:ext cx="595080" cy="352440"/>
            </a:xfrm>
            <a:custGeom>
              <a:avLst/>
              <a:ahLst/>
              <a:rect l="l" t="t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586" name="Freeform 15"/>
            <p:cNvSpPr/>
            <p:nvPr/>
          </p:nvSpPr>
          <p:spPr>
            <a:xfrm>
              <a:off x="6012360" y="-1800"/>
              <a:ext cx="5497200" cy="6865920"/>
            </a:xfrm>
            <a:custGeom>
              <a:avLst/>
              <a:ahLst/>
              <a:rect l="l" t="t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>
              <a:solidFill>
                <a:srgbClr val="000000">
                  <a:alpha val="20000"/>
                </a:srgb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587" name="Freeform 16"/>
            <p:cNvSpPr/>
            <p:nvPr/>
          </p:nvSpPr>
          <p:spPr>
            <a:xfrm>
              <a:off x="-1080" y="-1800"/>
              <a:ext cx="356760" cy="213480"/>
            </a:xfrm>
            <a:custGeom>
              <a:avLst/>
              <a:ahLst/>
              <a:rect l="l" t="t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>
              <a:solidFill>
                <a:srgbClr val="000000">
                  <a:alpha val="20000"/>
                </a:srgb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588" name="Freeform 17"/>
            <p:cNvSpPr/>
            <p:nvPr/>
          </p:nvSpPr>
          <p:spPr>
            <a:xfrm>
              <a:off x="6210720" y="-6840"/>
              <a:ext cx="5522400" cy="6870600"/>
            </a:xfrm>
            <a:custGeom>
              <a:avLst/>
              <a:ahLst/>
              <a:rect l="l" t="t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589" name="Freeform 18"/>
            <p:cNvSpPr/>
            <p:nvPr/>
          </p:nvSpPr>
          <p:spPr>
            <a:xfrm>
              <a:off x="6463080" y="-1800"/>
              <a:ext cx="5412960" cy="6865920"/>
            </a:xfrm>
            <a:custGeom>
              <a:avLst/>
              <a:ahLst/>
              <a:rect l="l" t="t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590" name="Freeform 19"/>
            <p:cNvSpPr/>
            <p:nvPr/>
          </p:nvSpPr>
          <p:spPr>
            <a:xfrm>
              <a:off x="6877440" y="-1800"/>
              <a:ext cx="5036760" cy="6861240"/>
            </a:xfrm>
            <a:custGeom>
              <a:avLst/>
              <a:ahLst/>
              <a:rect l="l" t="t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591" name="Freeform 20"/>
            <p:cNvSpPr/>
            <p:nvPr/>
          </p:nvSpPr>
          <p:spPr>
            <a:xfrm>
              <a:off x="8768160" y="-1800"/>
              <a:ext cx="3417480" cy="2741760"/>
            </a:xfrm>
            <a:custGeom>
              <a:avLst/>
              <a:ahLst/>
              <a:rect l="l" t="t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592" name="Freeform 21"/>
            <p:cNvSpPr/>
            <p:nvPr/>
          </p:nvSpPr>
          <p:spPr>
            <a:xfrm>
              <a:off x="9235080" y="2880"/>
              <a:ext cx="2950920" cy="2554920"/>
            </a:xfrm>
            <a:custGeom>
              <a:avLst/>
              <a:ahLst/>
              <a:rect l="l" t="t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593" name="Freeform 22"/>
            <p:cNvSpPr/>
            <p:nvPr/>
          </p:nvSpPr>
          <p:spPr>
            <a:xfrm>
              <a:off x="10020960" y="-1800"/>
              <a:ext cx="2165040" cy="1357920"/>
            </a:xfrm>
            <a:custGeom>
              <a:avLst/>
              <a:ahLst/>
              <a:rect l="l" t="t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594" name="Freeform 23"/>
            <p:cNvSpPr/>
            <p:nvPr/>
          </p:nvSpPr>
          <p:spPr>
            <a:xfrm>
              <a:off x="11290680" y="-1800"/>
              <a:ext cx="894960" cy="534240"/>
            </a:xfrm>
            <a:custGeom>
              <a:avLst/>
              <a:ahLst/>
              <a:rect l="l" t="t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</p:grpSp>
      <p:grpSp>
        <p:nvGrpSpPr>
          <p:cNvPr id="16" name="Group 8"/>
          <p:cNvGrpSpPr/>
          <p:nvPr/>
        </p:nvGrpSpPr>
        <p:grpSpPr>
          <a:xfrm>
            <a:off x="1669320" y="1186560"/>
            <a:ext cx="8848080" cy="4477680"/>
            <a:chOff x="1669320" y="1186560"/>
            <a:chExt cx="8848080" cy="4477680"/>
          </a:xfrm>
        </p:grpSpPr>
        <p:sp>
          <p:nvSpPr>
            <p:cNvPr id="1048595" name="Rectangle 38"/>
            <p:cNvSpPr/>
            <p:nvPr/>
          </p:nvSpPr>
          <p:spPr>
            <a:xfrm>
              <a:off x="1674000" y="1186560"/>
              <a:ext cx="8843400" cy="715680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000000"/>
            </a:fontRef>
          </p:style>
        </p:sp>
        <p:sp>
          <p:nvSpPr>
            <p:cNvPr id="1048596" name="Isosceles Triangle 39"/>
            <p:cNvSpPr/>
            <p:nvPr/>
          </p:nvSpPr>
          <p:spPr>
            <a:xfrm rot="10800000">
              <a:off x="5892840" y="5313600"/>
              <a:ext cx="406800" cy="350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000000"/>
            </a:fontRef>
          </p:style>
        </p:sp>
        <p:sp>
          <p:nvSpPr>
            <p:cNvPr id="1048597" name="Rectangle 40"/>
            <p:cNvSpPr/>
            <p:nvPr/>
          </p:nvSpPr>
          <p:spPr>
            <a:xfrm>
              <a:off x="1669320" y="1991160"/>
              <a:ext cx="8845200" cy="3321720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000000"/>
            </a:fontRef>
          </p:style>
        </p:sp>
      </p:grpSp>
      <p:sp>
        <p:nvSpPr>
          <p:cNvPr id="1048598" name="PlaceHolder 1"/>
          <p:cNvSpPr>
            <a:spLocks noGrp="1"/>
          </p:cNvSpPr>
          <p:nvPr>
            <p:ph type="title"/>
          </p:nvPr>
        </p:nvSpPr>
        <p:spPr>
          <a:xfrm>
            <a:off x="1759320" y="2075400"/>
            <a:ext cx="8679600" cy="1748520"/>
          </a:xfrm>
          <a:prstGeom prst="rect"/>
        </p:spPr>
        <p:txBody>
          <a:bodyPr anchor="b" bIns="0" lIns="228600" rIns="228600" tIns="228600">
            <a:normAutofit/>
          </a:bodyPr>
          <a:p>
            <a:pPr algn="ctr">
              <a:lnSpc>
                <a:spcPct val="80000"/>
              </a:lnSpc>
            </a:pPr>
            <a:r>
              <a:rPr b="0" sz="5400" lang="ru-RU" spc="-151" strike="noStrike">
                <a:solidFill>
                  <a:srgbClr val="FFFEFF"/>
                </a:solidFill>
                <a:latin typeface="Calibri Light"/>
              </a:rPr>
              <a:t>Образец заголовка</a:t>
            </a:r>
            <a:endParaRPr b="0" sz="54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599" name="PlaceHolder 2"/>
          <p:cNvSpPr>
            <a:spLocks noGrp="1"/>
          </p:cNvSpPr>
          <p:nvPr>
            <p:ph type="dt"/>
          </p:nvPr>
        </p:nvSpPr>
        <p:spPr>
          <a:xfrm>
            <a:off x="804600" y="320040"/>
            <a:ext cx="3657240" cy="319680"/>
          </a:xfrm>
          <a:prstGeom prst="rect"/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3AF7C2E-B285-4093-8880-6B4B30BFFF92}" type="datetime">
              <a:rPr b="0" sz="1000" lang="en-US" spc="-1" strike="noStrike">
                <a:solidFill>
                  <a:srgbClr val="8B8B8B"/>
                </a:solidFill>
                <a:latin typeface="Rockwell"/>
              </a:rPr>
              <a:t>4/3/2024</a:t>
            </a:fld>
            <a:endParaRPr b="0" sz="1000" lang="ru-RU" spc="-1" strike="noStrike">
              <a:latin typeface="Times New Roman"/>
            </a:endParaRPr>
          </a:p>
        </p:txBody>
      </p:sp>
      <p:sp>
        <p:nvSpPr>
          <p:cNvPr id="1048600" name="PlaceHolder 3"/>
          <p:cNvSpPr>
            <a:spLocks noGrp="1"/>
          </p:cNvSpPr>
          <p:nvPr>
            <p:ph type="ftr"/>
          </p:nvPr>
        </p:nvSpPr>
        <p:spPr>
          <a:xfrm>
            <a:off x="804600" y="6226920"/>
            <a:ext cx="10588320" cy="319680"/>
          </a:xfrm>
          <a:prstGeom prst="rect"/>
        </p:spPr>
        <p:txBody>
          <a:bodyPr anchor="ctr">
            <a:noAutofit/>
          </a:bodyPr>
          <a:p>
            <a:endParaRPr b="0" sz="2400" lang="ru-RU" spc="-1" strike="noStrike">
              <a:latin typeface="Times New Roman"/>
            </a:endParaRPr>
          </a:p>
        </p:txBody>
      </p:sp>
      <p:sp>
        <p:nvSpPr>
          <p:cNvPr id="1048601" name="PlaceHolder 4"/>
          <p:cNvSpPr>
            <a:spLocks noGrp="1"/>
          </p:cNvSpPr>
          <p:nvPr>
            <p:ph type="sldNum"/>
          </p:nvPr>
        </p:nvSpPr>
        <p:spPr>
          <a:xfrm>
            <a:off x="10469880" y="320040"/>
            <a:ext cx="914040" cy="319680"/>
          </a:xfrm>
          <a:prstGeom prst="rect"/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EA3B4EA-07CC-42B0-9767-CD6DECBFA320}" type="slidenum">
              <a:rPr b="0" sz="1000" lang="en-US" spc="-1" strike="noStrike">
                <a:solidFill>
                  <a:srgbClr val="8B8B8B"/>
                </a:solidFill>
                <a:latin typeface="Rockwell"/>
              </a:rPr>
              <a:t>‹#›</a:t>
            </a:fld>
            <a:endParaRPr b="0" sz="1000" lang="ru-RU" spc="-1" strike="noStrike">
              <a:latin typeface="Times New Roman"/>
            </a:endParaRPr>
          </a:p>
        </p:txBody>
      </p:sp>
      <p:sp>
        <p:nvSpPr>
          <p:cNvPr id="104860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/>
        </p:spPr>
        <p:txBody>
          <a:bodyPr bIns="0" lIns="0" rIns="0" tIns="0">
            <a:normAutofit/>
          </a:bodyPr>
          <a:p>
            <a:pPr indent="-324000" marL="432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1800" lang="en-US" spc="-1" strike="noStrike">
                <a:solidFill>
                  <a:srgbClr val="000000"/>
                </a:solidFill>
                <a:latin typeface="Rockwell"/>
              </a:rPr>
              <a:t>Для правки структуры щёлкните мышью</a:t>
            </a:r>
          </a:p>
          <a:p>
            <a:pPr indent="-324000" lvl="1" marL="86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sz="1400" lang="en-US" spc="-1" strike="noStrike">
                <a:solidFill>
                  <a:srgbClr val="000000"/>
                </a:solidFill>
                <a:latin typeface="Rockwell"/>
              </a:rPr>
              <a:t>Второй уровень структуры</a:t>
            </a:r>
          </a:p>
          <a:p>
            <a:pPr indent="-288000" lvl="2" marL="1296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1200" lang="en-US" spc="-1" strike="noStrike">
                <a:solidFill>
                  <a:srgbClr val="000000"/>
                </a:solidFill>
                <a:latin typeface="Rockwell"/>
              </a:rPr>
              <a:t>Третий уровень структуры</a:t>
            </a:r>
          </a:p>
          <a:p>
            <a:pPr indent="-216000" lvl="3" marL="1728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sz="1200" lang="en-US" spc="-1" strike="noStrike">
                <a:solidFill>
                  <a:srgbClr val="000000"/>
                </a:solidFill>
                <a:latin typeface="Rockwell"/>
              </a:rPr>
              <a:t>Четвёртый уровень структуры</a:t>
            </a:r>
          </a:p>
          <a:p>
            <a:pPr indent="-216000" lvl="4" marL="2160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2000" lang="en-US" spc="-1" strike="noStrike">
                <a:solidFill>
                  <a:srgbClr val="000000"/>
                </a:solidFill>
                <a:latin typeface="Rockwell"/>
              </a:rPr>
              <a:t>Пятый уровень структуры</a:t>
            </a:r>
          </a:p>
          <a:p>
            <a:pPr indent="-216000" lvl="5" marL="2592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2000" lang="en-US" spc="-1" strike="noStrike">
                <a:solidFill>
                  <a:srgbClr val="000000"/>
                </a:solidFill>
                <a:latin typeface="Rockwell"/>
              </a:rPr>
              <a:t>Шестой уровень структуры</a:t>
            </a:r>
          </a:p>
          <a:p>
            <a:pPr indent="-216000" lvl="6" marL="3024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2000" lang="en-US" spc="-1" strike="noStrike">
                <a:solidFill>
                  <a:srgbClr val="000000"/>
                </a:solidFill>
                <a:latin typeface="Rockwell"/>
              </a:rPr>
              <a:t>Седьмой уровень структуры</a:t>
            </a: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79"/>
          <p:cNvGrpSpPr/>
          <p:nvPr/>
        </p:nvGrpSpPr>
        <p:grpSpPr>
          <a:xfrm>
            <a:off x="-417600" y="0"/>
            <a:ext cx="12583800" cy="6852960"/>
            <a:chOff x="-417600" y="0"/>
            <a:chExt cx="12583800" cy="6852960"/>
          </a:xfrm>
        </p:grpSpPr>
        <p:sp>
          <p:nvSpPr>
            <p:cNvPr id="1048607" name="Freeform 5"/>
            <p:cNvSpPr/>
            <p:nvPr/>
          </p:nvSpPr>
          <p:spPr>
            <a:xfrm>
              <a:off x="1306440" y="0"/>
              <a:ext cx="3862080" cy="6843240"/>
            </a:xfrm>
            <a:custGeom>
              <a:avLst/>
              <a:ahLst/>
              <a:rect l="l" t="t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608" name="Freeform 6"/>
            <p:cNvSpPr/>
            <p:nvPr/>
          </p:nvSpPr>
          <p:spPr>
            <a:xfrm>
              <a:off x="10626840" y="9360"/>
              <a:ext cx="1539360" cy="555120"/>
            </a:xfrm>
            <a:custGeom>
              <a:avLst/>
              <a:ahLst/>
              <a:rect l="l" t="t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609" name="Freeform 7"/>
            <p:cNvSpPr/>
            <p:nvPr/>
          </p:nvSpPr>
          <p:spPr>
            <a:xfrm>
              <a:off x="10247400" y="5013360"/>
              <a:ext cx="1918800" cy="1829880"/>
            </a:xfrm>
            <a:custGeom>
              <a:avLst/>
              <a:ahLst/>
              <a:rect l="l" t="t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610" name="Freeform 8"/>
            <p:cNvSpPr/>
            <p:nvPr/>
          </p:nvSpPr>
          <p:spPr>
            <a:xfrm>
              <a:off x="1120680" y="0"/>
              <a:ext cx="3676320" cy="6843240"/>
            </a:xfrm>
            <a:custGeom>
              <a:avLst/>
              <a:ahLst/>
              <a:rect l="l" t="t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611" name="Freeform 9"/>
            <p:cNvSpPr/>
            <p:nvPr/>
          </p:nvSpPr>
          <p:spPr>
            <a:xfrm>
              <a:off x="11202840" y="9360"/>
              <a:ext cx="963360" cy="366480"/>
            </a:xfrm>
            <a:custGeom>
              <a:avLst/>
              <a:ahLst/>
              <a:rect l="l" t="t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612" name="Freeform 10"/>
            <p:cNvSpPr/>
            <p:nvPr/>
          </p:nvSpPr>
          <p:spPr>
            <a:xfrm>
              <a:off x="10495080" y="5275440"/>
              <a:ext cx="1666440" cy="1577520"/>
            </a:xfrm>
            <a:custGeom>
              <a:avLst/>
              <a:ahLst/>
              <a:rect l="l" t="t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613" name="Freeform 11"/>
            <p:cNvSpPr/>
            <p:nvPr/>
          </p:nvSpPr>
          <p:spPr>
            <a:xfrm>
              <a:off x="1001880" y="0"/>
              <a:ext cx="3620880" cy="6843240"/>
            </a:xfrm>
            <a:custGeom>
              <a:avLst/>
              <a:ahLst/>
              <a:rect l="l" t="t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614" name="Freeform 12"/>
            <p:cNvSpPr/>
            <p:nvPr/>
          </p:nvSpPr>
          <p:spPr>
            <a:xfrm>
              <a:off x="11501280" y="9360"/>
              <a:ext cx="664920" cy="256680"/>
            </a:xfrm>
            <a:custGeom>
              <a:avLst/>
              <a:ahLst/>
              <a:rect l="l" t="t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615" name="Freeform 13"/>
            <p:cNvSpPr/>
            <p:nvPr/>
          </p:nvSpPr>
          <p:spPr>
            <a:xfrm>
              <a:off x="10640880" y="5408640"/>
              <a:ext cx="1525320" cy="1434600"/>
            </a:xfrm>
            <a:custGeom>
              <a:avLst/>
              <a:ahLst/>
              <a:rect l="l" t="t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616" name="Freeform 14"/>
            <p:cNvSpPr/>
            <p:nvPr/>
          </p:nvSpPr>
          <p:spPr>
            <a:xfrm>
              <a:off x="1001880" y="0"/>
              <a:ext cx="3244320" cy="6843240"/>
            </a:xfrm>
            <a:custGeom>
              <a:avLst/>
              <a:ahLst/>
              <a:rect l="l" t="t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617" name="Freeform 15"/>
            <p:cNvSpPr/>
            <p:nvPr/>
          </p:nvSpPr>
          <p:spPr>
            <a:xfrm>
              <a:off x="10802880" y="5518080"/>
              <a:ext cx="1363320" cy="1325160"/>
            </a:xfrm>
            <a:custGeom>
              <a:avLst/>
              <a:ahLst/>
              <a:rect l="l" t="t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618" name="Freeform 16"/>
            <p:cNvSpPr/>
            <p:nvPr/>
          </p:nvSpPr>
          <p:spPr>
            <a:xfrm>
              <a:off x="888840" y="0"/>
              <a:ext cx="3230280" cy="6843240"/>
            </a:xfrm>
            <a:custGeom>
              <a:avLst/>
              <a:ahLst/>
              <a:rect l="l" t="t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619" name="Freeform 17"/>
            <p:cNvSpPr/>
            <p:nvPr/>
          </p:nvSpPr>
          <p:spPr>
            <a:xfrm>
              <a:off x="10979280" y="5694480"/>
              <a:ext cx="1186920" cy="1149120"/>
            </a:xfrm>
            <a:custGeom>
              <a:avLst/>
              <a:ahLst/>
              <a:rect l="l" t="t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620" name="Freeform 18"/>
            <p:cNvSpPr/>
            <p:nvPr/>
          </p:nvSpPr>
          <p:spPr>
            <a:xfrm>
              <a:off x="484200" y="0"/>
              <a:ext cx="3420720" cy="6843240"/>
            </a:xfrm>
            <a:custGeom>
              <a:avLst/>
              <a:ahLst/>
              <a:rect l="l" t="t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621" name="Freeform 19"/>
            <p:cNvSpPr/>
            <p:nvPr/>
          </p:nvSpPr>
          <p:spPr>
            <a:xfrm>
              <a:off x="11287080" y="6049800"/>
              <a:ext cx="879120" cy="793440"/>
            </a:xfrm>
            <a:custGeom>
              <a:avLst/>
              <a:ahLst/>
              <a:rect l="l" t="t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622" name="Freeform 20"/>
            <p:cNvSpPr/>
            <p:nvPr/>
          </p:nvSpPr>
          <p:spPr>
            <a:xfrm>
              <a:off x="598320" y="0"/>
              <a:ext cx="2717280" cy="6843240"/>
            </a:xfrm>
            <a:custGeom>
              <a:avLst/>
              <a:ahLst/>
              <a:rect l="l" t="t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>
              <a:solidFill>
                <a:srgbClr val="000000">
                  <a:alpha val="20000"/>
                </a:srgb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623" name="Freeform 21"/>
            <p:cNvSpPr/>
            <p:nvPr/>
          </p:nvSpPr>
          <p:spPr>
            <a:xfrm>
              <a:off x="262080" y="0"/>
              <a:ext cx="2944440" cy="6843240"/>
            </a:xfrm>
            <a:custGeom>
              <a:avLst/>
              <a:ahLst/>
              <a:rect l="l" t="t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prstDash val="lg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624" name="Freeform 22"/>
            <p:cNvSpPr/>
            <p:nvPr/>
          </p:nvSpPr>
          <p:spPr>
            <a:xfrm>
              <a:off x="-417600" y="0"/>
              <a:ext cx="2403000" cy="6843240"/>
            </a:xfrm>
            <a:custGeom>
              <a:avLst/>
              <a:ahLst/>
              <a:rect l="l" t="t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625" name="Freeform 23"/>
            <p:cNvSpPr/>
            <p:nvPr/>
          </p:nvSpPr>
          <p:spPr>
            <a:xfrm>
              <a:off x="14400" y="9360"/>
              <a:ext cx="1771200" cy="3198600"/>
            </a:xfrm>
            <a:custGeom>
              <a:avLst/>
              <a:ahLst/>
              <a:rect l="l" t="t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626" name="Freeform 24"/>
            <p:cNvSpPr/>
            <p:nvPr/>
          </p:nvSpPr>
          <p:spPr>
            <a:xfrm>
              <a:off x="4680" y="6016680"/>
              <a:ext cx="213840" cy="826560"/>
            </a:xfrm>
            <a:custGeom>
              <a:avLst/>
              <a:ahLst/>
              <a:rect l="l" t="t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  <p:sp>
          <p:nvSpPr>
            <p:cNvPr id="1048627" name="Freeform 25"/>
            <p:cNvSpPr/>
            <p:nvPr/>
          </p:nvSpPr>
          <p:spPr>
            <a:xfrm>
              <a:off x="14400" y="0"/>
              <a:ext cx="1561680" cy="2228400"/>
            </a:xfrm>
            <a:custGeom>
              <a:avLst/>
              <a:ahLst/>
              <a:rect l="l" t="t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000000"/>
            </a:fontRef>
          </p:style>
        </p:sp>
      </p:grpSp>
      <p:grpSp>
        <p:nvGrpSpPr>
          <p:cNvPr id="41" name="Group 26"/>
          <p:cNvGrpSpPr/>
          <p:nvPr/>
        </p:nvGrpSpPr>
        <p:grpSpPr>
          <a:xfrm>
            <a:off x="800280" y="1699560"/>
            <a:ext cx="3674160" cy="3470400"/>
            <a:chOff x="800280" y="1699560"/>
            <a:chExt cx="3674160" cy="3470400"/>
          </a:xfrm>
        </p:grpSpPr>
        <p:sp>
          <p:nvSpPr>
            <p:cNvPr id="1048628" name="Rectangle 27"/>
            <p:cNvSpPr/>
            <p:nvPr/>
          </p:nvSpPr>
          <p:spPr>
            <a:xfrm>
              <a:off x="800280" y="1699560"/>
              <a:ext cx="3674160" cy="502560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000000"/>
            </a:fontRef>
          </p:style>
        </p:sp>
        <p:sp>
          <p:nvSpPr>
            <p:cNvPr id="1048629" name="Isosceles Triangle 22"/>
            <p:cNvSpPr/>
            <p:nvPr/>
          </p:nvSpPr>
          <p:spPr>
            <a:xfrm rot="10800000">
              <a:off x="2482920" y="4897800"/>
              <a:ext cx="315720" cy="27216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000000"/>
            </a:fontRef>
          </p:style>
        </p:sp>
        <p:sp>
          <p:nvSpPr>
            <p:cNvPr id="1048630" name="Rectangle 29"/>
            <p:cNvSpPr/>
            <p:nvPr/>
          </p:nvSpPr>
          <p:spPr>
            <a:xfrm>
              <a:off x="806400" y="2275560"/>
              <a:ext cx="3668040" cy="2624040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000000"/>
            </a:fontRef>
          </p:style>
        </p:sp>
      </p:grpSp>
      <p:sp>
        <p:nvSpPr>
          <p:cNvPr id="1048631" name="PlaceHolder 1"/>
          <p:cNvSpPr>
            <a:spLocks noGrp="1"/>
          </p:cNvSpPr>
          <p:nvPr>
            <p:ph type="title"/>
          </p:nvPr>
        </p:nvSpPr>
        <p:spPr>
          <a:xfrm>
            <a:off x="888480" y="2350080"/>
            <a:ext cx="3498480" cy="2455920"/>
          </a:xfrm>
          <a:prstGeom prst="rect"/>
        </p:spPr>
        <p:txBody>
          <a:bodyPr anchor="ctr" bIns="228600" lIns="228600" rIns="228600" tIns="228600">
            <a:noAutofit/>
          </a:bodyPr>
          <a:p>
            <a:pPr algn="ctr">
              <a:lnSpc>
                <a:spcPct val="85000"/>
              </a:lnSpc>
            </a:pPr>
            <a:r>
              <a:rPr b="0" sz="4000" lang="ru-RU" spc="-151" strike="noStrike">
                <a:solidFill>
                  <a:srgbClr val="FFFEFF"/>
                </a:solidFill>
                <a:latin typeface="Calibri Light"/>
              </a:rPr>
              <a:t>Образец заголовка</a:t>
            </a:r>
            <a:endParaRPr b="0" sz="40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632" name="PlaceHolder 2"/>
          <p:cNvSpPr>
            <a:spLocks noGrp="1"/>
          </p:cNvSpPr>
          <p:nvPr>
            <p:ph type="body"/>
          </p:nvPr>
        </p:nvSpPr>
        <p:spPr>
          <a:xfrm>
            <a:off x="5118480" y="803160"/>
            <a:ext cx="6281640" cy="5248440"/>
          </a:xfrm>
          <a:prstGeom prst="rect"/>
        </p:spPr>
        <p:txBody>
          <a:bodyPr anchor="ctr">
            <a:noAutofit/>
          </a:bodyPr>
          <a:p>
            <a:pPr indent="-228240" marL="228600">
              <a:lnSpc>
                <a:spcPct val="120000"/>
              </a:lnSpc>
              <a:spcBef>
                <a:spcPts val="1001"/>
              </a:spcBef>
              <a:buClr>
                <a:srgbClr val="F3960F"/>
              </a:buClr>
              <a:buSzPct val="110000"/>
              <a:buFont typeface="Wingdings" charset="2"/>
              <a:buChar char=""/>
            </a:pPr>
            <a:r>
              <a:rPr b="0" sz="1800" lang="ru-RU" spc="-1" strike="noStrike">
                <a:solidFill>
                  <a:srgbClr val="000000"/>
                </a:solidFill>
                <a:latin typeface="Rockwell"/>
              </a:rPr>
              <a:t>Образец текста</a:t>
            </a:r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  <a:p>
            <a:pPr indent="-228240" lvl="1" marL="685800">
              <a:lnSpc>
                <a:spcPct val="120000"/>
              </a:lnSpc>
              <a:spcBef>
                <a:spcPts val="499"/>
              </a:spcBef>
              <a:buClr>
                <a:srgbClr val="F3960F"/>
              </a:buClr>
              <a:buSzPct val="110000"/>
              <a:buFont typeface="Wingdings" charset="2"/>
              <a:buChar char=""/>
            </a:pPr>
            <a:r>
              <a:rPr b="0" sz="1600" lang="ru-RU" spc="-1" strike="noStrike">
                <a:solidFill>
                  <a:srgbClr val="000000"/>
                </a:solidFill>
                <a:latin typeface="Rockwell"/>
              </a:rPr>
              <a:t>Второй уровень</a:t>
            </a:r>
            <a:endParaRPr b="0" sz="1600" lang="en-US" spc="-1" strike="noStrike">
              <a:solidFill>
                <a:srgbClr val="000000"/>
              </a:solidFill>
              <a:latin typeface="Rockwell"/>
            </a:endParaRPr>
          </a:p>
          <a:p>
            <a:pPr indent="-228240" lvl="2" marL="1143000">
              <a:lnSpc>
                <a:spcPct val="120000"/>
              </a:lnSpc>
              <a:spcBef>
                <a:spcPts val="499"/>
              </a:spcBef>
              <a:buClr>
                <a:srgbClr val="F3960F"/>
              </a:buClr>
              <a:buSzPct val="110000"/>
              <a:buFont typeface="Wingdings" charset="2"/>
              <a:buChar char=""/>
            </a:pPr>
            <a:r>
              <a:rPr b="0" sz="1400" lang="ru-RU" spc="-1" strike="noStrike">
                <a:solidFill>
                  <a:srgbClr val="000000"/>
                </a:solidFill>
                <a:latin typeface="Rockwell"/>
              </a:rPr>
              <a:t>Третий уровень</a:t>
            </a:r>
            <a:endParaRPr b="0" sz="1400" lang="en-US" spc="-1" strike="noStrike">
              <a:solidFill>
                <a:srgbClr val="000000"/>
              </a:solidFill>
              <a:latin typeface="Rockwell"/>
            </a:endParaRPr>
          </a:p>
          <a:p>
            <a:pPr indent="-228240" lvl="3" marL="1600200">
              <a:lnSpc>
                <a:spcPct val="120000"/>
              </a:lnSpc>
              <a:spcBef>
                <a:spcPts val="499"/>
              </a:spcBef>
              <a:buClr>
                <a:srgbClr val="F3960F"/>
              </a:buClr>
              <a:buSzPct val="110000"/>
              <a:buFont typeface="Wingdings" charset="2"/>
              <a:buChar char=""/>
            </a:pPr>
            <a:r>
              <a:rPr b="0" sz="1200" lang="ru-RU" spc="-1" strike="noStrike">
                <a:solidFill>
                  <a:srgbClr val="000000"/>
                </a:solidFill>
                <a:latin typeface="Rockwell"/>
              </a:rPr>
              <a:t>Четвертый уровень</a:t>
            </a:r>
            <a:endParaRPr b="0" sz="1200" lang="en-US" spc="-1" strike="noStrike">
              <a:solidFill>
                <a:srgbClr val="000000"/>
              </a:solidFill>
              <a:latin typeface="Rockwell"/>
            </a:endParaRPr>
          </a:p>
          <a:p>
            <a:pPr indent="-228240" lvl="4" marL="2057400">
              <a:lnSpc>
                <a:spcPct val="120000"/>
              </a:lnSpc>
              <a:spcBef>
                <a:spcPts val="499"/>
              </a:spcBef>
              <a:buClr>
                <a:srgbClr val="F3960F"/>
              </a:buClr>
              <a:buSzPct val="110000"/>
              <a:buFont typeface="Wingdings" charset="2"/>
              <a:buChar char=""/>
            </a:pPr>
            <a:r>
              <a:rPr b="0" sz="1200" lang="ru-RU" spc="-1" strike="noStrike">
                <a:solidFill>
                  <a:srgbClr val="000000"/>
                </a:solidFill>
                <a:latin typeface="Rockwell"/>
              </a:rPr>
              <a:t>Пятый уровень</a:t>
            </a:r>
            <a:endParaRPr b="0" sz="12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633" name="PlaceHolder 3"/>
          <p:cNvSpPr>
            <a:spLocks noGrp="1"/>
          </p:cNvSpPr>
          <p:nvPr>
            <p:ph type="dt"/>
          </p:nvPr>
        </p:nvSpPr>
        <p:spPr>
          <a:xfrm>
            <a:off x="804600" y="320040"/>
            <a:ext cx="3657240" cy="319680"/>
          </a:xfrm>
          <a:prstGeom prst="rect"/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4C4E46E-C2A5-4BA8-A0BB-CBE06E05006D}" type="datetime">
              <a:rPr b="0" sz="1000" lang="en-US" spc="-1" strike="noStrike">
                <a:solidFill>
                  <a:srgbClr val="8B8B8B"/>
                </a:solidFill>
                <a:latin typeface="Rockwell"/>
              </a:rPr>
              <a:t>4/3/2024</a:t>
            </a:fld>
            <a:endParaRPr b="0" sz="1000" lang="ru-RU" spc="-1" strike="noStrike">
              <a:latin typeface="Times New Roman"/>
            </a:endParaRPr>
          </a:p>
        </p:txBody>
      </p:sp>
      <p:sp>
        <p:nvSpPr>
          <p:cNvPr id="1048634" name="PlaceHolder 4"/>
          <p:cNvSpPr>
            <a:spLocks noGrp="1"/>
          </p:cNvSpPr>
          <p:nvPr>
            <p:ph type="ftr"/>
          </p:nvPr>
        </p:nvSpPr>
        <p:spPr>
          <a:xfrm>
            <a:off x="804600" y="6226920"/>
            <a:ext cx="10588320" cy="319680"/>
          </a:xfrm>
          <a:prstGeom prst="rect"/>
        </p:spPr>
        <p:txBody>
          <a:bodyPr anchor="ctr">
            <a:noAutofit/>
          </a:bodyPr>
          <a:p>
            <a:endParaRPr b="0" sz="2400" lang="ru-RU" spc="-1" strike="noStrike">
              <a:latin typeface="Times New Roman"/>
            </a:endParaRPr>
          </a:p>
        </p:txBody>
      </p:sp>
      <p:sp>
        <p:nvSpPr>
          <p:cNvPr id="1048635" name="PlaceHolder 5"/>
          <p:cNvSpPr>
            <a:spLocks noGrp="1"/>
          </p:cNvSpPr>
          <p:nvPr>
            <p:ph type="sldNum"/>
          </p:nvPr>
        </p:nvSpPr>
        <p:spPr>
          <a:xfrm>
            <a:off x="10469880" y="320040"/>
            <a:ext cx="914040" cy="319680"/>
          </a:xfrm>
          <a:prstGeom prst="rect"/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CDAC5B3-C525-425B-B6C9-E7913B8CFE84}" type="slidenum">
              <a:rPr b="0" sz="1000" lang="en-US" spc="-1" strike="noStrike">
                <a:solidFill>
                  <a:srgbClr val="8B8B8B"/>
                </a:solidFill>
                <a:latin typeface="Rockwell"/>
              </a:rPr>
              <a:t>‹#›</a:t>
            </a:fld>
            <a:endParaRPr b="0" sz="1000" lang="ru-RU" spc="-1" strike="noStrike">
              <a:latin typeface="Times New Roman"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p:bgPr>
    </p:bg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PlaceHolder 1"/>
          <p:cNvSpPr>
            <a:spLocks noGrp="1"/>
          </p:cNvSpPr>
          <p:nvPr>
            <p:ph type="dt"/>
          </p:nvPr>
        </p:nvSpPr>
        <p:spPr>
          <a:xfrm>
            <a:off x="804600" y="320040"/>
            <a:ext cx="3657240" cy="319680"/>
          </a:xfrm>
          <a:prstGeom prst="rect"/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BAEABAF-991E-4216-ADFB-0BB380567801}" type="datetime">
              <a:rPr b="0" sz="1000" lang="en-US" spc="-1" strike="noStrike">
                <a:solidFill>
                  <a:srgbClr val="8B8B8B"/>
                </a:solidFill>
                <a:latin typeface="Rockwell"/>
              </a:rPr>
              <a:t>4/3/2024</a:t>
            </a:fld>
            <a:endParaRPr b="0" sz="1000" lang="ru-RU" spc="-1" strike="noStrike">
              <a:latin typeface="Times New Roman"/>
            </a:endParaRPr>
          </a:p>
        </p:txBody>
      </p:sp>
      <p:sp>
        <p:nvSpPr>
          <p:cNvPr id="1048645" name="PlaceHolder 2"/>
          <p:cNvSpPr>
            <a:spLocks noGrp="1"/>
          </p:cNvSpPr>
          <p:nvPr>
            <p:ph type="ftr"/>
          </p:nvPr>
        </p:nvSpPr>
        <p:spPr>
          <a:xfrm>
            <a:off x="804600" y="6226920"/>
            <a:ext cx="10588320" cy="319680"/>
          </a:xfrm>
          <a:prstGeom prst="rect"/>
        </p:spPr>
        <p:txBody>
          <a:bodyPr anchor="ctr">
            <a:noAutofit/>
          </a:bodyPr>
          <a:p>
            <a:endParaRPr b="0" sz="2400" lang="ru-RU" spc="-1" strike="noStrike">
              <a:latin typeface="Times New Roman"/>
            </a:endParaRPr>
          </a:p>
        </p:txBody>
      </p:sp>
      <p:sp>
        <p:nvSpPr>
          <p:cNvPr id="1048646" name="PlaceHolder 3"/>
          <p:cNvSpPr>
            <a:spLocks noGrp="1"/>
          </p:cNvSpPr>
          <p:nvPr>
            <p:ph type="sldNum"/>
          </p:nvPr>
        </p:nvSpPr>
        <p:spPr>
          <a:xfrm>
            <a:off x="10469880" y="320040"/>
            <a:ext cx="914040" cy="319680"/>
          </a:xfrm>
          <a:prstGeom prst="rect"/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4351EDE-8C15-4AF4-A200-C33B5017989D}" type="slidenum">
              <a:rPr b="0" sz="1000" lang="en-US" spc="-1" strike="noStrike">
                <a:solidFill>
                  <a:srgbClr val="8B8B8B"/>
                </a:solidFill>
                <a:latin typeface="Rockwell"/>
              </a:rPr>
              <a:t>‹#›</a:t>
            </a:fld>
            <a:endParaRPr b="0" sz="1000" lang="ru-RU" spc="-1" strike="noStrike">
              <a:latin typeface="Times New Roman"/>
            </a:endParaRPr>
          </a:p>
        </p:txBody>
      </p:sp>
      <p:sp>
        <p:nvSpPr>
          <p:cNvPr id="104864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/>
        </p:spPr>
        <p:txBody>
          <a:bodyPr anchor="ctr" bIns="0" lIns="0" rIns="0" tIns="0">
            <a:noAutofit/>
          </a:bodyPr>
          <a:p>
            <a:r>
              <a:rPr b="0" sz="1800" lang="en-US" spc="-1" strike="noStrike">
                <a:solidFill>
                  <a:srgbClr val="000000"/>
                </a:solidFill>
                <a:latin typeface="Rockwell"/>
              </a:rPr>
              <a:t>Для правки текста заглавия щёлкните мышью</a:t>
            </a:r>
          </a:p>
        </p:txBody>
      </p:sp>
      <p:sp>
        <p:nvSpPr>
          <p:cNvPr id="104864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/>
        </p:spPr>
        <p:txBody>
          <a:bodyPr bIns="0" lIns="0" rIns="0" tIns="0">
            <a:normAutofit/>
          </a:bodyPr>
          <a:p>
            <a:pPr indent="-324000" marL="432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1800" lang="en-US" spc="-1" strike="noStrike">
                <a:solidFill>
                  <a:srgbClr val="000000"/>
                </a:solidFill>
                <a:latin typeface="Rockwell"/>
              </a:rPr>
              <a:t>Для правки структуры щёлкните мышью</a:t>
            </a:r>
          </a:p>
          <a:p>
            <a:pPr indent="-324000" lvl="1" marL="86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sz="1400" lang="en-US" spc="-1" strike="noStrike">
                <a:solidFill>
                  <a:srgbClr val="000000"/>
                </a:solidFill>
                <a:latin typeface="Rockwell"/>
              </a:rPr>
              <a:t>Второй уровень структуры</a:t>
            </a:r>
          </a:p>
          <a:p>
            <a:pPr indent="-288000" lvl="2" marL="1296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1200" lang="en-US" spc="-1" strike="noStrike">
                <a:solidFill>
                  <a:srgbClr val="000000"/>
                </a:solidFill>
                <a:latin typeface="Rockwell"/>
              </a:rPr>
              <a:t>Третий уровень структуры</a:t>
            </a:r>
          </a:p>
          <a:p>
            <a:pPr indent="-216000" lvl="3" marL="1728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sz="1200" lang="en-US" spc="-1" strike="noStrike">
                <a:solidFill>
                  <a:srgbClr val="000000"/>
                </a:solidFill>
                <a:latin typeface="Rockwell"/>
              </a:rPr>
              <a:t>Четвёртый уровень структуры</a:t>
            </a:r>
          </a:p>
          <a:p>
            <a:pPr indent="-216000" lvl="4" marL="2160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2000" lang="en-US" spc="-1" strike="noStrike">
                <a:solidFill>
                  <a:srgbClr val="000000"/>
                </a:solidFill>
                <a:latin typeface="Rockwell"/>
              </a:rPr>
              <a:t>Пятый уровень структуры</a:t>
            </a:r>
          </a:p>
          <a:p>
            <a:pPr indent="-216000" lvl="5" marL="2592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2000" lang="en-US" spc="-1" strike="noStrike">
                <a:solidFill>
                  <a:srgbClr val="000000"/>
                </a:solidFill>
                <a:latin typeface="Rockwell"/>
              </a:rPr>
              <a:t>Шестой уровень структуры</a:t>
            </a:r>
          </a:p>
          <a:p>
            <a:pPr indent="-216000" lvl="6" marL="3024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sz="2000" lang="en-US" spc="-1" strike="noStrike">
                <a:solidFill>
                  <a:srgbClr val="000000"/>
                </a:solidFill>
                <a:latin typeface="Rockwell"/>
              </a:rPr>
              <a:t>Седьмой уровень структуры</a:t>
            </a: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3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Подзаголовок 2"/>
          <p:cNvSpPr txBox="1"/>
          <p:nvPr/>
        </p:nvSpPr>
        <p:spPr>
          <a:xfrm>
            <a:off x="1759320" y="4624200"/>
            <a:ext cx="8673120" cy="604080"/>
          </a:xfrm>
          <a:prstGeom prst="rect"/>
          <a:noFill/>
          <a:ln w="0">
            <a:noFill/>
          </a:ln>
        </p:spPr>
        <p:txBody>
          <a:bodyPr tIns="0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dirty="0" sz="1800" lang="en-US" spc="-1" strike="noStrike" smtClean="0">
                <a:solidFill>
                  <a:srgbClr val="0D0D0D"/>
                </a:solidFill>
                <a:latin typeface="Times New Roman"/>
              </a:rPr>
              <a:t>                                                       </a:t>
            </a:r>
            <a:endParaRPr b="0" dirty="0" sz="1800" lang="ru-RU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dirty="0" sz="1800" lang="ru-RU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dirty="0" sz="1800" lang="ru-RU" spc="-1" strike="noStrike">
              <a:latin typeface="Arial"/>
            </a:endParaRPr>
          </a:p>
        </p:txBody>
      </p:sp>
      <p:sp>
        <p:nvSpPr>
          <p:cNvPr id="1048606" name="Прямоугольник 5"/>
          <p:cNvSpPr/>
          <p:nvPr/>
        </p:nvSpPr>
        <p:spPr>
          <a:xfrm>
            <a:off x="1759320" y="1888920"/>
            <a:ext cx="8795160" cy="3468200"/>
          </a:xfrm>
          <a:prstGeom prst="rect"/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rgbClr val="000000"/>
          </a:fontRef>
        </p:style>
        <p:txBody>
          <a:bodyPr bIns="45000" lIns="90000" rIns="90000" tIns="45000">
            <a:spAutoFit/>
          </a:bodyPr>
          <a:p>
            <a:pPr algn="ctr">
              <a:lnSpc>
                <a:spcPct val="100000"/>
              </a:lnSpc>
            </a:pPr>
            <a:r>
              <a:rPr b="1" dirty="0" sz="3200" lang="ru-RU" spc="-1" strike="noStrike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b="1" dirty="0" sz="3200" lang="ru-RU" spc="-1">
                <a:solidFill>
                  <a:srgbClr val="000000"/>
                </a:solidFill>
                <a:latin typeface="Times New Roman"/>
              </a:rPr>
              <a:t>П</a:t>
            </a:r>
            <a:r>
              <a:rPr b="1" dirty="0" sz="3200" lang="ru-RU" spc="-1" strike="noStrike" smtClean="0">
                <a:solidFill>
                  <a:srgbClr val="000000"/>
                </a:solidFill>
                <a:latin typeface="Times New Roman"/>
              </a:rPr>
              <a:t>роект</a:t>
            </a:r>
            <a:r>
              <a:rPr dirty="0"/>
              <a:t/>
            </a:r>
            <a:br>
              <a:rPr dirty="0"/>
            </a:br>
            <a:r>
              <a:rPr b="0" dirty="0" sz="3200" lang="ru-RU" spc="-1" strike="noStrike">
                <a:solidFill>
                  <a:srgbClr val="000000"/>
                </a:solidFill>
                <a:latin typeface="Times New Roman"/>
              </a:rPr>
              <a:t>по трудовому воспитанию </a:t>
            </a:r>
            <a:endParaRPr b="0" dirty="0" sz="3200" lang="ru-RU" spc="-1" strike="noStrike" smtClean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3200" lang="ru-RU" spc="-1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b="0" dirty="0" sz="3200" lang="ru-RU" spc="-1" strike="noStrike" smtClean="0">
                <a:solidFill>
                  <a:srgbClr val="000000"/>
                </a:solidFill>
                <a:latin typeface="Times New Roman"/>
              </a:rPr>
              <a:t>подготовительной</a:t>
            </a:r>
            <a:r>
              <a:rPr b="0" dirty="0" sz="3200" lang="en-US" spc="-1" strike="noStrike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altLang="en-US" b="0" dirty="0" sz="3200" lang="en-US" spc="-1" strike="noStrike" smtClean="0">
                <a:solidFill>
                  <a:srgbClr val="000000"/>
                </a:solidFill>
                <a:latin typeface="Times New Roman"/>
              </a:rPr>
              <a:t>л</a:t>
            </a:r>
            <a:r>
              <a:rPr altLang="en-US" b="0" dirty="0" sz="3200" lang="en-US" spc="-1" strike="noStrike" smtClean="0">
                <a:solidFill>
                  <a:srgbClr val="000000"/>
                </a:solidFill>
                <a:latin typeface="Times New Roman"/>
              </a:rPr>
              <a:t>о</a:t>
            </a:r>
            <a:r>
              <a:rPr altLang="en-US" b="0" dirty="0" sz="3200" lang="en-US" spc="-1" strike="noStrike" smtClean="0">
                <a:solidFill>
                  <a:srgbClr val="000000"/>
                </a:solidFill>
                <a:latin typeface="Times New Roman"/>
              </a:rPr>
              <a:t>г</a:t>
            </a:r>
            <a:r>
              <a:rPr altLang="en-US" b="0" dirty="0" sz="3200" lang="en-US" spc="-1" strike="noStrike" smtClean="0">
                <a:solidFill>
                  <a:srgbClr val="000000"/>
                </a:solidFill>
                <a:latin typeface="Times New Roman"/>
              </a:rPr>
              <a:t>о</a:t>
            </a:r>
            <a:r>
              <a:rPr altLang="en-US" b="0" dirty="0" sz="3200" lang="en-US" spc="-1" strike="noStrike" smtClean="0">
                <a:solidFill>
                  <a:srgbClr val="000000"/>
                </a:solidFill>
                <a:latin typeface="Times New Roman"/>
              </a:rPr>
              <a:t>п</a:t>
            </a:r>
            <a:r>
              <a:rPr altLang="en-US" b="0" dirty="0" sz="3200" lang="en-US" spc="-1" strike="noStrike" smtClean="0">
                <a:solidFill>
                  <a:srgbClr val="000000"/>
                </a:solidFill>
                <a:latin typeface="Times New Roman"/>
              </a:rPr>
              <a:t>е</a:t>
            </a:r>
            <a:r>
              <a:rPr altLang="en-US" b="0" dirty="0" sz="3200" lang="en-US" spc="-1" strike="noStrike" smtClean="0">
                <a:solidFill>
                  <a:srgbClr val="000000"/>
                </a:solidFill>
                <a:latin typeface="Times New Roman"/>
              </a:rPr>
              <a:t>л</a:t>
            </a:r>
            <a:r>
              <a:rPr altLang="en-US" b="0" dirty="0" sz="3200" lang="en-US" spc="-1" strike="noStrike" smtClean="0">
                <a:solidFill>
                  <a:srgbClr val="000000"/>
                </a:solidFill>
                <a:latin typeface="Times New Roman"/>
              </a:rPr>
              <a:t>и</a:t>
            </a:r>
            <a:r>
              <a:rPr altLang="en-US" b="0" dirty="0" sz="3200" lang="en-US" spc="-1" strike="noStrike" smtClean="0">
                <a:solidFill>
                  <a:srgbClr val="000000"/>
                </a:solidFill>
                <a:latin typeface="Times New Roman"/>
              </a:rPr>
              <a:t>ч</a:t>
            </a:r>
            <a:r>
              <a:rPr altLang="en-US" b="0" dirty="0" sz="3200" lang="en-US" spc="-1" strike="noStrike" smtClean="0">
                <a:solidFill>
                  <a:srgbClr val="000000"/>
                </a:solidFill>
                <a:latin typeface="Times New Roman"/>
              </a:rPr>
              <a:t>е</a:t>
            </a:r>
            <a:r>
              <a:rPr altLang="en-US" b="0" dirty="0" sz="3200" lang="en-US" spc="-1" strike="noStrike" smtClean="0">
                <a:solidFill>
                  <a:srgbClr val="000000"/>
                </a:solidFill>
                <a:latin typeface="Times New Roman"/>
              </a:rPr>
              <a:t>с</a:t>
            </a:r>
            <a:r>
              <a:rPr altLang="en-US" b="0" dirty="0" sz="3200" lang="en-US" spc="-1" strike="noStrike" smtClean="0">
                <a:solidFill>
                  <a:srgbClr val="000000"/>
                </a:solidFill>
                <a:latin typeface="Times New Roman"/>
              </a:rPr>
              <a:t>к</a:t>
            </a:r>
            <a:r>
              <a:rPr altLang="en-US" b="0" dirty="0" sz="3200" lang="en-US" spc="-1" strike="noStrike" smtClean="0">
                <a:solidFill>
                  <a:srgbClr val="000000"/>
                </a:solidFill>
                <a:latin typeface="Times New Roman"/>
              </a:rPr>
              <a:t>о</a:t>
            </a:r>
            <a:r>
              <a:rPr altLang="en-US" b="0" dirty="0" sz="3200" lang="en-US" spc="-1" strike="noStrike" smtClean="0">
                <a:solidFill>
                  <a:srgbClr val="000000"/>
                </a:solidFill>
                <a:latin typeface="Times New Roman"/>
              </a:rPr>
              <a:t>й</a:t>
            </a:r>
            <a:r>
              <a:rPr b="0" dirty="0" sz="3200" lang="ru-RU" spc="-1" strike="noStrike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b="0" dirty="0" sz="3200" lang="ru-RU" spc="-1" strike="noStrike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b="0" dirty="0" sz="3200" lang="ru-RU" spc="-1" strike="noStrike" smtClean="0">
                <a:solidFill>
                  <a:srgbClr val="000000"/>
                </a:solidFill>
                <a:latin typeface="Times New Roman"/>
              </a:rPr>
              <a:t>группе</a:t>
            </a:r>
            <a:endParaRPr b="0" dirty="0" sz="3200" lang="ru-RU" spc="-1" strike="noStrike" smtClean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3200" lang="ru-RU" spc="-1" smtClean="0">
                <a:solidFill>
                  <a:srgbClr val="000000"/>
                </a:solidFill>
                <a:latin typeface="Times New Roman"/>
              </a:rPr>
              <a:t>«</a:t>
            </a:r>
            <a:r>
              <a:rPr altLang="ru-RU" dirty="0" sz="3200" lang="ru-RU" spc="-1" smtClean="0">
                <a:solidFill>
                  <a:srgbClr val="000000"/>
                </a:solidFill>
                <a:latin typeface="Times New Roman"/>
              </a:rPr>
              <a:t>З</a:t>
            </a:r>
            <a:r>
              <a:rPr altLang="ru-RU" dirty="0" sz="3200" lang="ru-RU" spc="-1" smtClean="0">
                <a:solidFill>
                  <a:srgbClr val="000000"/>
                </a:solidFill>
                <a:latin typeface="Times New Roman"/>
              </a:rPr>
              <a:t>е</a:t>
            </a:r>
            <a:r>
              <a:rPr altLang="ru-RU" dirty="0" sz="3200" lang="ru-RU" spc="-1" smtClean="0">
                <a:solidFill>
                  <a:srgbClr val="000000"/>
                </a:solidFill>
                <a:latin typeface="Times New Roman"/>
              </a:rPr>
              <a:t>м</a:t>
            </a:r>
            <a:r>
              <a:rPr altLang="ru-RU" dirty="0" sz="3200" lang="ru-RU" spc="-1" smtClean="0">
                <a:solidFill>
                  <a:srgbClr val="000000"/>
                </a:solidFill>
                <a:latin typeface="Times New Roman"/>
              </a:rPr>
              <a:t>л</a:t>
            </a:r>
            <a:r>
              <a:rPr altLang="ru-RU" dirty="0" sz="3200" lang="ru-RU" spc="-1" smtClean="0">
                <a:solidFill>
                  <a:srgbClr val="000000"/>
                </a:solidFill>
                <a:latin typeface="Times New Roman"/>
              </a:rPr>
              <a:t>я</a:t>
            </a:r>
            <a:r>
              <a:rPr altLang="ru-RU" dirty="0" sz="3200" lang="ru-RU" spc="-1" smtClean="0">
                <a:solidFill>
                  <a:srgbClr val="000000"/>
                </a:solidFill>
                <a:latin typeface="Times New Roman"/>
              </a:rPr>
              <a:t>н</a:t>
            </a:r>
            <a:r>
              <a:rPr altLang="ru-RU" dirty="0" sz="3200" lang="ru-RU" spc="-1" smtClean="0">
                <a:solidFill>
                  <a:srgbClr val="000000"/>
                </a:solidFill>
                <a:latin typeface="Times New Roman"/>
              </a:rPr>
              <a:t>и</a:t>
            </a:r>
            <a:r>
              <a:rPr altLang="ru-RU" dirty="0" sz="3200" lang="ru-RU" spc="-1" smtClean="0">
                <a:solidFill>
                  <a:srgbClr val="000000"/>
                </a:solidFill>
                <a:latin typeface="Times New Roman"/>
              </a:rPr>
              <a:t>ч</a:t>
            </a:r>
            <a:r>
              <a:rPr altLang="ru-RU" dirty="0" sz="3200" lang="ru-RU" spc="-1" smtClean="0">
                <a:solidFill>
                  <a:srgbClr val="000000"/>
                </a:solidFill>
                <a:latin typeface="Times New Roman"/>
              </a:rPr>
              <a:t>к</a:t>
            </a:r>
            <a:r>
              <a:rPr altLang="ru-RU" dirty="0" sz="3200" lang="ru-RU" spc="-1" smtClean="0">
                <a:solidFill>
                  <a:srgbClr val="000000"/>
                </a:solidFill>
                <a:latin typeface="Times New Roman"/>
              </a:rPr>
              <a:t>а</a:t>
            </a:r>
            <a:r>
              <a:rPr dirty="0" sz="3200" lang="ru-RU" spc="-1" smtClean="0">
                <a:solidFill>
                  <a:srgbClr val="000000"/>
                </a:solidFill>
                <a:latin typeface="Times New Roman"/>
              </a:rPr>
              <a:t>»</a:t>
            </a:r>
            <a:r>
              <a:rPr dirty="0"/>
              <a:t/>
            </a:r>
            <a:br>
              <a:rPr dirty="0"/>
            </a:br>
            <a:r>
              <a:rPr b="1" dirty="0" sz="3200" lang="ru-RU" spc="-1" strike="noStrike">
                <a:solidFill>
                  <a:srgbClr val="000000"/>
                </a:solidFill>
                <a:latin typeface="Times New Roman"/>
              </a:rPr>
              <a:t>«В труде - наше счастье»</a:t>
            </a:r>
            <a:r>
              <a:rPr dirty="0"/>
              <a:t/>
            </a:r>
            <a:br>
              <a:rPr dirty="0"/>
            </a:br>
            <a:endParaRPr b="0" dirty="0" sz="3200" lang="ru-RU" spc="-1" strike="noStrike">
              <a:latin typeface="Arial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Прямоугольник 3"/>
          <p:cNvSpPr/>
          <p:nvPr/>
        </p:nvSpPr>
        <p:spPr>
          <a:xfrm>
            <a:off x="4116600" y="-81360"/>
            <a:ext cx="2516799" cy="509100"/>
          </a:xfrm>
          <a:prstGeom prst="rect"/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rgbClr val="000000"/>
          </a:fontRef>
        </p:style>
        <p:txBody>
          <a:bodyPr bIns="45000" lIns="90000" rIns="90000" tIns="45000" wrap="none">
            <a:sp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sz="2800" lang="ru-RU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План проекта</a:t>
            </a:r>
            <a:endParaRPr b="0" sz="2800" lang="ru-RU" spc="-1" strike="noStrike">
              <a:latin typeface="Arial"/>
            </a:endParaRPr>
          </a:p>
        </p:txBody>
      </p:sp>
      <p:graphicFrame>
        <p:nvGraphicFramePr>
          <p:cNvPr id="4194305" name="Таблица 4"/>
          <p:cNvGraphicFramePr>
            <a:graphicFrameLocks/>
          </p:cNvGraphicFramePr>
          <p:nvPr/>
        </p:nvGraphicFramePr>
        <p:xfrm>
          <a:off x="252720" y="588240"/>
          <a:ext cx="11529720" cy="6601430"/>
        </p:xfrm>
        <a:graphic>
          <a:graphicData uri="http://schemas.openxmlformats.org/drawingml/2006/table">
            <a:tbl>
              <a:tblPr/>
              <a:tblGrid>
                <a:gridCol w="1596960"/>
                <a:gridCol w="1761840"/>
                <a:gridCol w="1672560"/>
                <a:gridCol w="1531440"/>
                <a:gridCol w="1611720"/>
                <a:gridCol w="1592280"/>
                <a:gridCol w="1762920"/>
              </a:tblGrid>
              <a:tr h="925920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Понедельник</a:t>
                      </a:r>
                      <a:endParaRPr b="0" sz="1200" lang="ru-RU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 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3960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Вторник</a:t>
                      </a:r>
                      <a:endParaRPr b="0" sz="1200" lang="ru-RU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 </a:t>
                      </a:r>
                      <a:endParaRPr b="0" sz="1200" lang="ru-RU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 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3960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Среда</a:t>
                      </a:r>
                      <a:endParaRPr b="0" sz="1200" lang="ru-RU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 </a:t>
                      </a:r>
                      <a:endParaRPr b="0" sz="1200" lang="ru-RU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 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3960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Четверг</a:t>
                      </a:r>
                      <a:endParaRPr b="0" sz="1200" lang="ru-RU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 </a:t>
                      </a:r>
                      <a:endParaRPr b="0" sz="1200" lang="ru-RU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 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3960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Пятница</a:t>
                      </a:r>
                      <a:endParaRPr b="0" sz="1200" lang="ru-RU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 </a:t>
                      </a:r>
                      <a:endParaRPr b="0" sz="1200" lang="ru-RU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 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3960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Суббота</a:t>
                      </a:r>
                      <a:endParaRPr b="0" sz="1200" lang="ru-RU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 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3960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Воскресенье</a:t>
                      </a:r>
                      <a:endParaRPr b="0" sz="1200" lang="ru-RU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 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3960F"/>
                    </a:solidFill>
                  </a:tcPr>
                </a:tc>
              </a:tr>
              <a:tr h="198720">
                <a:tc gridSpan="5">
                  <a:txBody>
                    <a:bodyPr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Воспитатели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headEnd type="none" w="med" len="med"/>
                      <a:tailEnd type="none" w="med" len="med"/>
                    </a:lnB>
                    <a:solidFill>
                      <a:srgbClr val="F3960F"/>
                    </a:solidFill>
                  </a:tcPr>
                </a:tc>
                <a:tc hMerge="1">
                  <a:txBody>
                    <a:bodyPr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Родители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headEnd type="none" w="med" len="med"/>
                      <a:tailEnd type="none" w="med" len="med"/>
                    </a:lnB>
                    <a:solidFill>
                      <a:srgbClr val="FADCCC"/>
                    </a:solidFill>
                  </a:tcPr>
                </a:tc>
                <a:tc hMerge="1">
                  <a:txBody>
                    <a:bodyPr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</a:tr>
              <a:tr h="198720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27.11.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960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28.11.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E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29.11.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E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30.11.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E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01.12.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E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02.12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E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03.12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EE7"/>
                    </a:solidFill>
                  </a:tcPr>
                </a:tc>
              </a:tr>
              <a:tr h="795240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1. Беседа: «Трудиться – всегда пригодится!».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960F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 Чтение х/л: «Сказка о трёх братьях»</a:t>
                      </a:r>
                      <a:endParaRPr b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ADCCC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 Д</a:t>
                      </a:r>
                      <a:r>
                        <a:rPr b="0" sz="1200" lang="en-US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и: </a:t>
                      </a:r>
                      <a:endParaRPr b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«Назови профессию»</a:t>
                      </a:r>
                      <a:endParaRPr b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ADCCC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1.Чтение х/л: «Девочка чумазая»</a:t>
                      </a:r>
                      <a:endParaRPr b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ADCCC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 Беседа:</a:t>
                      </a:r>
                      <a:endParaRPr b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«Мамины помощники».</a:t>
                      </a:r>
                      <a:endParaRPr b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ADCCC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 Труд. дея-ть «Дом в порядке»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ADCCC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1.Чтение х/л: «Трудится Земля»</a:t>
                      </a:r>
                      <a:endParaRPr b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ADCCC"/>
                    </a:solidFill>
                  </a:tcPr>
                </a:tc>
              </a:tr>
              <a:tr h="1117440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2.Д/и: «Угадай что я делаю?»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960F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 Заучивание пословиц и поговорок о труде</a:t>
                      </a:r>
                      <a:endParaRPr b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«Что посеешь, то и пожнешь»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EE7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 Труд. </a:t>
                      </a:r>
                      <a:r>
                        <a:rPr b="0" dirty="0" sz="1200" lang="ru-RU" spc="-1" err="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дея-ть</a:t>
                      </a:r>
                      <a:endParaRPr b="0" dirty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«Подметаем</a:t>
                      </a:r>
                      <a:r>
                        <a:rPr baseline="0" b="0" dirty="0" sz="1200" lang="ru-RU" spc="-1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 дорожки</a:t>
                      </a:r>
                      <a:r>
                        <a:rPr b="0" dirty="0" sz="1200" lang="ru-RU" spc="-1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b="0" dirty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EE7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 Труд. дея-ть «Наводим порядок в группе»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EE7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 Рисование «Профессия моих родителей»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EE7"/>
                    </a:solidFill>
                  </a:tcPr>
                </a:tc>
                <a:tc rowSpan="2">
                  <a:txBody>
                    <a:bodyPr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2.Заучивание пословиц и поговорок о труде</a:t>
                      </a:r>
                      <a:endParaRPr b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«Нет хлеба, так нет и обеда»</a:t>
                      </a:r>
                      <a:endParaRPr b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EE7"/>
                    </a:solidFill>
                  </a:tcPr>
                </a:tc>
                <a:tc rowSpan="2">
                  <a:txBody>
                    <a:bodyPr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 Экскурсия в библиотеку</a:t>
                      </a:r>
                      <a:endParaRPr b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EE7"/>
                    </a:solidFill>
                  </a:tcPr>
                </a:tc>
              </a:tr>
              <a:tr h="1676520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3. Заучивание пословиц и поговорок о труде</a:t>
                      </a:r>
                      <a:endParaRPr b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«Без труда не вытащишь и рыбку из пруда» </a:t>
                      </a:r>
                      <a:endParaRPr b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 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960F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 Труд. </a:t>
                      </a:r>
                      <a:r>
                        <a:rPr b="0" dirty="0" sz="1200" lang="ru-RU" spc="-1" err="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дея-ть</a:t>
                      </a:r>
                      <a:endParaRPr b="0" dirty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</a:t>
                      </a:r>
                      <a:r>
                        <a:rPr b="0" dirty="0" sz="1200" lang="ru-RU" spc="-1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Садим</a:t>
                      </a:r>
                      <a:r>
                        <a:rPr baseline="0" b="0" dirty="0" sz="1200" lang="ru-RU" spc="-1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огород</a:t>
                      </a:r>
                      <a:r>
                        <a:rPr b="0" dirty="0" sz="1200" lang="ru-RU" spc="-1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b="0" dirty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dirty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ADCCC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 С-р/и: «Магазин»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ADCCC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 Проблемная ситуация: «Ждем в гости»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ADCCC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 Мероприятие</a:t>
                      </a:r>
                      <a:endParaRPr b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«Копилка моего труда»</a:t>
                      </a:r>
                      <a:endParaRPr b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ADCCC"/>
                    </a:solidFill>
                  </a:tcPr>
                </a:tc>
                <a:tc vMerge="1">
                  <a:txBody>
                    <a:bodyPr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</a:tr>
              <a:tr h="558720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Работа воспитателя: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960F"/>
                    </a:solidFill>
                  </a:tcPr>
                </a:tc>
                <a:tc gridSpan="6">
                  <a:txBody>
                    <a:bodyPr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 Оформление наглядного материала для детей: схемы «Мытьё рук», «Дежурство по столовой», «Как правильно одеваться». И др.</a:t>
                      </a:r>
                      <a:endParaRPr b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 Изготовление папки – передвижки «Люби дело – мастером будешь!»..  Вторник-28.11.23г.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EE7"/>
                    </a:solidFill>
                  </a:tcPr>
                </a:tc>
                <a:tc hMerge="1">
                  <a:txBody>
                    <a:bodyPr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</a:tr>
              <a:tr h="795240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Работа с родителями: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960F"/>
                    </a:solidFill>
                  </a:tcPr>
                </a:tc>
                <a:tc gridSpan="6">
                  <a:txBody>
                    <a:bodyPr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1.Консультация «Домашние обязанности для детей. Без напоминания и с удовольствием» Четверг- 30.11.23г.</a:t>
                      </a:r>
                      <a:endParaRPr b="0" dirty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 Рекомендация «Какой труд доступен детям» Пятница- 01.12.23г.</a:t>
                      </a:r>
                      <a:endParaRPr b="0" dirty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 Домашние задания для детей. Выходные с 02.12-03.12. 23г.</a:t>
                      </a:r>
                      <a:endParaRPr b="0" dirty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 Анкета «Трудовое воспитание в семье» Понедельник – 04.12.23г.</a:t>
                      </a:r>
                      <a:endParaRPr b="0" dirty="0" sz="1200" lang="ru-RU" spc="-1" strike="noStrike">
                        <a:latin typeface="Arial"/>
                      </a:endParaRPr>
                    </a:p>
                  </a:txBody>
                  <a:tcPr marL="42120" marR="42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ADCCC"/>
                    </a:solidFill>
                  </a:tcPr>
                </a:tc>
                <a:tc hMerge="1">
                  <a:txBody>
                    <a:bodyPr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Заголовок 1"/>
          <p:cNvSpPr txBox="1"/>
          <p:nvPr/>
        </p:nvSpPr>
        <p:spPr>
          <a:xfrm>
            <a:off x="661680" y="2350080"/>
            <a:ext cx="3970800" cy="2455920"/>
          </a:xfrm>
          <a:prstGeom prst="rect"/>
          <a:noFill/>
          <a:ln w="0">
            <a:noFill/>
          </a:ln>
        </p:spPr>
        <p:txBody>
          <a:bodyPr anchor="ctr" bIns="228600" lIns="228600" rIns="228600" tIns="228600">
            <a:normAutofit fontScale="94444" lnSpcReduction="10000"/>
          </a:bodyPr>
          <a:p>
            <a:pPr algn="ctr">
              <a:lnSpc>
                <a:spcPct val="85000"/>
              </a:lnSpc>
            </a:pPr>
            <a:r>
              <a:rPr b="1" sz="4000" lang="ru-RU" spc="-151" strike="noStrike">
                <a:solidFill>
                  <a:srgbClr val="0D0D0D"/>
                </a:solidFill>
                <a:latin typeface="Times New Roman"/>
              </a:rPr>
              <a:t>Решение нравственных задач в видах труда:</a:t>
            </a:r>
            <a:r>
              <a:t/>
            </a:r>
            <a:br/>
            <a:endParaRPr b="0" sz="40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660" name="Объект 2"/>
          <p:cNvSpPr txBox="1"/>
          <p:nvPr/>
        </p:nvSpPr>
        <p:spPr>
          <a:xfrm>
            <a:off x="5233680" y="252720"/>
            <a:ext cx="6522480" cy="6165360"/>
          </a:xfrm>
          <a:prstGeom prst="rect"/>
          <a:noFill/>
          <a:ln w="0">
            <a:noFill/>
          </a:ln>
        </p:spPr>
        <p:txBody>
          <a:bodyPr anchor="ctr">
            <a:noAutofit/>
          </a:bodyPr>
          <a:p>
            <a:pPr algn="just" indent="-228240" marL="228600">
              <a:lnSpc>
                <a:spcPct val="100000"/>
              </a:lnSpc>
              <a:spcBef>
                <a:spcPts val="1001"/>
              </a:spcBef>
              <a:buClr>
                <a:srgbClr val="F3960F"/>
              </a:buClr>
              <a:buSzPct val="110000"/>
              <a:buFont typeface="Wingdings" charset="2"/>
              <a:buChar char=""/>
            </a:pPr>
            <a:r>
              <a:rPr b="0" sz="2800" lang="ru-RU" spc="-1" strike="noStrike" u="sng">
                <a:solidFill>
                  <a:srgbClr val="000000"/>
                </a:solidFill>
                <a:latin typeface="Times New Roman"/>
              </a:rPr>
              <a:t>Самообслуживание</a:t>
            </a:r>
            <a:r>
              <a:rPr b="0" sz="2800" lang="ru-RU" spc="-1" strike="noStrike">
                <a:solidFill>
                  <a:srgbClr val="000000"/>
                </a:solidFill>
                <a:latin typeface="Times New Roman"/>
              </a:rPr>
              <a:t> - воспитание самостоятельности, культуры внешнего вида, привычки к опрятности.</a:t>
            </a:r>
            <a:endParaRPr b="0" sz="2800" lang="en-US" spc="-1" strike="noStrike">
              <a:solidFill>
                <a:srgbClr val="000000"/>
              </a:solidFill>
              <a:latin typeface="Rockwell"/>
            </a:endParaRPr>
          </a:p>
          <a:p>
            <a:pPr algn="just" indent="-228240" marL="228600">
              <a:lnSpc>
                <a:spcPct val="100000"/>
              </a:lnSpc>
              <a:spcBef>
                <a:spcPts val="1001"/>
              </a:spcBef>
              <a:buClr>
                <a:srgbClr val="F3960F"/>
              </a:buClr>
              <a:buSzPct val="110000"/>
              <a:buFont typeface="Wingdings" charset="2"/>
              <a:buChar char=""/>
            </a:pPr>
            <a:r>
              <a:rPr b="0" sz="2800" lang="ru-RU" spc="-1" strike="noStrike" u="sng">
                <a:solidFill>
                  <a:srgbClr val="000000"/>
                </a:solidFill>
                <a:latin typeface="Times New Roman"/>
              </a:rPr>
              <a:t>Хозяйственно-бытовой труд</a:t>
            </a:r>
            <a:r>
              <a:rPr b="0" sz="2800" lang="ru-RU" spc="-1" strike="noStrike">
                <a:solidFill>
                  <a:srgbClr val="000000"/>
                </a:solidFill>
                <a:latin typeface="Times New Roman"/>
              </a:rPr>
              <a:t> - направленность труда на других, ответственность перед группой за качество своей работы.</a:t>
            </a:r>
            <a:endParaRPr b="0" sz="2800" lang="en-US" spc="-1" strike="noStrike">
              <a:solidFill>
                <a:srgbClr val="000000"/>
              </a:solidFill>
              <a:latin typeface="Rockwell"/>
            </a:endParaRPr>
          </a:p>
          <a:p>
            <a:pPr algn="just" indent="-228240" marL="228600">
              <a:lnSpc>
                <a:spcPct val="100000"/>
              </a:lnSpc>
              <a:spcBef>
                <a:spcPts val="1001"/>
              </a:spcBef>
              <a:buClr>
                <a:srgbClr val="F3960F"/>
              </a:buClr>
              <a:buSzPct val="110000"/>
              <a:buFont typeface="Wingdings" charset="2"/>
              <a:buChar char=""/>
            </a:pPr>
            <a:r>
              <a:rPr b="0" sz="2800" lang="ru-RU" spc="-1" strike="noStrike" u="sng">
                <a:solidFill>
                  <a:srgbClr val="000000"/>
                </a:solidFill>
                <a:latin typeface="Times New Roman"/>
              </a:rPr>
              <a:t>Ручной труд</a:t>
            </a:r>
            <a:r>
              <a:rPr b="0" sz="2800" lang="ru-RU" spc="-1" strike="noStrike">
                <a:solidFill>
                  <a:srgbClr val="000000"/>
                </a:solidFill>
                <a:latin typeface="Times New Roman"/>
              </a:rPr>
              <a:t> - развитие волевых усилий, творчества. </a:t>
            </a:r>
            <a:endParaRPr b="0" sz="2800" lang="en-US" spc="-1" strike="noStrike">
              <a:solidFill>
                <a:srgbClr val="000000"/>
              </a:solidFill>
              <a:latin typeface="Rockwell"/>
            </a:endParaRPr>
          </a:p>
          <a:p>
            <a:pPr algn="just" indent="-228240" marL="228600">
              <a:lnSpc>
                <a:spcPct val="100000"/>
              </a:lnSpc>
              <a:spcBef>
                <a:spcPts val="1001"/>
              </a:spcBef>
              <a:buClr>
                <a:srgbClr val="F3960F"/>
              </a:buClr>
              <a:buSzPct val="110000"/>
              <a:buFont typeface="Wingdings" charset="2"/>
              <a:buChar char=""/>
            </a:pPr>
            <a:r>
              <a:rPr b="0" sz="2800" lang="ru-RU" spc="-1" strike="noStrike" u="sng">
                <a:solidFill>
                  <a:srgbClr val="000000"/>
                </a:solidFill>
                <a:latin typeface="Times New Roman"/>
              </a:rPr>
              <a:t>Труд в природе</a:t>
            </a:r>
            <a:r>
              <a:rPr b="0" sz="2800" lang="ru-RU" spc="-1" strike="noStrike">
                <a:solidFill>
                  <a:srgbClr val="000000"/>
                </a:solidFill>
                <a:latin typeface="Times New Roman"/>
              </a:rPr>
              <a:t> - воспитание ответственности за жизнь животных, растений. </a:t>
            </a:r>
            <a:endParaRPr b="0" sz="2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Заголовок 1"/>
          <p:cNvSpPr txBox="1"/>
          <p:nvPr/>
        </p:nvSpPr>
        <p:spPr>
          <a:xfrm>
            <a:off x="888480" y="2350080"/>
            <a:ext cx="3498480" cy="2455920"/>
          </a:xfrm>
          <a:prstGeom prst="rect"/>
          <a:noFill/>
          <a:ln w="0">
            <a:noFill/>
          </a:ln>
        </p:spPr>
        <p:txBody>
          <a:bodyPr anchor="ctr" bIns="228600" lIns="228600" rIns="228600" tIns="228600">
            <a:normAutofit/>
          </a:bodyPr>
          <a:p>
            <a:pPr algn="ctr">
              <a:lnSpc>
                <a:spcPct val="85000"/>
              </a:lnSpc>
            </a:pPr>
            <a:r>
              <a:rPr b="1" sz="3600" lang="ru-RU" spc="-151" strike="noStrike">
                <a:solidFill>
                  <a:srgbClr val="0D0D0D"/>
                </a:solidFill>
                <a:latin typeface="Times New Roman"/>
              </a:rPr>
              <a:t>Самообслуживание:</a:t>
            </a:r>
            <a:endParaRPr b="0" sz="3600" lang="en-US" spc="-1" strike="noStrike">
              <a:solidFill>
                <a:srgbClr val="000000"/>
              </a:solidFill>
              <a:latin typeface="Rockwell"/>
            </a:endParaRPr>
          </a:p>
        </p:txBody>
      </p:sp>
      <p:pic>
        <p:nvPicPr>
          <p:cNvPr id="2097152" name="Рисунок 1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591051" y="29444"/>
            <a:ext cx="3480954" cy="4641272"/>
          </a:xfrm>
          <a:prstGeom prst="rect"/>
        </p:spPr>
      </p:pic>
      <p:pic>
        <p:nvPicPr>
          <p:cNvPr id="2097153" name="Рисунок 2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456469" y="1891147"/>
            <a:ext cx="3403022" cy="4537361"/>
          </a:xfrm>
          <a:prstGeom prst="rect"/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Заголовок 1"/>
          <p:cNvSpPr txBox="1"/>
          <p:nvPr/>
        </p:nvSpPr>
        <p:spPr>
          <a:xfrm>
            <a:off x="888480" y="2350080"/>
            <a:ext cx="3498480" cy="2455920"/>
          </a:xfrm>
          <a:prstGeom prst="rect"/>
          <a:noFill/>
          <a:ln w="0">
            <a:noFill/>
          </a:ln>
        </p:spPr>
        <p:txBody>
          <a:bodyPr anchor="ctr" bIns="228600" lIns="228600" rIns="228600" tIns="228600">
            <a:normAutofit/>
          </a:bodyPr>
          <a:p>
            <a:pPr algn="ctr">
              <a:lnSpc>
                <a:spcPct val="85000"/>
              </a:lnSpc>
            </a:pPr>
            <a:r>
              <a:rPr b="1" sz="3600" lang="ru-RU" spc="-151" strike="noStrike">
                <a:solidFill>
                  <a:srgbClr val="0D0D0D"/>
                </a:solidFill>
                <a:latin typeface="Times New Roman"/>
              </a:rPr>
              <a:t>Труд в природе:</a:t>
            </a:r>
            <a:endParaRPr b="0" sz="3600" lang="en-US" spc="-1" strike="noStrike">
              <a:solidFill>
                <a:srgbClr val="000000"/>
              </a:solidFill>
              <a:latin typeface="Rockwell"/>
            </a:endParaRPr>
          </a:p>
        </p:txBody>
      </p:sp>
      <p:pic>
        <p:nvPicPr>
          <p:cNvPr id="2097154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rcRect l="18439" r="18439"/>
          <a:stretch>
            <a:fillRect/>
          </a:stretch>
        </p:blipFill>
        <p:spPr>
          <a:xfrm>
            <a:off x="10181978" y="0"/>
            <a:ext cx="2010022" cy="4204856"/>
          </a:xfrm>
          <a:prstGeom prst="rect"/>
        </p:spPr>
      </p:pic>
      <p:pic>
        <p:nvPicPr>
          <p:cNvPr id="2097155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rcRect l="26097" r="26097"/>
          <a:stretch>
            <a:fillRect/>
          </a:stretch>
        </p:blipFill>
        <p:spPr>
          <a:xfrm>
            <a:off x="6758573" y="0"/>
            <a:ext cx="2010022" cy="4204856"/>
          </a:xfrm>
          <a:prstGeom prst="rect"/>
        </p:spPr>
      </p:pic>
      <p:pic>
        <p:nvPicPr>
          <p:cNvPr id="2097156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rcRect l="17974" r="17974"/>
          <a:stretch>
            <a:fillRect/>
          </a:stretch>
        </p:blipFill>
        <p:spPr>
          <a:xfrm>
            <a:off x="8768595" y="2653144"/>
            <a:ext cx="2010022" cy="4204856"/>
          </a:xfrm>
          <a:prstGeom prst="rect"/>
        </p:spPr>
      </p:pic>
      <p:pic>
        <p:nvPicPr>
          <p:cNvPr id="2097157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/>
          <a:srcRect l="26097" r="26097"/>
          <a:stretch>
            <a:fillRect/>
          </a:stretch>
        </p:blipFill>
        <p:spPr>
          <a:xfrm>
            <a:off x="4386960" y="2703572"/>
            <a:ext cx="2010022" cy="4204856"/>
          </a:xfrm>
          <a:prstGeom prst="rect"/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Заголовок 1"/>
          <p:cNvSpPr txBox="1"/>
          <p:nvPr/>
        </p:nvSpPr>
        <p:spPr>
          <a:xfrm>
            <a:off x="888480" y="2350080"/>
            <a:ext cx="3498480" cy="2455920"/>
          </a:xfrm>
          <a:prstGeom prst="rect"/>
          <a:noFill/>
          <a:ln w="0">
            <a:noFill/>
          </a:ln>
        </p:spPr>
        <p:txBody>
          <a:bodyPr anchor="ctr" bIns="228600" lIns="228600" rIns="228600" tIns="228600">
            <a:normAutofit/>
          </a:bodyPr>
          <a:p>
            <a:pPr algn="ctr">
              <a:lnSpc>
                <a:spcPct val="85000"/>
              </a:lnSpc>
            </a:pPr>
            <a:r>
              <a:rPr b="1" sz="3600" lang="ru-RU" spc="-151" strike="noStrike">
                <a:solidFill>
                  <a:srgbClr val="0D0D0D"/>
                </a:solidFill>
                <a:latin typeface="Times New Roman"/>
              </a:rPr>
              <a:t>Хозяйственно-бытовой труд:</a:t>
            </a:r>
            <a:endParaRPr b="0" sz="3600" lang="en-US" spc="-1" strike="noStrike">
              <a:solidFill>
                <a:srgbClr val="000000"/>
              </a:solidFill>
              <a:latin typeface="Rockwell"/>
            </a:endParaRPr>
          </a:p>
        </p:txBody>
      </p:sp>
      <p:pic>
        <p:nvPicPr>
          <p:cNvPr id="2097158" name="Рисунок 1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015345" y="235527"/>
            <a:ext cx="6670968" cy="3001936"/>
          </a:xfrm>
          <a:prstGeom prst="rect"/>
        </p:spPr>
      </p:pic>
      <p:pic>
        <p:nvPicPr>
          <p:cNvPr id="2097159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16200000">
            <a:off x="6926510" y="1517385"/>
            <a:ext cx="2848637" cy="6670967"/>
          </a:xfrm>
          <a:prstGeom prst="rect"/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Заголовок 1"/>
          <p:cNvSpPr txBox="1"/>
          <p:nvPr/>
        </p:nvSpPr>
        <p:spPr>
          <a:xfrm>
            <a:off x="888480" y="2350080"/>
            <a:ext cx="3498480" cy="2455920"/>
          </a:xfrm>
          <a:prstGeom prst="rect"/>
          <a:noFill/>
          <a:ln w="0">
            <a:noFill/>
          </a:ln>
        </p:spPr>
        <p:txBody>
          <a:bodyPr anchor="ctr" bIns="228600" lIns="228600" rIns="228600" tIns="228600">
            <a:normAutofit/>
          </a:bodyPr>
          <a:p>
            <a:pPr algn="ctr">
              <a:lnSpc>
                <a:spcPct val="85000"/>
              </a:lnSpc>
            </a:pPr>
            <a:r>
              <a:rPr b="1" dirty="0" sz="3600" lang="ru-RU" spc="-151" smtClean="0">
                <a:solidFill>
                  <a:srgbClr val="0D0D0D"/>
                </a:solidFill>
                <a:latin typeface="Times New Roman"/>
              </a:rPr>
              <a:t>Дежурство</a:t>
            </a:r>
            <a:endParaRPr b="0" dirty="0" sz="3600" lang="en-US" spc="-1" strike="noStrike">
              <a:solidFill>
                <a:srgbClr val="000000"/>
              </a:solidFill>
              <a:latin typeface="Rockwell"/>
            </a:endParaRPr>
          </a:p>
        </p:txBody>
      </p:sp>
      <p:pic>
        <p:nvPicPr>
          <p:cNvPr id="2097160" name="Рисунок 1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532463" y="173181"/>
            <a:ext cx="2505432" cy="5555673"/>
          </a:xfrm>
          <a:prstGeom prst="rect"/>
        </p:spPr>
      </p:pic>
      <p:pic>
        <p:nvPicPr>
          <p:cNvPr id="2097161" name="Рисунок 2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9511115" y="218507"/>
            <a:ext cx="2563091" cy="5683529"/>
          </a:xfrm>
          <a:prstGeom prst="rect"/>
        </p:spPr>
      </p:pic>
      <p:pic>
        <p:nvPicPr>
          <p:cNvPr id="2097162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6999435" y="1149927"/>
            <a:ext cx="2511680" cy="5569527"/>
          </a:xfrm>
          <a:prstGeom prst="rect"/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Заголовок 1"/>
          <p:cNvSpPr txBox="1"/>
          <p:nvPr/>
        </p:nvSpPr>
        <p:spPr>
          <a:xfrm>
            <a:off x="888480" y="2350080"/>
            <a:ext cx="3498480" cy="2455920"/>
          </a:xfrm>
          <a:prstGeom prst="rect"/>
          <a:noFill/>
          <a:ln w="0">
            <a:noFill/>
          </a:ln>
        </p:spPr>
        <p:txBody>
          <a:bodyPr anchor="ctr" bIns="228600" lIns="228600" rIns="228600" tIns="228600">
            <a:normAutofit/>
          </a:bodyPr>
          <a:p>
            <a:pPr algn="ctr">
              <a:lnSpc>
                <a:spcPct val="85000"/>
              </a:lnSpc>
            </a:pPr>
            <a:r>
              <a:rPr b="1" sz="3600" lang="ru-RU" spc="-151" strike="noStrike">
                <a:solidFill>
                  <a:srgbClr val="0D0D0D"/>
                </a:solidFill>
                <a:latin typeface="Times New Roman"/>
              </a:rPr>
              <a:t>Работа с родителями:</a:t>
            </a:r>
            <a:endParaRPr b="0" sz="36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666" name="Объект 2"/>
          <p:cNvSpPr txBox="1"/>
          <p:nvPr/>
        </p:nvSpPr>
        <p:spPr>
          <a:xfrm>
            <a:off x="5118480" y="803160"/>
            <a:ext cx="6281640" cy="5248440"/>
          </a:xfrm>
          <a:prstGeom prst="rect"/>
          <a:noFill/>
          <a:ln w="0">
            <a:noFill/>
          </a:ln>
        </p:spPr>
        <p:txBody>
          <a:bodyPr anchor="ctr">
            <a:noAutofit/>
          </a:bodyPr>
          <a:p>
            <a:pPr algn="just" indent="-228240" marL="228600">
              <a:lnSpc>
                <a:spcPct val="120000"/>
              </a:lnSpc>
              <a:spcBef>
                <a:spcPts val="1001"/>
              </a:spcBef>
              <a:buClr>
                <a:srgbClr val="F3960F"/>
              </a:buClr>
              <a:buSzPct val="110000"/>
              <a:buFont typeface="Wingdings" charset="2"/>
              <a:buChar char=""/>
            </a:pPr>
            <a:r>
              <a:rPr b="0" sz="2800" lang="ru-RU" spc="-1" strike="noStrike">
                <a:solidFill>
                  <a:srgbClr val="000000"/>
                </a:solidFill>
                <a:latin typeface="Times New Roman"/>
              </a:rPr>
              <a:t>Индивидуальные беседы </a:t>
            </a:r>
            <a:endParaRPr b="0" sz="2800" lang="en-US" spc="-1" strike="noStrike">
              <a:solidFill>
                <a:srgbClr val="000000"/>
              </a:solidFill>
              <a:latin typeface="Rockwell"/>
            </a:endParaRPr>
          </a:p>
          <a:p>
            <a:pPr algn="just" indent="-228240" marL="228600">
              <a:lnSpc>
                <a:spcPct val="120000"/>
              </a:lnSpc>
              <a:spcBef>
                <a:spcPts val="1001"/>
              </a:spcBef>
              <a:buClr>
                <a:srgbClr val="F3960F"/>
              </a:buClr>
              <a:buSzPct val="110000"/>
              <a:buFont typeface="Wingdings" charset="2"/>
              <a:buChar char=""/>
            </a:pPr>
            <a:r>
              <a:rPr b="0" sz="2800" lang="ru-RU" spc="-1" strike="noStrike">
                <a:solidFill>
                  <a:srgbClr val="000000"/>
                </a:solidFill>
                <a:latin typeface="Times New Roman"/>
              </a:rPr>
              <a:t>Консультации </a:t>
            </a:r>
            <a:endParaRPr b="0" sz="2800" lang="en-US" spc="-1" strike="noStrike">
              <a:solidFill>
                <a:srgbClr val="000000"/>
              </a:solidFill>
              <a:latin typeface="Rockwell"/>
            </a:endParaRPr>
          </a:p>
          <a:p>
            <a:pPr algn="just" indent="-228240" marL="228600">
              <a:lnSpc>
                <a:spcPct val="120000"/>
              </a:lnSpc>
              <a:spcBef>
                <a:spcPts val="1001"/>
              </a:spcBef>
              <a:buClr>
                <a:srgbClr val="F3960F"/>
              </a:buClr>
              <a:buSzPct val="110000"/>
              <a:buFont typeface="Wingdings" charset="2"/>
              <a:buChar char=""/>
            </a:pPr>
            <a:r>
              <a:rPr b="0" sz="2800" lang="ru-RU" spc="-1" strike="noStrike">
                <a:solidFill>
                  <a:srgbClr val="000000"/>
                </a:solidFill>
                <a:latin typeface="Times New Roman"/>
              </a:rPr>
              <a:t>Оформление родительского уголка</a:t>
            </a:r>
            <a:endParaRPr b="0" sz="2800" lang="en-US" spc="-1" strike="noStrike">
              <a:solidFill>
                <a:srgbClr val="000000"/>
              </a:solidFill>
              <a:latin typeface="Rockwell"/>
            </a:endParaRPr>
          </a:p>
          <a:p>
            <a:pPr algn="just" indent="-228240" marL="228600">
              <a:lnSpc>
                <a:spcPct val="120000"/>
              </a:lnSpc>
              <a:spcBef>
                <a:spcPts val="1001"/>
              </a:spcBef>
              <a:buClr>
                <a:srgbClr val="F3960F"/>
              </a:buClr>
              <a:buSzPct val="110000"/>
              <a:buFont typeface="Wingdings" charset="2"/>
              <a:buChar char=""/>
            </a:pPr>
            <a:r>
              <a:rPr b="0" sz="2800" lang="ru-RU" spc="-1" strike="noStrike">
                <a:solidFill>
                  <a:srgbClr val="000000"/>
                </a:solidFill>
                <a:latin typeface="Times New Roman"/>
              </a:rPr>
              <a:t>Анкетирование</a:t>
            </a:r>
            <a:endParaRPr b="0" sz="2800" lang="en-US" spc="-1" strike="noStrike">
              <a:solidFill>
                <a:srgbClr val="000000"/>
              </a:solidFill>
              <a:latin typeface="Rockwell"/>
            </a:endParaRPr>
          </a:p>
          <a:p>
            <a:pPr algn="just" indent="-228240" marL="228600">
              <a:lnSpc>
                <a:spcPct val="120000"/>
              </a:lnSpc>
              <a:spcBef>
                <a:spcPts val="1001"/>
              </a:spcBef>
              <a:buClr>
                <a:srgbClr val="F3960F"/>
              </a:buClr>
              <a:buSzPct val="110000"/>
              <a:buFont typeface="Wingdings" charset="2"/>
              <a:buChar char=""/>
            </a:pPr>
            <a:r>
              <a:rPr b="0" sz="2800" lang="ru-RU" spc="-1" strike="noStrike">
                <a:solidFill>
                  <a:srgbClr val="000000"/>
                </a:solidFill>
                <a:latin typeface="Times New Roman"/>
              </a:rPr>
              <a:t>Рекомендации</a:t>
            </a:r>
            <a:endParaRPr b="0" sz="2800" lang="en-US" spc="-1" strike="noStrike">
              <a:solidFill>
                <a:srgbClr val="000000"/>
              </a:solidFill>
              <a:latin typeface="Rockwell"/>
            </a:endParaRPr>
          </a:p>
          <a:p>
            <a:pPr algn="just" indent="-228240" marL="228600">
              <a:lnSpc>
                <a:spcPct val="120000"/>
              </a:lnSpc>
              <a:spcBef>
                <a:spcPts val="1001"/>
              </a:spcBef>
              <a:buClr>
                <a:srgbClr val="F3960F"/>
              </a:buClr>
              <a:buSzPct val="110000"/>
              <a:buFont typeface="Wingdings" charset="2"/>
              <a:buChar char=""/>
            </a:pPr>
            <a:r>
              <a:rPr b="0" sz="2800" lang="ru-RU" spc="-1" strike="noStrike">
                <a:solidFill>
                  <a:srgbClr val="000000"/>
                </a:solidFill>
                <a:latin typeface="Times New Roman"/>
              </a:rPr>
              <a:t>Домашние задания</a:t>
            </a:r>
            <a:endParaRPr b="0" sz="2800" lang="en-US" spc="-1" strike="noStrike">
              <a:solidFill>
                <a:srgbClr val="000000"/>
              </a:solidFill>
              <a:latin typeface="Rockwel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sz="2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Заголовок 1"/>
          <p:cNvSpPr txBox="1"/>
          <p:nvPr/>
        </p:nvSpPr>
        <p:spPr>
          <a:xfrm>
            <a:off x="1036440" y="2384640"/>
            <a:ext cx="3133080" cy="2455920"/>
          </a:xfrm>
          <a:prstGeom prst="rect"/>
          <a:noFill/>
          <a:ln w="0">
            <a:noFill/>
          </a:ln>
        </p:spPr>
        <p:txBody>
          <a:bodyPr anchor="ctr" bIns="228600" lIns="228600" rIns="228600" tIns="228600">
            <a:normAutofit fontScale="83333" lnSpcReduction="10000"/>
          </a:bodyPr>
          <a:p>
            <a:pPr algn="ctr">
              <a:lnSpc>
                <a:spcPct val="85000"/>
              </a:lnSpc>
            </a:pPr>
            <a:r>
              <a:rPr b="1" sz="4000" lang="ru-RU" spc="-151" strike="noStrike">
                <a:solidFill>
                  <a:srgbClr val="0D0D0D"/>
                </a:solidFill>
                <a:latin typeface="Times New Roman"/>
              </a:rPr>
              <a:t>Перспективы дальнейшего развития проекта:</a:t>
            </a:r>
            <a:r>
              <a:t/>
            </a:r>
            <a:br/>
            <a:endParaRPr b="0" sz="40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668" name="Объект 2"/>
          <p:cNvSpPr txBox="1"/>
          <p:nvPr/>
        </p:nvSpPr>
        <p:spPr>
          <a:xfrm>
            <a:off x="4728600" y="383040"/>
            <a:ext cx="7358400" cy="6051600"/>
          </a:xfrm>
          <a:prstGeom prst="rect"/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sz="1800" lang="ru-RU" spc="-1" strike="noStrike">
                <a:solidFill>
                  <a:srgbClr val="000000"/>
                </a:solidFill>
                <a:latin typeface="Rockwell"/>
              </a:rPr>
              <a:t> </a:t>
            </a:r>
            <a:endParaRPr b="0" sz="1800" lang="en-US" spc="-1" strike="noStrike">
              <a:solidFill>
                <a:srgbClr val="000000"/>
              </a:solidFill>
              <a:latin typeface="Rockwell"/>
            </a:endParaRPr>
          </a:p>
          <a:p>
            <a:pPr algn="just" indent="-228240" marL="228600">
              <a:lnSpc>
                <a:spcPct val="120000"/>
              </a:lnSpc>
              <a:spcBef>
                <a:spcPts val="1001"/>
              </a:spcBef>
              <a:buClr>
                <a:srgbClr val="F3960F"/>
              </a:buClr>
              <a:buSzPct val="110000"/>
              <a:buFont typeface="Wingdings" charset="2"/>
              <a:buChar char=""/>
              <a:tabLst>
                <a:tab algn="l" pos="0"/>
              </a:tabLst>
            </a:pPr>
            <a:r>
              <a:rPr b="0" sz="2000" lang="ru-RU" spc="-1" strike="noStrike">
                <a:solidFill>
                  <a:srgbClr val="000000"/>
                </a:solidFill>
                <a:latin typeface="Times New Roman"/>
              </a:rPr>
              <a:t> Продолжать учить детей правильно поливать растения (под листья); воспитывать желание ухаживать за растениями.</a:t>
            </a:r>
            <a:endParaRPr b="0" sz="2000" lang="en-US" spc="-1" strike="noStrike">
              <a:solidFill>
                <a:srgbClr val="000000"/>
              </a:solidFill>
              <a:latin typeface="Rockwell"/>
            </a:endParaRPr>
          </a:p>
          <a:p>
            <a:pPr algn="just" indent="-228240" marL="228600">
              <a:lnSpc>
                <a:spcPct val="120000"/>
              </a:lnSpc>
              <a:spcBef>
                <a:spcPts val="1001"/>
              </a:spcBef>
              <a:buClr>
                <a:srgbClr val="F3960F"/>
              </a:buClr>
              <a:buSzPct val="110000"/>
              <a:buFont typeface="Wingdings" charset="2"/>
              <a:buChar char=""/>
              <a:tabLst>
                <a:tab algn="l" pos="0"/>
              </a:tabLst>
            </a:pPr>
            <a:r>
              <a:rPr b="0" sz="2000" lang="ru-RU" spc="-1" strike="noStrike">
                <a:solidFill>
                  <a:srgbClr val="000000"/>
                </a:solidFill>
                <a:latin typeface="Times New Roman"/>
              </a:rPr>
              <a:t> Продолжать воспитывать привычку соблюдать чистоту и порядок.</a:t>
            </a:r>
            <a:endParaRPr b="0" sz="2000" lang="en-US" spc="-1" strike="noStrike">
              <a:solidFill>
                <a:srgbClr val="000000"/>
              </a:solidFill>
              <a:latin typeface="Rockwell"/>
            </a:endParaRPr>
          </a:p>
          <a:p>
            <a:pPr algn="just" indent="-228240" marL="228600">
              <a:lnSpc>
                <a:spcPct val="120000"/>
              </a:lnSpc>
              <a:spcBef>
                <a:spcPts val="1001"/>
              </a:spcBef>
              <a:buClr>
                <a:srgbClr val="F3960F"/>
              </a:buClr>
              <a:buSzPct val="110000"/>
              <a:buFont typeface="Wingdings" charset="2"/>
              <a:buChar char=""/>
              <a:tabLst>
                <a:tab algn="l" pos="0"/>
              </a:tabLst>
            </a:pPr>
            <a:r>
              <a:rPr b="0" sz="2000" lang="ru-RU" spc="-1" strike="noStrike">
                <a:solidFill>
                  <a:srgbClr val="000000"/>
                </a:solidFill>
                <a:latin typeface="Times New Roman"/>
              </a:rPr>
              <a:t> Дальше привлекать детей к самостоятельному посильному труду и наблюдению за трудом взрослых.</a:t>
            </a:r>
            <a:endParaRPr b="0" sz="2000" lang="en-US" spc="-1" strike="noStrike">
              <a:solidFill>
                <a:srgbClr val="000000"/>
              </a:solidFill>
              <a:latin typeface="Rockwell"/>
            </a:endParaRPr>
          </a:p>
          <a:p>
            <a:pPr algn="just" indent="-228240" marL="228600">
              <a:lnSpc>
                <a:spcPct val="120000"/>
              </a:lnSpc>
              <a:spcBef>
                <a:spcPts val="1001"/>
              </a:spcBef>
              <a:buClr>
                <a:srgbClr val="F3960F"/>
              </a:buClr>
              <a:buSzPct val="110000"/>
              <a:buFont typeface="Wingdings" charset="2"/>
              <a:buChar char=""/>
              <a:tabLst>
                <a:tab algn="l" pos="0"/>
              </a:tabLst>
            </a:pPr>
            <a:r>
              <a:rPr b="0" sz="2000" lang="ru-RU" spc="-1" strike="noStrike">
                <a:solidFill>
                  <a:srgbClr val="000000"/>
                </a:solidFill>
                <a:latin typeface="Times New Roman"/>
              </a:rPr>
              <a:t> Создание эмоционально-положительной обстановке в процессе труда.</a:t>
            </a:r>
            <a:endParaRPr b="0" sz="2000" lang="en-US" spc="-1" strike="noStrike">
              <a:solidFill>
                <a:srgbClr val="000000"/>
              </a:solidFill>
              <a:latin typeface="Rockwell"/>
            </a:endParaRPr>
          </a:p>
          <a:p>
            <a:pPr algn="just" indent="-228240" marL="228600">
              <a:lnSpc>
                <a:spcPct val="120000"/>
              </a:lnSpc>
              <a:spcBef>
                <a:spcPts val="1001"/>
              </a:spcBef>
              <a:buClr>
                <a:srgbClr val="F3960F"/>
              </a:buClr>
              <a:buSzPct val="110000"/>
              <a:buFont typeface="Wingdings" charset="2"/>
              <a:buChar char=""/>
              <a:tabLst>
                <a:tab algn="l" pos="0"/>
              </a:tabLst>
            </a:pPr>
            <a:r>
              <a:rPr b="0" sz="2000" lang="ru-RU" spc="-1" strike="noStrike">
                <a:solidFill>
                  <a:srgbClr val="000000"/>
                </a:solidFill>
                <a:latin typeface="Times New Roman"/>
              </a:rPr>
              <a:t> Подбор оборудования для труда.</a:t>
            </a:r>
            <a:endParaRPr b="0" sz="2000" lang="en-US" spc="-1" strike="noStrike">
              <a:solidFill>
                <a:srgbClr val="000000"/>
              </a:solidFill>
              <a:latin typeface="Rockwell"/>
            </a:endParaRPr>
          </a:p>
          <a:p>
            <a:pPr algn="just" indent="-228240" marL="228600">
              <a:lnSpc>
                <a:spcPct val="120000"/>
              </a:lnSpc>
              <a:spcBef>
                <a:spcPts val="1001"/>
              </a:spcBef>
              <a:buClr>
                <a:srgbClr val="F3960F"/>
              </a:buClr>
              <a:buSzPct val="110000"/>
              <a:buFont typeface="Wingdings" charset="2"/>
              <a:buChar char=""/>
              <a:tabLst>
                <a:tab algn="l" pos="0"/>
              </a:tabLst>
            </a:pPr>
            <a:r>
              <a:rPr b="0" sz="2000" lang="ru-RU" spc="-1" strike="noStrike">
                <a:solidFill>
                  <a:srgbClr val="000000"/>
                </a:solidFill>
                <a:latin typeface="Times New Roman"/>
              </a:rPr>
              <a:t> Систематическое включение каждого ребенка в труд на правах партнера.</a:t>
            </a:r>
            <a:endParaRPr b="0" sz="2000" lang="en-US" spc="-1" strike="noStrike">
              <a:solidFill>
                <a:srgbClr val="000000"/>
              </a:solidFill>
              <a:latin typeface="Rockwell"/>
            </a:endParaRPr>
          </a:p>
          <a:p>
            <a:pPr algn="just" indent="-228240" marL="228600">
              <a:lnSpc>
                <a:spcPct val="120000"/>
              </a:lnSpc>
              <a:spcBef>
                <a:spcPts val="1001"/>
              </a:spcBef>
              <a:buClr>
                <a:srgbClr val="F3960F"/>
              </a:buClr>
              <a:buSzPct val="110000"/>
              <a:buFont typeface="Wingdings" charset="2"/>
              <a:buChar char=""/>
              <a:tabLst>
                <a:tab algn="l" pos="0"/>
              </a:tabLst>
            </a:pPr>
            <a:r>
              <a:rPr b="0" sz="2000" lang="ru-RU" spc="-1" strike="noStrike">
                <a:solidFill>
                  <a:srgbClr val="000000"/>
                </a:solidFill>
                <a:latin typeface="Times New Roman"/>
              </a:rPr>
              <a:t> Создание мотивации трудовой деятельности.</a:t>
            </a:r>
            <a:endParaRPr b="0" sz="2000" lang="en-US" spc="-1" strike="noStrike">
              <a:solidFill>
                <a:srgbClr val="000000"/>
              </a:solidFill>
              <a:latin typeface="Rockwell"/>
            </a:endParaRPr>
          </a:p>
          <a:p>
            <a:pPr algn="just" indent="-228240" marL="228600">
              <a:lnSpc>
                <a:spcPct val="120000"/>
              </a:lnSpc>
              <a:spcBef>
                <a:spcPts val="1001"/>
              </a:spcBef>
              <a:buClr>
                <a:srgbClr val="F3960F"/>
              </a:buClr>
              <a:buSzPct val="110000"/>
              <a:buFont typeface="Wingdings" charset="2"/>
              <a:buChar char=""/>
              <a:tabLst>
                <a:tab algn="l" pos="0"/>
              </a:tabLst>
            </a:pPr>
            <a:r>
              <a:rPr b="0" sz="2000" lang="ru-RU" spc="-1" strike="noStrike">
                <a:solidFill>
                  <a:srgbClr val="000000"/>
                </a:solidFill>
                <a:latin typeface="Times New Roman"/>
              </a:rPr>
              <a:t> Заинтересованность педагогов.</a:t>
            </a:r>
            <a:endParaRPr b="0" sz="2000" lang="en-US" spc="-1" strike="noStrike">
              <a:solidFill>
                <a:srgbClr val="000000"/>
              </a:solidFill>
              <a:latin typeface="Rockwel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endParaRPr b="0" sz="20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Заголовок 3"/>
          <p:cNvSpPr txBox="1"/>
          <p:nvPr/>
        </p:nvSpPr>
        <p:spPr>
          <a:xfrm>
            <a:off x="1811520" y="2536920"/>
            <a:ext cx="8679600" cy="1748520"/>
          </a:xfrm>
          <a:prstGeom prst="rect"/>
          <a:noFill/>
          <a:ln w="0">
            <a:noFill/>
          </a:ln>
        </p:spPr>
        <p:txBody>
          <a:bodyPr anchor="b" bIns="0" lIns="228600" rIns="228600" tIns="228600">
            <a:noAutofit/>
          </a:bodyPr>
          <a:p>
            <a:pPr algn="ctr">
              <a:lnSpc>
                <a:spcPct val="80000"/>
              </a:lnSpc>
            </a:pPr>
            <a:r>
              <a:rPr b="1" sz="4800" lang="ru-RU" spc="-151" strike="noStrike">
                <a:solidFill>
                  <a:srgbClr val="0D0D0D"/>
                </a:solidFill>
                <a:latin typeface="Times New Roman"/>
              </a:rPr>
              <a:t>СПАСИБО </a:t>
            </a:r>
            <a:r>
              <a:t/>
            </a:r>
            <a:br/>
            <a:r>
              <a:rPr b="1" sz="4800" lang="ru-RU" spc="-151" strike="noStrike">
                <a:solidFill>
                  <a:srgbClr val="0D0D0D"/>
                </a:solidFill>
                <a:latin typeface="Times New Roman"/>
              </a:rPr>
              <a:t>ЗА </a:t>
            </a:r>
            <a:r>
              <a:t/>
            </a:r>
            <a:br/>
            <a:r>
              <a:rPr b="1" sz="4800" lang="ru-RU" spc="-151" strike="noStrike">
                <a:solidFill>
                  <a:srgbClr val="0D0D0D"/>
                </a:solidFill>
                <a:latin typeface="Times New Roman"/>
              </a:rPr>
              <a:t>ВНИМАНИЕ</a:t>
            </a:r>
            <a:endParaRPr b="0" sz="4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Заголовок 1"/>
          <p:cNvSpPr txBox="1"/>
          <p:nvPr/>
        </p:nvSpPr>
        <p:spPr>
          <a:xfrm>
            <a:off x="775080" y="2350080"/>
            <a:ext cx="3796560" cy="2455920"/>
          </a:xfrm>
          <a:prstGeom prst="rect"/>
          <a:noFill/>
          <a:ln w="0">
            <a:noFill/>
          </a:ln>
        </p:spPr>
        <p:txBody>
          <a:bodyPr anchor="ctr" bIns="228600" lIns="228600" rIns="228600" tIns="228600">
            <a:noAutofit/>
          </a:bodyPr>
          <a:p>
            <a:pPr algn="ctr">
              <a:lnSpc>
                <a:spcPct val="85000"/>
              </a:lnSpc>
            </a:pPr>
            <a:r>
              <a:rPr b="1" sz="3200" lang="ru-RU" spc="-151" strike="noStrike">
                <a:solidFill>
                  <a:srgbClr val="FFFEFF"/>
                </a:solidFill>
                <a:latin typeface="Times New Roman"/>
              </a:rPr>
              <a:t>В.А.</a:t>
            </a:r>
            <a:r>
              <a:rPr b="1" sz="3200" lang="en-US" spc="-151" strike="noStrike">
                <a:solidFill>
                  <a:srgbClr val="FFFEFF"/>
                </a:solidFill>
                <a:latin typeface="Times New Roman"/>
              </a:rPr>
              <a:t> </a:t>
            </a:r>
            <a:r>
              <a:rPr b="1" sz="3200" lang="ru-RU" spc="-151" strike="noStrike">
                <a:solidFill>
                  <a:srgbClr val="FFFEFF"/>
                </a:solidFill>
                <a:latin typeface="Times New Roman"/>
              </a:rPr>
              <a:t>Сухомлинский</a:t>
            </a:r>
            <a:r>
              <a:t/>
            </a:r>
            <a:br/>
            <a:endParaRPr b="0" sz="32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637" name="Объект 2"/>
          <p:cNvSpPr txBox="1"/>
          <p:nvPr/>
        </p:nvSpPr>
        <p:spPr>
          <a:xfrm>
            <a:off x="5118480" y="803160"/>
            <a:ext cx="6281640" cy="5248440"/>
          </a:xfrm>
          <a:prstGeom prst="rect"/>
          <a:noFill/>
          <a:ln w="0">
            <a:noFill/>
          </a:ln>
        </p:spPr>
        <p:txBody>
          <a:bodyPr anchor="ctr">
            <a:noAutofit/>
          </a:bodyPr>
          <a:p>
            <a:pPr algn="just" indent="-228240" marL="228600">
              <a:lnSpc>
                <a:spcPct val="120000"/>
              </a:lnSpc>
              <a:spcBef>
                <a:spcPts val="1001"/>
              </a:spcBef>
              <a:buClr>
                <a:srgbClr val="F3960F"/>
              </a:buClr>
              <a:buSzPct val="110000"/>
              <a:buFont typeface="Wingdings" charset="2"/>
              <a:buChar char=""/>
            </a:pPr>
            <a:r>
              <a:rPr b="0" sz="3200" lang="ru-RU" spc="-1" strike="noStrike">
                <a:solidFill>
                  <a:srgbClr val="000000"/>
                </a:solidFill>
                <a:latin typeface="Times New Roman"/>
              </a:rPr>
              <a:t>«</a:t>
            </a:r>
            <a:r>
              <a:rPr b="0" sz="2800" lang="ru-RU" spc="-1" strike="noStrike">
                <a:solidFill>
                  <a:srgbClr val="000000"/>
                </a:solidFill>
                <a:latin typeface="Times New Roman"/>
              </a:rPr>
              <a:t>Дайте детям радость труда. Эту радость ему несут успех, осознание своей умелости и значимости выполняемой работы, возможность доставлять радость другим»</a:t>
            </a:r>
            <a:endParaRPr b="0" sz="2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Заголовок 6"/>
          <p:cNvSpPr txBox="1"/>
          <p:nvPr/>
        </p:nvSpPr>
        <p:spPr>
          <a:xfrm>
            <a:off x="1689480" y="1672200"/>
            <a:ext cx="8882280" cy="2742840"/>
          </a:xfrm>
          <a:prstGeom prst="rect"/>
          <a:noFill/>
          <a:ln w="0">
            <a:noFill/>
          </a:ln>
        </p:spPr>
        <p:txBody>
          <a:bodyPr anchor="b" bIns="0" lIns="228600" rIns="228600" tIns="228600">
            <a:noAutofit/>
          </a:bodyPr>
          <a:p>
            <a:pPr algn="just">
              <a:lnSpc>
                <a:spcPct val="80000"/>
              </a:lnSpc>
            </a:pPr>
            <a:r>
              <a:rPr b="0" sz="3600" lang="ru-RU" spc="-151" strike="noStrike">
                <a:solidFill>
                  <a:srgbClr val="0D0D0D"/>
                </a:solidFill>
                <a:latin typeface="Times New Roman"/>
              </a:rPr>
              <a:t>важное средство всестороннего развития личности дошкольника посредством ознакомления с трудом взрослых, приобщения детей к доступной трудовой деятельности</a:t>
            </a:r>
            <a:endParaRPr b="0" sz="36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639" name="Прямоугольник 8"/>
          <p:cNvSpPr/>
          <p:nvPr/>
        </p:nvSpPr>
        <p:spPr>
          <a:xfrm>
            <a:off x="1915200" y="1197720"/>
            <a:ext cx="6828120" cy="639000"/>
          </a:xfrm>
          <a:prstGeom prst="rect"/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rgbClr val="000000"/>
          </a:fontRef>
        </p:style>
        <p:txBody>
          <a:bodyPr bIns="45000" lIns="90000" rIns="90000" tIns="45000">
            <a:spAutoFit/>
          </a:bodyPr>
          <a:p>
            <a:pPr>
              <a:lnSpc>
                <a:spcPct val="100000"/>
              </a:lnSpc>
            </a:pPr>
            <a:r>
              <a:rPr b="0" sz="3600" lang="ru-RU" spc="-1" strike="noStrike">
                <a:solidFill>
                  <a:srgbClr val="000000"/>
                </a:solidFill>
                <a:latin typeface="Times New Roman"/>
              </a:rPr>
              <a:t>Трудовое воспитание - </a:t>
            </a:r>
            <a:endParaRPr b="0" sz="3600" lang="ru-RU" spc="-1" strike="noStrike">
              <a:latin typeface="Arial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Заголовок 1"/>
          <p:cNvSpPr txBox="1"/>
          <p:nvPr/>
        </p:nvSpPr>
        <p:spPr>
          <a:xfrm>
            <a:off x="888480" y="2350080"/>
            <a:ext cx="3498480" cy="2455920"/>
          </a:xfrm>
          <a:prstGeom prst="rect"/>
          <a:noFill/>
          <a:ln w="0">
            <a:noFill/>
          </a:ln>
        </p:spPr>
        <p:txBody>
          <a:bodyPr anchor="ctr" bIns="228600" lIns="228600" rIns="228600" tIns="228600">
            <a:normAutofit/>
          </a:bodyPr>
          <a:p>
            <a:pPr algn="ctr">
              <a:lnSpc>
                <a:spcPct val="85000"/>
              </a:lnSpc>
            </a:pPr>
            <a:r>
              <a:rPr b="1" sz="3600" lang="ru-RU" spc="-151" strike="noStrike">
                <a:solidFill>
                  <a:srgbClr val="0D0D0D"/>
                </a:solidFill>
                <a:latin typeface="Times New Roman"/>
              </a:rPr>
              <a:t>Актуальность</a:t>
            </a:r>
            <a:endParaRPr b="0" sz="36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641" name="Объект 2"/>
          <p:cNvSpPr txBox="1"/>
          <p:nvPr/>
        </p:nvSpPr>
        <p:spPr>
          <a:xfrm>
            <a:off x="4387680" y="470160"/>
            <a:ext cx="7569000" cy="5581080"/>
          </a:xfrm>
          <a:prstGeom prst="rect"/>
          <a:noFill/>
          <a:ln w="0">
            <a:noFill/>
          </a:ln>
        </p:spPr>
        <p:txBody>
          <a:bodyPr anchor="ctr">
            <a:normAutofit fontScale="96429" lnSpcReduction="10000"/>
          </a:bodyPr>
          <a:p>
            <a:pPr algn="just" indent="-228240" marL="228600">
              <a:lnSpc>
                <a:spcPct val="120000"/>
              </a:lnSpc>
              <a:spcBef>
                <a:spcPts val="1001"/>
              </a:spcBef>
              <a:buClr>
                <a:srgbClr val="F3960F"/>
              </a:buClr>
              <a:buSzPct val="110000"/>
              <a:buFont typeface="Wingdings" charset="2"/>
              <a:buChar char=""/>
            </a:pPr>
            <a:r>
              <a:rPr b="0" sz="2800" lang="ru-RU" spc="-1" strike="noStrike">
                <a:solidFill>
                  <a:srgbClr val="000000"/>
                </a:solidFill>
                <a:latin typeface="Rockwell"/>
              </a:rPr>
              <a:t>Трудовое воспитание детей дошкольного возраста играет огромную роль в становлении личности. Ряд показателей трудолюбия наиболее успешно формируются в старшем дошкольном возрасте. Несформированность данных качеств на данном возрастном этапе становится препятствием в учебно-познавательной деятельности и последующей адаптации в самостоятельной трудовой деятельности.</a:t>
            </a:r>
            <a:endParaRPr b="0" sz="2800" lang="en-US" spc="-1" strike="noStrike">
              <a:solidFill>
                <a:srgbClr val="000000"/>
              </a:solidFill>
              <a:latin typeface="Rockwell"/>
            </a:endParaRPr>
          </a:p>
          <a:p>
            <a:pPr algn="just">
              <a:lnSpc>
                <a:spcPct val="120000"/>
              </a:lnSpc>
              <a:spcBef>
                <a:spcPts val="1001"/>
              </a:spcBef>
            </a:pPr>
            <a:endParaRPr b="0" sz="2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Заголовок 1"/>
          <p:cNvSpPr txBox="1"/>
          <p:nvPr/>
        </p:nvSpPr>
        <p:spPr>
          <a:xfrm>
            <a:off x="888480" y="2350080"/>
            <a:ext cx="3498480" cy="2455920"/>
          </a:xfrm>
          <a:prstGeom prst="rect"/>
          <a:noFill/>
          <a:ln w="0">
            <a:noFill/>
          </a:ln>
        </p:spPr>
        <p:txBody>
          <a:bodyPr anchor="ctr" bIns="228600" lIns="228600" rIns="228600" tIns="228600">
            <a:normAutofit/>
          </a:bodyPr>
          <a:p>
            <a:pPr algn="ctr">
              <a:lnSpc>
                <a:spcPct val="85000"/>
              </a:lnSpc>
            </a:pPr>
            <a:r>
              <a:rPr b="1" sz="3600" lang="ru-RU" spc="-151" strike="noStrike">
                <a:solidFill>
                  <a:srgbClr val="0D0D0D"/>
                </a:solidFill>
                <a:latin typeface="Times New Roman"/>
              </a:rPr>
              <a:t>Цель:</a:t>
            </a:r>
            <a:endParaRPr b="0" sz="36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643" name="Объект 2"/>
          <p:cNvSpPr txBox="1"/>
          <p:nvPr/>
        </p:nvSpPr>
        <p:spPr>
          <a:xfrm>
            <a:off x="5118480" y="803160"/>
            <a:ext cx="6594120" cy="5248440"/>
          </a:xfrm>
          <a:prstGeom prst="rect"/>
          <a:noFill/>
          <a:ln w="0">
            <a:noFill/>
          </a:ln>
        </p:spPr>
        <p:txBody>
          <a:bodyPr anchor="ctr">
            <a:noAutofit/>
          </a:bodyPr>
          <a:p>
            <a:pPr algn="just" indent="-228240" marL="228600">
              <a:lnSpc>
                <a:spcPct val="120000"/>
              </a:lnSpc>
              <a:spcBef>
                <a:spcPts val="1001"/>
              </a:spcBef>
              <a:buClr>
                <a:srgbClr val="F3960F"/>
              </a:buClr>
              <a:buSzPct val="110000"/>
              <a:buFont typeface="Wingdings" charset="2"/>
              <a:buChar char=""/>
            </a:pPr>
            <a:r>
              <a:rPr b="0" sz="2800" lang="ru-RU" spc="-1" strike="noStrike">
                <a:solidFill>
                  <a:srgbClr val="000000"/>
                </a:solidFill>
                <a:latin typeface="Times New Roman"/>
              </a:rPr>
              <a:t>воспитание трудолюбия и устойчивого положительного отношения к труду через формирование трудовых навыков и умений у детей старшего дошкольного возраста</a:t>
            </a:r>
            <a:endParaRPr b="0" sz="2800" lang="en-US" spc="-1" strike="noStrike">
              <a:solidFill>
                <a:srgbClr val="000000"/>
              </a:solidFill>
              <a:latin typeface="Rockwel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sz="2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Прямоугольник 5"/>
          <p:cNvSpPr/>
          <p:nvPr/>
        </p:nvSpPr>
        <p:spPr>
          <a:xfrm>
            <a:off x="740160" y="1637280"/>
            <a:ext cx="3805200" cy="2063520"/>
          </a:xfrm>
          <a:prstGeom prst="rect"/>
          <a:solidFill>
            <a:srgbClr val="F3960F"/>
          </a:solidFill>
          <a:ln>
            <a:solidFill>
              <a:srgbClr val="AA690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000000"/>
          </a:fontRef>
        </p:style>
      </p:sp>
      <p:sp>
        <p:nvSpPr>
          <p:cNvPr id="1048650" name="Прямоугольник 6"/>
          <p:cNvSpPr/>
          <p:nvPr/>
        </p:nvSpPr>
        <p:spPr>
          <a:xfrm>
            <a:off x="5808600" y="1114560"/>
            <a:ext cx="5338080" cy="2751480"/>
          </a:xfrm>
          <a:prstGeom prst="rect"/>
          <a:solidFill>
            <a:srgbClr val="F3960F"/>
          </a:solidFill>
          <a:ln>
            <a:solidFill>
              <a:srgbClr val="AA690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000000"/>
          </a:fontRef>
        </p:style>
        <p:txBody>
          <a:bodyPr anchor="ctr" bIns="45000" lIns="90000" rIns="90000" tIns="45000">
            <a:noAutofit/>
          </a:bodyPr>
          <a:p>
            <a:pPr algn="just" indent="-456840" marL="457200">
              <a:lnSpc>
                <a:spcPct val="100000"/>
              </a:lnSpc>
              <a:buClr>
                <a:srgbClr val="0D0D0D"/>
              </a:buClr>
              <a:buFont typeface="Arial"/>
              <a:buChar char="•"/>
            </a:pPr>
            <a:r>
              <a:rPr b="0" sz="2800" lang="ru-RU" spc="-1" strike="noStrike">
                <a:solidFill>
                  <a:srgbClr val="0D0D0D"/>
                </a:solidFill>
                <a:latin typeface="Times New Roman"/>
              </a:rPr>
              <a:t>воспитание ценностного отношения к собственному труду, труду других людей и его результатам; воспитание личности ребенка в аспекте труда</a:t>
            </a:r>
            <a:endParaRPr b="0" sz="2800" lang="ru-RU" spc="-1" strike="noStrike">
              <a:latin typeface="Arial"/>
            </a:endParaRPr>
          </a:p>
        </p:txBody>
      </p:sp>
      <p:sp>
        <p:nvSpPr>
          <p:cNvPr id="1048651" name="Прямоугольник 7"/>
          <p:cNvSpPr/>
          <p:nvPr/>
        </p:nvSpPr>
        <p:spPr>
          <a:xfrm>
            <a:off x="3492000" y="4342320"/>
            <a:ext cx="4702320" cy="2232360"/>
          </a:xfrm>
          <a:prstGeom prst="rect"/>
          <a:solidFill>
            <a:srgbClr val="F3960F"/>
          </a:solidFill>
          <a:ln>
            <a:solidFill>
              <a:srgbClr val="AA690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000000"/>
          </a:fontRef>
        </p:style>
        <p:txBody>
          <a:bodyPr anchor="ctr" bIns="45000" lIns="90000" rIns="90000" tIns="45000">
            <a:noAutofit/>
          </a:bodyPr>
          <a:p>
            <a:pPr algn="just" indent="-456840" marL="457200">
              <a:lnSpc>
                <a:spcPct val="100000"/>
              </a:lnSpc>
              <a:buClr>
                <a:srgbClr val="0D0D0D"/>
              </a:buClr>
              <a:buFont typeface="Arial"/>
              <a:buChar char="•"/>
            </a:pPr>
            <a:r>
              <a:rPr b="0" sz="2800" lang="ru-RU" spc="-1" strike="noStrike">
                <a:solidFill>
                  <a:srgbClr val="0D0D0D"/>
                </a:solidFill>
                <a:latin typeface="Times New Roman"/>
              </a:rPr>
              <a:t>развитие творческой инициативы, способности самостоятельно себя реализовать в различных видах труда</a:t>
            </a:r>
            <a:endParaRPr b="0" sz="2800" lang="ru-RU" spc="-1" strike="noStrike">
              <a:latin typeface="Arial"/>
            </a:endParaRPr>
          </a:p>
        </p:txBody>
      </p:sp>
      <p:sp>
        <p:nvSpPr>
          <p:cNvPr id="1048652" name="TextBox 8"/>
          <p:cNvSpPr/>
          <p:nvPr/>
        </p:nvSpPr>
        <p:spPr>
          <a:xfrm>
            <a:off x="4467600" y="349920"/>
            <a:ext cx="3247920" cy="639000"/>
          </a:xfrm>
          <a:prstGeom prst="rect"/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rgbClr val="000000"/>
          </a:fontRef>
        </p:style>
        <p:txBody>
          <a:bodyPr bIns="45000" lIns="90000" rIns="90000" tIns="45000">
            <a:spAutoFit/>
          </a:bodyPr>
          <a:p>
            <a:pPr>
              <a:lnSpc>
                <a:spcPct val="100000"/>
              </a:lnSpc>
            </a:pPr>
            <a:r>
              <a:rPr b="1" sz="3600" lang="ru-RU" spc="-1" strike="noStrike">
                <a:solidFill>
                  <a:srgbClr val="000000"/>
                </a:solidFill>
                <a:latin typeface="Times New Roman"/>
              </a:rPr>
              <a:t>Задачи:</a:t>
            </a:r>
            <a:endParaRPr b="0" sz="3600" lang="ru-RU" spc="-1" strike="noStrike">
              <a:latin typeface="Arial"/>
            </a:endParaRPr>
          </a:p>
        </p:txBody>
      </p:sp>
      <p:sp>
        <p:nvSpPr>
          <p:cNvPr id="1048653" name="TextBox 9"/>
          <p:cNvSpPr/>
          <p:nvPr/>
        </p:nvSpPr>
        <p:spPr>
          <a:xfrm>
            <a:off x="400680" y="1746000"/>
            <a:ext cx="4145040" cy="2185499"/>
          </a:xfrm>
          <a:prstGeom prst="rect"/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rgbClr val="000000"/>
          </a:fontRef>
        </p:style>
        <p:txBody>
          <a:bodyPr bIns="45000" lIns="90000" rIns="90000" tIns="45000">
            <a:spAutoFit/>
          </a:bodyPr>
          <a:p>
            <a:pPr algn="just" indent="-456840" marL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sz="2800" lang="ru-RU" spc="-1" strike="noStrike">
                <a:solidFill>
                  <a:srgbClr val="000000"/>
                </a:solidFill>
                <a:latin typeface="Times New Roman"/>
              </a:rPr>
              <a:t>формирование позитивных установок к различным видам труда</a:t>
            </a:r>
            <a:endParaRPr b="0" sz="2800" lang="ru-RU" spc="-1" strike="noStrike">
              <a:latin typeface="Arial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Заголовок 1"/>
          <p:cNvSpPr txBox="1"/>
          <p:nvPr/>
        </p:nvSpPr>
        <p:spPr>
          <a:xfrm>
            <a:off x="888480" y="2350080"/>
            <a:ext cx="3498480" cy="2455920"/>
          </a:xfrm>
          <a:prstGeom prst="rect"/>
          <a:noFill/>
          <a:ln w="0">
            <a:noFill/>
          </a:ln>
        </p:spPr>
        <p:txBody>
          <a:bodyPr anchor="ctr" bIns="228600" lIns="228600" rIns="228600" tIns="228600">
            <a:normAutofit/>
          </a:bodyPr>
          <a:p>
            <a:pPr algn="ctr">
              <a:lnSpc>
                <a:spcPct val="85000"/>
              </a:lnSpc>
            </a:pPr>
            <a:r>
              <a:rPr b="1" sz="3600" lang="ru-RU" spc="-151" strike="noStrike">
                <a:solidFill>
                  <a:srgbClr val="0D0D0D"/>
                </a:solidFill>
                <a:latin typeface="Times New Roman"/>
              </a:rPr>
              <a:t>Ожидаемые </a:t>
            </a:r>
            <a:r>
              <a:t/>
            </a:r>
            <a:br/>
            <a:r>
              <a:rPr b="1" sz="3600" lang="ru-RU" spc="-151" strike="noStrike">
                <a:solidFill>
                  <a:srgbClr val="0D0D0D"/>
                </a:solidFill>
                <a:latin typeface="Times New Roman"/>
              </a:rPr>
              <a:t>результаты:</a:t>
            </a:r>
            <a:endParaRPr b="0" sz="36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655" name="Объект 2"/>
          <p:cNvSpPr txBox="1"/>
          <p:nvPr/>
        </p:nvSpPr>
        <p:spPr>
          <a:xfrm>
            <a:off x="4598280" y="377640"/>
            <a:ext cx="7593480" cy="6170760"/>
          </a:xfrm>
          <a:prstGeom prst="rect"/>
          <a:noFill/>
          <a:ln w="0">
            <a:noFill/>
          </a:ln>
        </p:spPr>
        <p:txBody>
          <a:bodyPr anchor="ctr">
            <a:noAutofit/>
          </a:bodyPr>
          <a:p>
            <a:pPr algn="just" indent="-228240" marL="228600">
              <a:lnSpc>
                <a:spcPct val="100000"/>
              </a:lnSpc>
              <a:spcBef>
                <a:spcPts val="1001"/>
              </a:spcBef>
              <a:buClr>
                <a:srgbClr val="F3960F"/>
              </a:buClr>
              <a:buSzPct val="110000"/>
              <a:buFont typeface="Wingdings" charset="2"/>
              <a:buChar char=""/>
            </a:pPr>
            <a:r>
              <a:rPr b="0" sz="2800" lang="ru-RU" spc="-1" strike="noStrike">
                <a:solidFill>
                  <a:srgbClr val="000000"/>
                </a:solidFill>
                <a:latin typeface="Times New Roman"/>
              </a:rPr>
              <a:t>У детей сформировано целостное отношение к труду, труду других людей и его результатам;</a:t>
            </a:r>
            <a:endParaRPr b="0" sz="2800" lang="en-US" spc="-1" strike="noStrike">
              <a:solidFill>
                <a:srgbClr val="000000"/>
              </a:solidFill>
              <a:latin typeface="Rockwell"/>
            </a:endParaRPr>
          </a:p>
          <a:p>
            <a:pPr algn="just" indent="-228240" marL="228600">
              <a:lnSpc>
                <a:spcPct val="100000"/>
              </a:lnSpc>
              <a:spcBef>
                <a:spcPts val="1001"/>
              </a:spcBef>
              <a:buClr>
                <a:srgbClr val="F3960F"/>
              </a:buClr>
              <a:buSzPct val="110000"/>
              <a:buFont typeface="Wingdings" charset="2"/>
              <a:buChar char=""/>
            </a:pPr>
            <a:r>
              <a:rPr b="0" sz="2800" lang="ru-RU" spc="-1" strike="noStrike">
                <a:solidFill>
                  <a:srgbClr val="000000"/>
                </a:solidFill>
                <a:latin typeface="Times New Roman"/>
              </a:rPr>
              <a:t>У детей сформировано умение работать в коллективе, умение приходить на помощь;</a:t>
            </a:r>
            <a:endParaRPr b="0" sz="2800" lang="en-US" spc="-1" strike="noStrike">
              <a:solidFill>
                <a:srgbClr val="000000"/>
              </a:solidFill>
              <a:latin typeface="Rockwell"/>
            </a:endParaRPr>
          </a:p>
          <a:p>
            <a:pPr algn="just" indent="-228240" marL="228600">
              <a:lnSpc>
                <a:spcPct val="100000"/>
              </a:lnSpc>
              <a:spcBef>
                <a:spcPts val="1001"/>
              </a:spcBef>
              <a:buClr>
                <a:srgbClr val="F3960F"/>
              </a:buClr>
              <a:buSzPct val="110000"/>
              <a:buFont typeface="Wingdings" charset="2"/>
              <a:buChar char=""/>
            </a:pPr>
            <a:r>
              <a:rPr b="0" sz="2800" lang="ru-RU" spc="-1" strike="noStrike">
                <a:solidFill>
                  <a:srgbClr val="000000"/>
                </a:solidFill>
                <a:latin typeface="Times New Roman"/>
              </a:rPr>
              <a:t>У детей сформировано умение планировать последовательность своей работы;</a:t>
            </a:r>
            <a:endParaRPr b="0" sz="2800" lang="en-US" spc="-1" strike="noStrike">
              <a:solidFill>
                <a:srgbClr val="000000"/>
              </a:solidFill>
              <a:latin typeface="Rockwell"/>
            </a:endParaRPr>
          </a:p>
          <a:p>
            <a:pPr algn="just" indent="-228240" marL="228600">
              <a:lnSpc>
                <a:spcPct val="100000"/>
              </a:lnSpc>
              <a:spcBef>
                <a:spcPts val="1001"/>
              </a:spcBef>
              <a:buClr>
                <a:srgbClr val="F3960F"/>
              </a:buClr>
              <a:buSzPct val="110000"/>
              <a:buFont typeface="Wingdings" charset="2"/>
              <a:buChar char=""/>
            </a:pPr>
            <a:r>
              <a:rPr b="0" sz="2800" lang="ru-RU" spc="-1" strike="noStrike">
                <a:solidFill>
                  <a:srgbClr val="000000"/>
                </a:solidFill>
                <a:latin typeface="Times New Roman"/>
              </a:rPr>
              <a:t>Овладение умением самостоятельно выполнять необходимые трудовые действия;</a:t>
            </a:r>
            <a:endParaRPr b="0" sz="2800" lang="en-US" spc="-1" strike="noStrike">
              <a:solidFill>
                <a:srgbClr val="000000"/>
              </a:solidFill>
              <a:latin typeface="Rockwell"/>
            </a:endParaRPr>
          </a:p>
          <a:p>
            <a:pPr algn="just" indent="-228240" marL="228600">
              <a:lnSpc>
                <a:spcPct val="100000"/>
              </a:lnSpc>
              <a:spcBef>
                <a:spcPts val="1001"/>
              </a:spcBef>
              <a:buClr>
                <a:srgbClr val="F3960F"/>
              </a:buClr>
              <a:buSzPct val="110000"/>
              <a:buFont typeface="Wingdings" charset="2"/>
              <a:buChar char=""/>
            </a:pPr>
            <a:r>
              <a:rPr b="0" sz="2800" lang="ru-RU" spc="-1" strike="noStrike">
                <a:solidFill>
                  <a:srgbClr val="000000"/>
                </a:solidFill>
                <a:latin typeface="Times New Roman"/>
              </a:rPr>
              <a:t>У детей выработаны аккуратность, трудолюбие, ответственность за порученное дело. Дети чувствуют удовлетворение от реализации трудового замысла;</a:t>
            </a:r>
            <a:endParaRPr b="0" sz="2800" lang="en-US" spc="-1" strike="noStrike">
              <a:solidFill>
                <a:srgbClr val="000000"/>
              </a:solidFill>
              <a:latin typeface="Rockwel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endParaRPr b="0" sz="2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Заголовок 1"/>
          <p:cNvSpPr txBox="1"/>
          <p:nvPr/>
        </p:nvSpPr>
        <p:spPr>
          <a:xfrm>
            <a:off x="888480" y="2350080"/>
            <a:ext cx="3498480" cy="2455920"/>
          </a:xfrm>
          <a:prstGeom prst="rect"/>
          <a:noFill/>
          <a:ln w="0">
            <a:noFill/>
          </a:ln>
        </p:spPr>
        <p:txBody>
          <a:bodyPr anchor="ctr" bIns="228600" lIns="228600" rIns="228600" tIns="228600">
            <a:normAutofit lnSpcReduction="10000"/>
          </a:bodyPr>
          <a:p>
            <a:pPr algn="ctr">
              <a:lnSpc>
                <a:spcPct val="85000"/>
              </a:lnSpc>
            </a:pPr>
            <a:r>
              <a:rPr b="1" sz="4000" lang="ru-RU" spc="-151" strike="noStrike">
                <a:solidFill>
                  <a:srgbClr val="0D0D0D"/>
                </a:solidFill>
                <a:latin typeface="Times New Roman"/>
              </a:rPr>
              <a:t>Этапы реализации проекта:</a:t>
            </a:r>
            <a:r>
              <a:t/>
            </a:r>
            <a:br/>
            <a:endParaRPr b="0" sz="4000" lang="en-US" spc="-1" strike="noStrike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48657" name="Объект 2"/>
          <p:cNvSpPr txBox="1"/>
          <p:nvPr/>
        </p:nvSpPr>
        <p:spPr>
          <a:xfrm>
            <a:off x="5118480" y="803160"/>
            <a:ext cx="6942600" cy="5248440"/>
          </a:xfrm>
          <a:prstGeom prst="rect"/>
          <a:noFill/>
          <a:ln w="0">
            <a:noFill/>
          </a:ln>
        </p:spPr>
        <p:txBody>
          <a:bodyPr anchor="ctr">
            <a:noAutofit/>
          </a:bodyPr>
          <a:p>
            <a:pPr algn="just" indent="-228240" marL="228600">
              <a:lnSpc>
                <a:spcPct val="120000"/>
              </a:lnSpc>
              <a:spcBef>
                <a:spcPts val="1001"/>
              </a:spcBef>
              <a:buClr>
                <a:srgbClr val="F3960F"/>
              </a:buClr>
              <a:buSzPct val="110000"/>
              <a:buFont typeface="Wingdings" charset="2"/>
              <a:buChar char=""/>
            </a:pPr>
            <a:r>
              <a:rPr b="1" sz="2800" lang="ru-RU" spc="-1" strike="noStrike">
                <a:solidFill>
                  <a:srgbClr val="000000"/>
                </a:solidFill>
                <a:latin typeface="Times New Roman"/>
              </a:rPr>
              <a:t>I этап </a:t>
            </a:r>
            <a:r>
              <a:rPr b="0" sz="2800" lang="ru-RU" spc="-1" strike="noStrike">
                <a:solidFill>
                  <a:srgbClr val="000000"/>
                </a:solidFill>
                <a:latin typeface="Times New Roman"/>
              </a:rPr>
              <a:t>– подготовительный.</a:t>
            </a:r>
            <a:endParaRPr b="0" sz="2800" lang="en-US" spc="-1" strike="noStrike">
              <a:solidFill>
                <a:srgbClr val="000000"/>
              </a:solidFill>
              <a:latin typeface="Rockwell"/>
            </a:endParaRPr>
          </a:p>
          <a:p>
            <a:pPr algn="just" indent="-228240" marL="228600">
              <a:lnSpc>
                <a:spcPct val="120000"/>
              </a:lnSpc>
              <a:spcBef>
                <a:spcPts val="1001"/>
              </a:spcBef>
              <a:buClr>
                <a:srgbClr val="F3960F"/>
              </a:buClr>
              <a:buSzPct val="110000"/>
              <a:buFont typeface="Wingdings" charset="2"/>
              <a:buChar char=""/>
            </a:pPr>
            <a:r>
              <a:rPr b="1" sz="2800" lang="ru-RU" spc="-1" strike="noStrike">
                <a:solidFill>
                  <a:srgbClr val="000000"/>
                </a:solidFill>
                <a:latin typeface="Times New Roman"/>
              </a:rPr>
              <a:t>II этап </a:t>
            </a:r>
            <a:r>
              <a:rPr b="0" sz="2800" lang="ru-RU" spc="-1" strike="noStrike">
                <a:solidFill>
                  <a:srgbClr val="000000"/>
                </a:solidFill>
                <a:latin typeface="Times New Roman"/>
              </a:rPr>
              <a:t>– практический.</a:t>
            </a:r>
            <a:endParaRPr b="0" sz="2800" lang="en-US" spc="-1" strike="noStrike">
              <a:solidFill>
                <a:srgbClr val="000000"/>
              </a:solidFill>
              <a:latin typeface="Rockwell"/>
            </a:endParaRPr>
          </a:p>
          <a:p>
            <a:pPr algn="just" indent="-228240" marL="228600">
              <a:lnSpc>
                <a:spcPct val="120000"/>
              </a:lnSpc>
              <a:spcBef>
                <a:spcPts val="1001"/>
              </a:spcBef>
              <a:buClr>
                <a:srgbClr val="F3960F"/>
              </a:buClr>
              <a:buSzPct val="110000"/>
              <a:buFont typeface="Wingdings" charset="2"/>
              <a:buChar char=""/>
            </a:pPr>
            <a:r>
              <a:rPr b="1" sz="2800" lang="ru-RU" spc="-1" strike="noStrike">
                <a:solidFill>
                  <a:srgbClr val="000000"/>
                </a:solidFill>
                <a:latin typeface="Times New Roman"/>
              </a:rPr>
              <a:t>III этап </a:t>
            </a:r>
            <a:r>
              <a:rPr b="0" sz="2800" lang="ru-RU" spc="-1" strike="noStrike">
                <a:solidFill>
                  <a:srgbClr val="000000"/>
                </a:solidFill>
                <a:latin typeface="Times New Roman"/>
              </a:rPr>
              <a:t>– заключительный (обобщающе-результативный).</a:t>
            </a:r>
            <a:endParaRPr b="0" sz="2800" lang="en-US" spc="-1" strike="noStrike">
              <a:solidFill>
                <a:srgbClr val="000000"/>
              </a:solidFill>
              <a:latin typeface="Rockwel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sz="2800" lang="en-US" spc="-1" strike="noStrike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Объект 3"/>
          <p:cNvGraphicFramePr>
            <a:graphicFrameLocks/>
          </p:cNvGraphicFramePr>
          <p:nvPr/>
        </p:nvGraphicFramePr>
        <p:xfrm>
          <a:off x="235080" y="100800"/>
          <a:ext cx="11738880" cy="6667920"/>
        </p:xfrm>
        <a:graphic>
          <a:graphicData uri="http://schemas.openxmlformats.org/drawingml/2006/table">
            <a:tbl>
              <a:tblPr/>
              <a:tblGrid>
                <a:gridCol w="3912840"/>
                <a:gridCol w="3912840"/>
                <a:gridCol w="3913200"/>
              </a:tblGrid>
              <a:tr h="52452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I этап – подготовительный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3960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II этап –    практический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3960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III этап –</a:t>
                      </a:r>
                      <a:endParaRPr b="0" sz="1200" lang="ru-RU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заключительный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3960F"/>
                    </a:solidFill>
                  </a:tcPr>
                </a:tc>
              </a:tr>
              <a:tr h="6027840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1. Постановка целей, задач, прогнозирование результатов.</a:t>
                      </a:r>
                      <a:endParaRPr b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2. Составление плана реализации проекта.</a:t>
                      </a:r>
                      <a:endParaRPr b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3. Изучение проблемы по данному вопросу через методическую литературу. Подготовка консультаций, рекомендаций для родителей.</a:t>
                      </a:r>
                      <a:endParaRPr b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sz="1200" lang="ru-RU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4. Изготовление картотеки игр, подбор художественной литературы по данной теме, бесед, дидактических и сюжетно-ролевых игр в соответствии с возрастом детей.</a:t>
                      </a:r>
                      <a:endParaRPr b="0" sz="1200" lang="ru-RU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headEnd type="none" w="med" len="med"/>
                      <a:tailEnd type="none" w="med" len="med"/>
                    </a:lnB>
                    <a:solidFill>
                      <a:srgbClr val="F3960F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 Беседа.</a:t>
                      </a:r>
                      <a:endParaRPr b="0" dirty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«Трудиться – всегда пригодится!».</a:t>
                      </a:r>
                      <a:endParaRPr b="0" dirty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«Мамины помощники».</a:t>
                      </a:r>
                      <a:endParaRPr b="0" dirty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 Чтение художественной литературы.</a:t>
                      </a:r>
                      <a:endParaRPr b="0" dirty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Т. Шорыгина «Сказка о трёх братьях»</a:t>
                      </a:r>
                      <a:endParaRPr b="0" dirty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А. </a:t>
                      </a:r>
                      <a:r>
                        <a:rPr b="0" dirty="0" sz="1200" lang="ru-RU" spc="-1" err="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Барто</a:t>
                      </a: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«Девочка чумазая»</a:t>
                      </a:r>
                      <a:endParaRPr b="0" dirty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Л. Слуцкая «Трудится Земля».</a:t>
                      </a:r>
                      <a:endParaRPr b="0" dirty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 Дидактические игры</a:t>
                      </a:r>
                      <a:endParaRPr b="0" dirty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«Угадай, что я делаю»</a:t>
                      </a:r>
                      <a:endParaRPr b="0" dirty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«Назови профессию»</a:t>
                      </a:r>
                      <a:endParaRPr b="0" dirty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Сюжетно – ролевые игры</a:t>
                      </a:r>
                      <a:endParaRPr b="0" dirty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«Магазин»</a:t>
                      </a:r>
                      <a:endParaRPr b="0" dirty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 Рисование </a:t>
                      </a:r>
                      <a:endParaRPr b="0" dirty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«Профессия моих родителей».</a:t>
                      </a:r>
                      <a:endParaRPr b="0" dirty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 Трудовая деятельность</a:t>
                      </a:r>
                      <a:endParaRPr b="0" dirty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aseline="0" b="0" dirty="0" sz="1200" lang="ru-RU" spc="-1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« Подметаем дорожки </a:t>
                      </a:r>
                      <a:r>
                        <a:rPr b="0" dirty="0" sz="1200" lang="ru-RU" spc="-1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» </a:t>
                      </a:r>
                      <a:endParaRPr b="0" dirty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«Дом в порядке» </a:t>
                      </a:r>
                      <a:endParaRPr b="0" dirty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«Наводим порядок в группе</a:t>
                      </a:r>
                      <a:r>
                        <a:rPr b="0" dirty="0" sz="1200" lang="ru-RU" spc="-1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«Садим огород»</a:t>
                      </a:r>
                      <a:endParaRPr b="0" dirty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 Заучивание пословиц и поговорок о труде </a:t>
                      </a:r>
                      <a:endParaRPr b="0" dirty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«Без труда не вытащишь и рыбку из пруда»</a:t>
                      </a:r>
                      <a:endParaRPr b="0" dirty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«Что посеешь, то и пожнешь»</a:t>
                      </a:r>
                      <a:endParaRPr b="0" dirty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«Нет хлеба, так нет и обеда»</a:t>
                      </a:r>
                      <a:endParaRPr b="0" dirty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7. Проблемная ситуация </a:t>
                      </a:r>
                      <a:endParaRPr b="0" dirty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«Ждем в гости»</a:t>
                      </a:r>
                      <a:endParaRPr b="0" dirty="0" sz="1200" lang="ru-RU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headEnd type="none" w="med" len="med"/>
                      <a:tailEnd type="none" w="med" len="med"/>
                    </a:lnB>
                    <a:solidFill>
                      <a:srgbClr val="FADCCC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 Мероприятие «Копилка моего Труда»</a:t>
                      </a:r>
                      <a:endParaRPr b="0" dirty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  Выставка детских рисунков «Профессия моих родителей».</a:t>
                      </a:r>
                      <a:endParaRPr b="0" dirty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     Консультации и рекомендации для родителей; анкета</a:t>
                      </a:r>
                      <a:endParaRPr b="0" dirty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 Домашние задания </a:t>
                      </a:r>
                      <a:endParaRPr b="0" dirty="0" sz="1200" lang="ru-RU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dirty="0" sz="1200" lang="ru-RU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dirty="0" sz="1200" lang="ru-RU" spc="-1" strike="noStrike">
                        <a:latin typeface="Arial"/>
                      </a:endParaRPr>
                    </a:p>
                  </a:txBody>
                  <a:tcPr marL="46440" marR="46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headEnd type="none" w="med" len="med"/>
                      <a:tailEnd type="none" w="med" len="med"/>
                    </a:lnB>
                    <a:solidFill>
                      <a:srgbClr val="FAD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-935269987-935269987">
      <a:dk1>
        <a:sysClr lastClr="000000" val="windowText"/>
      </a:dk1>
      <a:lt1>
        <a:sysClr lastClr="FFFFFF" val="window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-935269987-935269987">
      <a:dk1>
        <a:sysClr lastClr="000000" val="windowText"/>
      </a:dk1>
      <a:lt1>
        <a:sysClr lastClr="FFFFFF" val="window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-935269987-935269987">
      <a:dk1>
        <a:sysClr lastClr="000000" val="windowText"/>
      </a:dk1>
      <a:lt1>
        <a:sysClr lastClr="FFFFFF" val="window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主题">
  <a:themeElements>
    <a:clrScheme name="Office-935269987-935269987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Office135616331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Презентация PowerPoint</dc:title>
  <dc:creator>MIX PC</dc:creator>
  <cp:lastModifiedBy>RYZEN5</cp:lastModifiedBy>
  <dcterms:created xsi:type="dcterms:W3CDTF">2023-12-07T14:01:12Z</dcterms:created>
  <dcterms:modified xsi:type="dcterms:W3CDTF">2024-10-01T05:25:33Z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20</vt:i4>
  </property>
</Properties>
</file>