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custShowLst>
    <p:custShow name="Произвольный показ 1" id="0">
      <p:sldLst>
        <p:sld r:id="rId11"/>
        <p:sld r:id="rId12"/>
        <p:sld r:id="rId13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5B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690" autoAdjust="0"/>
  </p:normalViewPr>
  <p:slideViewPr>
    <p:cSldViewPr>
      <p:cViewPr varScale="1">
        <p:scale>
          <a:sx n="67" d="100"/>
          <a:sy n="67" d="100"/>
        </p:scale>
        <p:origin x="4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346B-0AAC-4A48-8B2B-C4C3090BDD27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B99D-0F0A-4813-BD9D-9B8FFED452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346B-0AAC-4A48-8B2B-C4C3090BDD27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B99D-0F0A-4813-BD9D-9B8FFED452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346B-0AAC-4A48-8B2B-C4C3090BDD27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B99D-0F0A-4813-BD9D-9B8FFED452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346B-0AAC-4A48-8B2B-C4C3090BDD27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B99D-0F0A-4813-BD9D-9B8FFED452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346B-0AAC-4A48-8B2B-C4C3090BDD27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B99D-0F0A-4813-BD9D-9B8FFED452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346B-0AAC-4A48-8B2B-C4C3090BDD27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B99D-0F0A-4813-BD9D-9B8FFED452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346B-0AAC-4A48-8B2B-C4C3090BDD27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B99D-0F0A-4813-BD9D-9B8FFED452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346B-0AAC-4A48-8B2B-C4C3090BDD27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B99D-0F0A-4813-BD9D-9B8FFED452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346B-0AAC-4A48-8B2B-C4C3090BDD27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B99D-0F0A-4813-BD9D-9B8FFED452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346B-0AAC-4A48-8B2B-C4C3090BDD27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B99D-0F0A-4813-BD9D-9B8FFED452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346B-0AAC-4A48-8B2B-C4C3090BDD27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B99D-0F0A-4813-BD9D-9B8FFED452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1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D346B-0AAC-4A48-8B2B-C4C3090BDD27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3B99D-0F0A-4813-BD9D-9B8FFED452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1071546"/>
            <a:ext cx="6572296" cy="307183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Презентация  «Краски осени»</a:t>
            </a:r>
            <a:endParaRPr lang="ru-RU" sz="7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002п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55660" y="500042"/>
            <a:ext cx="4593923" cy="6500833"/>
          </a:xfrm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3" descr="001па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55660" y="428604"/>
            <a:ext cx="4543440" cy="642939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Содержимое 17" descr="003п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0166" y="571480"/>
            <a:ext cx="6286520" cy="6286520"/>
          </a:xfrm>
          <a:effectLst/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:\КОНСПЕКТ-ОСЕНЬ\1293062833_img-0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007828" cy="6215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500042"/>
            <a:ext cx="3971924" cy="62151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4000528" cy="3857651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Осень, осень, не спеши</a:t>
            </a:r>
            <a:br>
              <a:rPr lang="ru-RU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с дождями подожди.</a:t>
            </a:r>
            <a:br>
              <a:rPr lang="ru-RU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Дай еще нам лета,</a:t>
            </a:r>
            <a:br>
              <a:rPr lang="ru-RU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Солнышка и света.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1" name="Picture 3" descr="H:\КОНСПЕКТ-ОСЕНЬ\1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500042"/>
            <a:ext cx="4178645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КОНСПЕКТ-ОСЕНЬ\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357166"/>
            <a:ext cx="4857783" cy="6500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H:\КОНСПЕКТ-ОСЕНЬ\56975272716954348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3"/>
            <a:ext cx="8001056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H:\КОНСПЕКТ-ОСЕНЬ\93456012_b1cdee22034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298" y="500042"/>
            <a:ext cx="4448921" cy="6294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КОНСПЕКТ-ОСЕНЬ\1350224612_978-5-86775-140-1-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900" y="571480"/>
            <a:ext cx="8030867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КОНСПЕКТ-ОСЕНЬ\j5ghq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H:\КОНСПЕКТ-ОСЕНЬ\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929066"/>
            <a:ext cx="3429024" cy="2760868"/>
          </a:xfrm>
          <a:prstGeom prst="rect">
            <a:avLst/>
          </a:prstGeom>
          <a:noFill/>
        </p:spPr>
      </p:pic>
      <p:pic>
        <p:nvPicPr>
          <p:cNvPr id="4" name="Рисунок 3" descr="15247076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85397">
            <a:off x="2141390" y="4662351"/>
            <a:ext cx="1446587" cy="1132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H:\КОНСПЕКТ-ОСЕНЬ\06ca2bfb679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571480"/>
            <a:ext cx="5678887" cy="6157828"/>
          </a:xfrm>
          <a:prstGeom prst="rect">
            <a:avLst/>
          </a:prstGeom>
          <a:noFill/>
        </p:spPr>
      </p:pic>
      <p:pic>
        <p:nvPicPr>
          <p:cNvPr id="3" name="Рисунок 2" descr="82673541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3857628"/>
            <a:ext cx="1982047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H:\КОНСПЕКТ-ОСЕНЬ\1363_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7720833" cy="6147814"/>
          </a:xfrm>
          <a:prstGeom prst="rect">
            <a:avLst/>
          </a:prstGeom>
          <a:noFill/>
        </p:spPr>
      </p:pic>
      <p:pic>
        <p:nvPicPr>
          <p:cNvPr id="7" name="Рисунок 6" descr="316638365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71538" y="714356"/>
            <a:ext cx="619125" cy="904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Тема Office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183</TotalTime>
  <Words>11</Words>
  <Application>Microsoft Office PowerPoint</Application>
  <PresentationFormat>Экран (4:3)</PresentationFormat>
  <Paragraphs>2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  <vt:variant>
        <vt:lpstr>Произвольные показы</vt:lpstr>
      </vt:variant>
      <vt:variant>
        <vt:i4>1</vt:i4>
      </vt:variant>
    </vt:vector>
  </HeadingPairs>
  <TitlesOfParts>
    <vt:vector size="17" baseType="lpstr">
      <vt:lpstr>Arial</vt:lpstr>
      <vt:lpstr>Calibri</vt:lpstr>
      <vt:lpstr>Тема Office</vt:lpstr>
      <vt:lpstr>Презентация  «Краски осени»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Произвольный показ 1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для детей «Краски осени»</dc:title>
  <dc:creator>СЕРГЕЙ</dc:creator>
  <cp:lastModifiedBy>User</cp:lastModifiedBy>
  <cp:revision>23</cp:revision>
  <dcterms:created xsi:type="dcterms:W3CDTF">2014-09-20T17:55:40Z</dcterms:created>
  <dcterms:modified xsi:type="dcterms:W3CDTF">2024-09-25T14:37:46Z</dcterms:modified>
</cp:coreProperties>
</file>