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3" r:id="rId8"/>
    <p:sldId id="265" r:id="rId9"/>
    <p:sldId id="267" r:id="rId10"/>
    <p:sldId id="261" r:id="rId11"/>
    <p:sldId id="262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44F22-B308-4362-A63F-77D7729A2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F10AA5-BDFC-4F50-98E4-D1A4C3288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69F88-95BB-4F0D-BE94-E95C45B0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7EC69-A959-4C47-B0D2-F34559E9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263FA-21A3-440F-BFBA-AA511B97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03988-521B-4715-B6C4-5A5D2C9A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87D75F-BC79-4FCA-9D2A-5AD74C3DF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97FDD-B5E6-47F0-BDCC-B91180A4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78F37-2875-4035-B7C4-2948BBE9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4FD17-60AA-47F3-AF1E-793642C5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63CB67-D1AC-4BD4-907A-F6AE58D0C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5B762-ACD1-4046-87C3-5CA78850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92BAC-9F59-4D10-9EA5-9A78624D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0E067-7207-4C16-9F17-C79907F8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2BD45-A35A-47FD-B5B2-F22C37D6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82B10-D9D1-4B9A-80AC-C2F45B6A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571FD-3FD5-4E7C-A2BE-477A4E1B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5048-2D9F-4F00-B139-ECD3B528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1CC4D-2DAB-47EF-AAD8-9B1114C9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DEB6A-934D-40A9-ACFF-2C8142E0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D73D3-09E7-4611-9BDF-2559F0C0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4BEE5F-1B4F-4DCF-963E-C7AC912C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EEB2B-AE0E-4D62-AE03-9E2E97AE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816F7-D651-4E23-9581-4392589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3D289-8491-4473-8CA4-BB50D42F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4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4F9B-ACDD-41D4-A954-E922F6ED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179E8-7BCF-4365-AFA4-8F264A39C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66C4C-331A-4C80-A3D4-8B6563747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D830CA-22BA-4DB2-BD46-1301CA47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03ECD6-4468-48B8-8B7A-26EF02C5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F54DD-7A45-42C1-9978-5FC24F1B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9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C58BC-6932-42C9-9B26-F5C39D77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1B052-99D5-4E2A-88B5-CA6302009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64E045-9D8F-47E9-92E4-BA6E80D5E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1FBFAC-298E-43D2-A350-0642C2085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2D902F-8A5B-4588-B91A-09CC3FC0C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D27819-5A55-4739-930B-B5D674C9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DEFF65-FE6D-4A0F-A835-3EA6A3ED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B441D3-2AC4-46C5-A618-8CA74F75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926A4-193E-426E-9000-59C11198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8ACDAE-118F-4BAD-869E-A605815F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6EDAB4-73E3-4603-BC38-BA4DE664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1496-A77F-46B9-928A-2C14803A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1E86C0-8A64-41E1-9E39-DB3CF88F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0699B8-488A-4EF0-8321-E4D8DD7B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2736EC-FCA6-4A13-AF9B-50BC70B3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1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604AD-74B6-4C3A-B49E-B137F848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BDA31-821C-4B01-A112-735BF63B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34AB2-FFD6-4B13-8A71-610C2D2DE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3EB952-7746-40DA-AE4E-D24E9673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849FF-2FCA-47AF-979D-73FECCF1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0483C4-51B9-4E20-A0C7-09E0404A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1A92A-949A-44F0-A879-18D291BD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94E280-61ED-4716-A85B-702CBABAC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BAE8-D084-42F6-99C1-D15F5035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98F1C-ED80-4EB6-B2FB-10146346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FEC41-2AAF-48C3-A601-179B4EBA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4DD0A-F8DE-4D52-B04A-DF7EC91B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04C96-C2B3-451E-80CD-696B8C9C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9C1015-1741-4064-B013-1CE160659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E853B-81BA-4314-8B0F-0F358D3F5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42ED-FCC5-46C9-93A3-254D1924A6A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7DF39-30C8-4BEA-B835-AE8CF835E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A71E6-C19A-4911-95A8-FEF4D5BA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D54D-B38D-49EE-B299-6B49C42D0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0D95-3BC4-4227-8796-0EE5DB39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65" y="5000368"/>
            <a:ext cx="6722075" cy="17793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200" dirty="0">
                <a:solidFill>
                  <a:prstClr val="black"/>
                </a:solidFill>
                <a:latin typeface="Calibri" panose="020F0502020204030204"/>
              </a:rPr>
              <a:t>Выполнено воспитателем МДОАУ «Детский сад № 190» </a:t>
            </a:r>
            <a:r>
              <a:rPr lang="ru-RU" sz="2200" dirty="0" err="1">
                <a:solidFill>
                  <a:prstClr val="black"/>
                </a:solidFill>
                <a:latin typeface="Calibri" panose="020F0502020204030204"/>
              </a:rPr>
              <a:t>Ибряевой</a:t>
            </a:r>
            <a:r>
              <a:rPr lang="ru-RU" sz="2200" dirty="0">
                <a:solidFill>
                  <a:prstClr val="black"/>
                </a:solidFill>
                <a:latin typeface="Calibri" panose="020F0502020204030204"/>
              </a:rPr>
              <a:t> Е.Ф.</a:t>
            </a:r>
            <a:br>
              <a:rPr lang="ru-RU" sz="2200" dirty="0">
                <a:solidFill>
                  <a:prstClr val="black"/>
                </a:solidFill>
                <a:latin typeface="Calibri" panose="020F0502020204030204"/>
              </a:rPr>
            </a:br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CD619B-E680-4454-BC4E-C32EF681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757881"/>
            <a:ext cx="6779740" cy="3064476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>
                <a:solidFill>
                  <a:prstClr val="black"/>
                </a:solidFill>
              </a:rPr>
              <a:t>Презентация на тему «Знакомство  с биографией и творчеством русского поэта Александра Сергеевича Пушкина в подготовительной группе»</a:t>
            </a:r>
            <a:endParaRPr lang="ru-RU" dirty="0"/>
          </a:p>
        </p:txBody>
      </p:sp>
      <p:pic>
        <p:nvPicPr>
          <p:cNvPr id="1026" name="Picture 2" descr="https://yandex-images.naydex.net/5l4Hxw115/72fe52G8F/dspKHAQSDK7O705XuvfKJxrYXcjZnvhXWTCVSOa9t96VYHHHXxqtDJmhsZqyDy36sZp3uzV_2ak8m7iQat0DUGfbQixgfgG-zrIaDpMyqiNH6WXY5Zu4Jy0F2Hif9abS6Q0F9usbrU2o7ODLGhsx6s0m3zdMozEF_WM1YZPwS202nmZNcXr0C8qPFn9Xh_YvdyghgIUW-ObZkAmxboGz6wmUeXMnlhkpsAxgl_8-RP-JXifvCGvZcRXjyf3PVPuJ8pIPMWmKSH5GZ6Ir45c6A-N04YhJ1rz2xWytkUJpq0eZpLVnK6Kt4fgkzLsDzmh7ZT6rF5zvJfUVI-kFoyz_kRJeH8ktvrxKTvMSM-8r0rODNKWsKZZk5j1MsUXSdUMLqURtGxOm-SHAMERjX37QE1UOn5fwB4lhEfsF8cNwqw3u1hfttZIEblpjrtOnL87TGwi1ZO2upH513D1Zjnk70xmAqdN7AvnJFLzcv6_-_C-t7ouTBCfpiXWTPZGzVO-Jjr5ToRFGLCZqEwbXaxe6e3v8kdA51uh6eci1OWJ1hxfpzP1Dm04dEShEZJdT7rjLzdIHn5SXde3dcxVRn4BjGUIWj_0xBoRq5tf6j0NL4pc32JUMiTKgaqUgQY06ZavDyWBt-z9uDT08tFjrs4KsY8lCc3vMP111dQ9hTYtA_xEOVp-pHfpsQgLzEpvDnxpXa0QZ9KU20FZFNJm16o0PZ-2o7Zufuj0Z-KhEN9dK_K-p4h9bbIP1tWXz5dXjAGvZLoY3FaWGHPoCD5IXH1tWLzcwgfR9UgxS5UThAbqRY9upXAGfY57BSRwkCM9rbjRDVYYvd3TvWbH1F7UVd3z7xUZaU-0pxpi-ou96r5_buhM_VPX03TpMcnncCRU6jWerQQzFS_depZEA3Bx_v1Lsd2VWi__0H4FhdfflmbekU32iAgvtnapYVvIv2q97D1Lv48CBLH3WWH61FKW9Th2k">
            <a:extLst>
              <a:ext uri="{FF2B5EF4-FFF2-40B4-BE49-F238E27FC236}">
                <a16:creationId xmlns:a16="http://schemas.microsoft.com/office/drawing/2014/main" id="{3C17AE4B-FCAD-433E-8913-DC531F02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33" y="41190"/>
            <a:ext cx="5232565" cy="66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3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DF167-F4A5-4D05-8306-63FF2F76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1"/>
            <a:ext cx="12038202" cy="1825624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333333"/>
                </a:solidFill>
                <a:latin typeface="+mn-lt"/>
              </a:rPr>
              <a:t>Пушкин писал на протяжении всей жизни, он посвящал их женщинам, друзьям, писал о любви, природе, России. </a:t>
            </a:r>
            <a:r>
              <a:rPr lang="ru-RU" sz="2700" dirty="0">
                <a:solidFill>
                  <a:srgbClr val="111111"/>
                </a:solidFill>
                <a:latin typeface="+mn-lt"/>
              </a:rPr>
              <a:t>Он писал свои сказки для взрослых, но очень быстро они стали любимыми и среди детей, потому что в них добро побеждает зло, что отвечает традициям жанра волшебной сказки. </a:t>
            </a:r>
            <a:endParaRPr lang="ru-RU" sz="31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42F66-3A63-4E03-9E25-F4C78D1E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26" y="1904301"/>
            <a:ext cx="11112843" cy="501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«Сказка о мертвой царевне и семи богатырях».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s://cdn1.ozone.ru/multimedia/1011556074.jpg">
            <a:extLst>
              <a:ext uri="{FF2B5EF4-FFF2-40B4-BE49-F238E27FC236}">
                <a16:creationId xmlns:a16="http://schemas.microsoft.com/office/drawing/2014/main" id="{45E2CE60-2307-456A-8641-1D5BCD7B9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75" y="2426496"/>
            <a:ext cx="3340407" cy="43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get-zen_doc/3725151/pub_5ffd4cfdaeef3c78296df195_5ffd696fcb7df1535d6eb261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8" y="2726706"/>
            <a:ext cx="6153666" cy="39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7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8CA0D-D1F5-4DD7-B13F-5D1A69AA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1" y="-3"/>
            <a:ext cx="944418" cy="28632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***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4BD432-67E9-49E4-8975-AA67A45D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6326"/>
            <a:ext cx="4405745" cy="64562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"Свет мои, зеркальце! скажи</a:t>
            </a:r>
          </a:p>
          <a:p>
            <a:pPr marL="0" indent="0">
              <a:buNone/>
            </a:pPr>
            <a:r>
              <a:rPr lang="ru-RU" sz="1200" dirty="0"/>
              <a:t>Да всю правду доложи:</a:t>
            </a:r>
          </a:p>
          <a:p>
            <a:pPr marL="0" indent="0">
              <a:buNone/>
            </a:pPr>
            <a:r>
              <a:rPr lang="ru-RU" sz="1200" dirty="0"/>
              <a:t>Я ль на свете всех милее,</a:t>
            </a:r>
          </a:p>
          <a:p>
            <a:pPr marL="0" indent="0">
              <a:buNone/>
            </a:pPr>
            <a:r>
              <a:rPr lang="ru-RU" sz="1200" dirty="0"/>
              <a:t>Всех румяней и белее?"</a:t>
            </a:r>
          </a:p>
          <a:p>
            <a:pPr marL="0" indent="0">
              <a:buNone/>
            </a:pPr>
            <a:r>
              <a:rPr lang="ru-RU" sz="1200" dirty="0"/>
              <a:t>И ей зеркальце в ответ:</a:t>
            </a:r>
          </a:p>
          <a:p>
            <a:pPr marL="0" indent="0">
              <a:buNone/>
            </a:pPr>
            <a:r>
              <a:rPr lang="ru-RU" sz="1200" dirty="0"/>
              <a:t>"Ты, конечно, спору нет:</a:t>
            </a:r>
          </a:p>
          <a:p>
            <a:pPr marL="0" indent="0">
              <a:buNone/>
            </a:pPr>
            <a:r>
              <a:rPr lang="ru-RU" sz="1200" dirty="0"/>
              <a:t>Ты, царица, всех милее,</a:t>
            </a:r>
          </a:p>
          <a:p>
            <a:pPr marL="0" indent="0">
              <a:buNone/>
            </a:pPr>
            <a:r>
              <a:rPr lang="ru-RU" sz="1200" dirty="0"/>
              <a:t>Всех румяней и белее".</a:t>
            </a:r>
          </a:p>
          <a:p>
            <a:pPr marL="0" indent="0">
              <a:buNone/>
            </a:pPr>
            <a:r>
              <a:rPr lang="ru-RU" sz="1200" dirty="0"/>
              <a:t>И царица хохотать,</a:t>
            </a:r>
          </a:p>
          <a:p>
            <a:pPr marL="0" indent="0">
              <a:buNone/>
            </a:pPr>
            <a:r>
              <a:rPr lang="ru-RU" sz="1200" dirty="0"/>
              <a:t>И плечами пожимать.</a:t>
            </a:r>
          </a:p>
          <a:p>
            <a:pPr marL="0" indent="0">
              <a:buNone/>
            </a:pPr>
            <a:r>
              <a:rPr lang="ru-RU" sz="1200" dirty="0"/>
              <a:t>И подмигивать глазами,</a:t>
            </a:r>
          </a:p>
          <a:p>
            <a:pPr marL="0" indent="0">
              <a:buNone/>
            </a:pPr>
            <a:r>
              <a:rPr lang="ru-RU" sz="1200" dirty="0"/>
              <a:t>И прищелкивать перстами,</a:t>
            </a:r>
          </a:p>
          <a:p>
            <a:pPr marL="0" indent="0">
              <a:buNone/>
            </a:pPr>
            <a:r>
              <a:rPr lang="ru-RU" sz="1200" dirty="0"/>
              <a:t>И вертеться </a:t>
            </a:r>
            <a:r>
              <a:rPr lang="ru-RU" sz="1200" dirty="0" err="1"/>
              <a:t>подбочась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Гордо в зеркальце глядясь.</a:t>
            </a:r>
          </a:p>
          <a:p>
            <a:pPr marL="0" indent="0">
              <a:buNone/>
            </a:pPr>
            <a:r>
              <a:rPr lang="ru-RU" sz="1200" dirty="0"/>
              <a:t> Но царевна молодая,</a:t>
            </a:r>
          </a:p>
          <a:p>
            <a:pPr marL="0" indent="0">
              <a:buNone/>
            </a:pPr>
            <a:r>
              <a:rPr lang="ru-RU" sz="1200" dirty="0"/>
              <a:t>Тихомолком расцветая,</a:t>
            </a:r>
          </a:p>
          <a:p>
            <a:pPr marL="0" indent="0">
              <a:buNone/>
            </a:pPr>
            <a:r>
              <a:rPr lang="ru-RU" sz="1200" dirty="0"/>
              <a:t>Между тем росла, росла.</a:t>
            </a:r>
          </a:p>
          <a:p>
            <a:pPr marL="0" indent="0">
              <a:buNone/>
            </a:pPr>
            <a:r>
              <a:rPr lang="ru-RU" sz="1200" dirty="0"/>
              <a:t>Поднялась -- и расцвела.</a:t>
            </a:r>
          </a:p>
          <a:p>
            <a:pPr marL="0" indent="0">
              <a:buNone/>
            </a:pPr>
            <a:r>
              <a:rPr lang="ru-RU" sz="1200" dirty="0"/>
              <a:t>Белолица, черноброва,</a:t>
            </a:r>
          </a:p>
          <a:p>
            <a:pPr marL="0" indent="0">
              <a:buNone/>
            </a:pPr>
            <a:r>
              <a:rPr lang="ru-RU" sz="1200" dirty="0"/>
              <a:t>Нраву кроткого такого.</a:t>
            </a:r>
          </a:p>
          <a:p>
            <a:pPr marL="0" indent="0">
              <a:buNone/>
            </a:pPr>
            <a:r>
              <a:rPr lang="ru-RU" sz="1200" dirty="0"/>
              <a:t>И жених сыскался ей,</a:t>
            </a:r>
          </a:p>
          <a:p>
            <a:pPr marL="0" indent="0">
              <a:buNone/>
            </a:pPr>
            <a:r>
              <a:rPr lang="ru-RU" sz="1200" dirty="0"/>
              <a:t>Королевич Елисеи……</a:t>
            </a:r>
          </a:p>
        </p:txBody>
      </p:sp>
      <p:pic>
        <p:nvPicPr>
          <p:cNvPr id="7170" name="Picture 2" descr="https://fs00.infourok.ru/images/doc/130/151883/img2.jpg">
            <a:extLst>
              <a:ext uri="{FF2B5EF4-FFF2-40B4-BE49-F238E27FC236}">
                <a16:creationId xmlns:a16="http://schemas.microsoft.com/office/drawing/2014/main" id="{072AAE03-88B2-4F1C-8DA3-F6CB85FF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06" y="0"/>
            <a:ext cx="7435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22092" cy="90601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о царе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Салтане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о сыне его славном и могучем богатыре князе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Гвидоне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Салтановиче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 о прекрасной царевне Лебеди».</a:t>
            </a:r>
            <a:endParaRPr lang="ru-RU" sz="2800" i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448" y="1067500"/>
            <a:ext cx="3858935" cy="56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Три девицы под окном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Пряли поздно вечерком.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«Кабы я была царица,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Говорит одна девица,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То на весь крещеный мир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Приготовила б я пир».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«Кабы я была царица,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Говорит ее сестрица,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То на весь бы мир одна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Наткала я полотна».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«Кабы я была царица,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Третья молвила сестрица, —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Я б для батюшки-царя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Родила богатыря».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Только вымолвить успела,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Дверь тихонько </a:t>
            </a:r>
            <a:r>
              <a:rPr lang="ru-RU" sz="1600" dirty="0" err="1">
                <a:solidFill>
                  <a:srgbClr val="1A1A1A"/>
                </a:solidFill>
              </a:rPr>
              <a:t>заскрыпела</a:t>
            </a:r>
            <a:r>
              <a:rPr lang="ru-RU" sz="1600" dirty="0">
                <a:solidFill>
                  <a:srgbClr val="1A1A1A"/>
                </a:solidFill>
              </a:rPr>
              <a:t>,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И в светлицу входит царь,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Стороны той государь.</a:t>
            </a:r>
            <a:br>
              <a:rPr lang="ru-RU" sz="1600" dirty="0">
                <a:solidFill>
                  <a:srgbClr val="1A1A1A"/>
                </a:solidFill>
              </a:rPr>
            </a:br>
            <a:r>
              <a:rPr lang="ru-RU" sz="1600" dirty="0">
                <a:solidFill>
                  <a:srgbClr val="1A1A1A"/>
                </a:solidFill>
              </a:rPr>
              <a:t>Во все время разговора….</a:t>
            </a:r>
          </a:p>
          <a:p>
            <a:endParaRPr lang="ru-RU" sz="2600" dirty="0"/>
          </a:p>
        </p:txBody>
      </p:sp>
      <p:pic>
        <p:nvPicPr>
          <p:cNvPr id="9232" name="Picture 16" descr="https://konspekta.net/studopediaru/baza26/2630570291789.files/image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52" y="1067499"/>
            <a:ext cx="7888448" cy="59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4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333999" cy="11285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о рыбаке и рыбке».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644894"/>
            <a:ext cx="3573573" cy="6213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Жил старик со своею старухой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У самого синего моря;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Они жили в ветхой землянке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Ровно тридцать лет и три года.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Старик ловил неводом рыбу,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Старуха пряла свою пряжу.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Раз он в море закинул невод, —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Пришел невод с одною тиной.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Он в другой раз закинул невод,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Пришел невод с травой морскою.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 третий раз закинул он невод, —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Пришел невод с одною рыбкой,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 непростою рыбкой, — золотою.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Как взмолится золотая рыбка!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Голосом молвит человечьим: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«Отпусти ты, старче, меня в море,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Дорогой за себя дам откуп: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Откуплюсь чем только пожелаешь.»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Удивился старик, испугался: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Он рыбачил тридцать лет и три года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не слыхивал, чтоб рыба говорила.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Отпустил он рыбку золотую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сказал ей ласковое слово: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«Бог с тобою, золотая рыбка!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Твоего мне откупа не надо;……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9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1057" cy="12274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о попе и его работнике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Балде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».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37398"/>
            <a:ext cx="3647975" cy="5339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Жил-был поп,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Толоконный лоб.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Пошел поп по базару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Посмотреть кой-какого товару.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Навстречу ему </a:t>
            </a:r>
            <a:r>
              <a:rPr lang="ru-RU" sz="1600" dirty="0" err="1">
                <a:solidFill>
                  <a:srgbClr val="1A1A1A"/>
                </a:solidFill>
              </a:rPr>
              <a:t>Балда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Идет, сам не зная куда.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«Что, </a:t>
            </a:r>
            <a:r>
              <a:rPr lang="ru-RU" sz="1600" dirty="0" err="1">
                <a:solidFill>
                  <a:srgbClr val="1A1A1A"/>
                </a:solidFill>
              </a:rPr>
              <a:t>батько</a:t>
            </a:r>
            <a:r>
              <a:rPr lang="ru-RU" sz="1600" dirty="0">
                <a:solidFill>
                  <a:srgbClr val="1A1A1A"/>
                </a:solidFill>
              </a:rPr>
              <a:t>, так рано поднялся?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Чего ты взыскался?»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Поп ему в ответ: «Нужен мне работник: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Повар, конюх и плотник.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А где найти мне такого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Служителя не слишком дорогого?»</a:t>
            </a:r>
            <a:br>
              <a:rPr lang="ru-RU" sz="1600" dirty="0"/>
            </a:br>
            <a:r>
              <a:rPr lang="ru-RU" sz="1600" dirty="0" err="1">
                <a:solidFill>
                  <a:srgbClr val="1A1A1A"/>
                </a:solidFill>
              </a:rPr>
              <a:t>Балда</a:t>
            </a:r>
            <a:r>
              <a:rPr lang="ru-RU" sz="1600" dirty="0">
                <a:solidFill>
                  <a:srgbClr val="1A1A1A"/>
                </a:solidFill>
              </a:rPr>
              <a:t> говорит: «Буду служить тебе славно,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Усердно и очень исправно,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 год за три щелка тебе по лбу,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Есть же мне давай вареную полбу».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Призадумался поп,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Стал себе почесывать лоб.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Щелк щелку ведь </a:t>
            </a:r>
            <a:r>
              <a:rPr lang="ru-RU" sz="1600" dirty="0" err="1">
                <a:solidFill>
                  <a:srgbClr val="1A1A1A"/>
                </a:solidFill>
              </a:rPr>
              <a:t>розь</a:t>
            </a:r>
            <a:r>
              <a:rPr lang="ru-RU" sz="1600" dirty="0">
                <a:solidFill>
                  <a:srgbClr val="1A1A1A"/>
                </a:solidFill>
              </a:rPr>
              <a:t>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Да понадеялся он на русский авось.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Поп говорит </a:t>
            </a:r>
            <a:r>
              <a:rPr lang="ru-RU" sz="1600" dirty="0" err="1">
                <a:solidFill>
                  <a:srgbClr val="1A1A1A"/>
                </a:solidFill>
              </a:rPr>
              <a:t>Балде</a:t>
            </a:r>
            <a:r>
              <a:rPr lang="ru-RU" sz="1600" dirty="0">
                <a:solidFill>
                  <a:srgbClr val="1A1A1A"/>
                </a:solidFill>
              </a:rPr>
              <a:t>: «Ладно…..</a:t>
            </a:r>
            <a:endParaRPr lang="ru-RU" sz="1600" dirty="0"/>
          </a:p>
        </p:txBody>
      </p:sp>
      <p:pic>
        <p:nvPicPr>
          <p:cNvPr id="11266" name="Picture 2" descr="https://kmcb.krn.muzkult.ru/media/2020/06/05/1254911133/pop_i_bal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13" y="128009"/>
            <a:ext cx="8404687" cy="67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1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12191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«Сказка о золотом петушке».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6" y="1010653"/>
            <a:ext cx="4385131" cy="5629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A1A1A"/>
                </a:solidFill>
              </a:rPr>
              <a:t>Негде, в тридевятом царстве,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 тридесятом государстве,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Жил-был славный царь </a:t>
            </a:r>
            <a:r>
              <a:rPr lang="ru-RU" sz="1600" dirty="0" err="1">
                <a:solidFill>
                  <a:srgbClr val="1A1A1A"/>
                </a:solidFill>
              </a:rPr>
              <a:t>Дадон</a:t>
            </a:r>
            <a:r>
              <a:rPr lang="ru-RU" sz="1600" dirty="0">
                <a:solidFill>
                  <a:srgbClr val="1A1A1A"/>
                </a:solidFill>
              </a:rPr>
              <a:t>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Смолоду был грозен он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соседям то и дело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Наносил обиды смело,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Но под старость захотел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Отдохнуть от ратных дел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 покой себе устроить;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Тут соседи беспокоить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Стали старого царя,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Страшный вред ему творя.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Чтоб концы своих владений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Охранять от нападений,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Должен был он содержать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Многочисленную рать.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Воеводы не дремали,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Но никак не успевали: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Ждут, бывало, с юга, глядь,—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Ан с востока лезет рать.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Справят здесь,— лихие гости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Идут от моря. Со злости</a:t>
            </a:r>
            <a:br>
              <a:rPr lang="ru-RU" sz="1600" dirty="0"/>
            </a:br>
            <a:r>
              <a:rPr lang="ru-RU" sz="1600" dirty="0">
                <a:solidFill>
                  <a:srgbClr val="1A1A1A"/>
                </a:solidFill>
              </a:rPr>
              <a:t>Инда плакал царь </a:t>
            </a:r>
            <a:r>
              <a:rPr lang="ru-RU" sz="1600" dirty="0" err="1">
                <a:solidFill>
                  <a:srgbClr val="1A1A1A"/>
                </a:solidFill>
              </a:rPr>
              <a:t>Дадон</a:t>
            </a:r>
            <a:r>
              <a:rPr lang="ru-RU" sz="1600" dirty="0">
                <a:solidFill>
                  <a:srgbClr val="1A1A1A"/>
                </a:solidFill>
              </a:rPr>
              <a:t>……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4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503" y="240632"/>
            <a:ext cx="5107633" cy="78086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«Руслан и Людмила». У Лукоморья дуб зеленый.»</a:t>
            </a:r>
            <a:br>
              <a:rPr lang="ru-RU" dirty="0">
                <a:solidFill>
                  <a:srgbClr val="333333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28" y="1021492"/>
            <a:ext cx="4726958" cy="56676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</a:rPr>
              <a:t>У лукоморья дуб зеленый,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Златая цепь на дубе том: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днем и ночью кот ученый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Всё ходит по цепи кругом;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Идет направо – песнь заводит,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Налево – сказку говорит.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</a:rPr>
              <a:t>Там чудеса: там леший бродит,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Русалка на ветвях сидит;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на неведомых дорожках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Следы невиданных зверей;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Избушка там на курьих ножках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Стоит без окон, без дверей;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лес и дол видений полны;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о заре прихлынут волны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На брег песчаный и пустой,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тридцать витязей прекрасных;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Чредой из вод выходят ясных,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с ними дядька их морской;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королевич мимоходом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Пленяет грозного царя;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в облаках перед народом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Через леса, через моря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Колдун несет богатыря;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В темнице там царевна тужит,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А бурый волк ей верно служит;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ступа с Бабою Ягой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Идет, бредет сама собой;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царь </a:t>
            </a:r>
            <a:r>
              <a:rPr lang="ru-RU" dirty="0" err="1">
                <a:solidFill>
                  <a:srgbClr val="333333"/>
                </a:solidFill>
              </a:rPr>
              <a:t>Кащей</a:t>
            </a:r>
            <a:r>
              <a:rPr lang="ru-RU" dirty="0">
                <a:solidFill>
                  <a:srgbClr val="333333"/>
                </a:solidFill>
              </a:rPr>
              <a:t> над златом чахнет;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Там русской дух… там Русью пахнет!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И там я был, и мед я пил;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У моря видел дуб зеленый;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Под ним сидел, и кот ученый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Свои мне сказки говорил.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Одну я помню: сказку эту</a:t>
            </a:r>
            <a:br>
              <a:rPr lang="ru-RU" dirty="0">
                <a:solidFill>
                  <a:srgbClr val="333333"/>
                </a:solidFill>
              </a:rPr>
            </a:br>
            <a:r>
              <a:rPr lang="ru-RU" dirty="0">
                <a:solidFill>
                  <a:srgbClr val="333333"/>
                </a:solidFill>
              </a:rPr>
              <a:t>Поведаю теперь я свету…</a:t>
            </a:r>
          </a:p>
          <a:p>
            <a:endParaRPr lang="ru-RU" dirty="0"/>
          </a:p>
        </p:txBody>
      </p:sp>
      <p:pic>
        <p:nvPicPr>
          <p:cNvPr id="12292" name="Picture 4" descr="https://cs.pikabu.ru/post_img/big/2013-01_3/1357879318_4202748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57" y="0"/>
            <a:ext cx="8349843" cy="592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6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bs.twimg.com/media/CassXsUWAAAq39M.jpg:large">
            <a:extLst>
              <a:ext uri="{FF2B5EF4-FFF2-40B4-BE49-F238E27FC236}">
                <a16:creationId xmlns:a16="http://schemas.microsoft.com/office/drawing/2014/main" id="{EB82B4C8-7756-40FC-84DB-F7CF7824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0"/>
            <a:ext cx="48021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6012"/>
            <a:ext cx="73898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Когда мы перечитываем сказки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А.С.Пушкина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мы становимся немного счастливее, благодарим автора за то, что он оставил эти сказки с нами навсегда.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 Сказки Александра Сергеевича  должны занять достойное место не только на книжных полках, но и в сердце каждого из нас.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Чтение-вот лучшее учение!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А.С. Пушкин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E2158-8C8A-419A-9C02-400078E7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"/>
            <a:ext cx="7010401" cy="28875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Семья Александра Пушкина.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35647-EEBA-4310-B2B6-6A778D83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56135"/>
            <a:ext cx="12108581" cy="201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</a:rPr>
              <a:t>Много лет тому назад в Москве, в небогатой дворянской семье родился мальчик Саша. Дата его рождения – 6 июня 1799года.  У Саши была старшая сестра Ольга и младший брат Лев. Отец Александра любил читать и сам немного писал стихи. Писатели и поэты часто приходили в гости к Пушкиным. Смышлёного мальчика нередко оставляли в гостиной, когда гости читали свои произведения. </a:t>
            </a:r>
            <a:endParaRPr lang="ru-RU" dirty="0"/>
          </a:p>
        </p:txBody>
      </p:sp>
      <p:pic>
        <p:nvPicPr>
          <p:cNvPr id="13314" name="Picture 2" descr="https://s00.yaplakal.com/pics/pics_original/3/8/7/120457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139"/>
            <a:ext cx="6126480" cy="459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s05.infourok.ru/uploads/ex/0e82/000a6ec1-131b1c85/1/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78" y="2263139"/>
            <a:ext cx="6126482" cy="459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0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C4271-8094-48D1-9F6B-2D4A0430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8"/>
            <a:ext cx="3136045" cy="730271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В детстве будущий гений рос очень непоседливым и шаловливым, но не по годам умным и обаятельным ребенком, которого очень любила его родная бабушка Мария Алексеевна Ганнибал. </a:t>
            </a:r>
            <a:endParaRPr lang="ru-RU" sz="27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2F6C1B-CF61-4B2B-9460-EB621360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202724"/>
            <a:ext cx="55417" cy="996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 descr="https://ds04.infourok.ru/uploads/ex/040c/00074383-bdd9b456/img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45" y="4248"/>
            <a:ext cx="9055956" cy="679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3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637830/v637830323/44308/nyux7RcZhx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2" y="0"/>
            <a:ext cx="7018636" cy="46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9480/142401178.20/0_103e9e_38274b2b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4709" cy="33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9509/142401178.21/0_103ea6_fc9f31b2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" y="3361038"/>
            <a:ext cx="5050891" cy="336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099222" y="4922242"/>
            <a:ext cx="709277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Пушкин очень часто гостил у нее в имении Захарово. Именно бабушка самая первая стала учить его русской грамоте</a:t>
            </a:r>
            <a:r>
              <a:rPr lang="ru-RU" sz="2700" dirty="0">
                <a:solidFill>
                  <a:srgbClr val="383838"/>
                </a:solidFill>
              </a:rPr>
              <a:t> и привила любовь к русскому языку.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9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D3485-8822-4B38-983A-5DE3ECC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665"/>
            <a:ext cx="6829168" cy="233954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n-lt"/>
              </a:rPr>
              <a:t>Огромное влияние на будущего поэта оказала его няня, Арина Родионовна, которую поэт будет вспоминать всю свою жизнь и посвятит не мало литературных произведений. Она была мастерица петь песни и рассказывать сказки. Говор у неё был особый певучий, ведь она была простая крестьянка.</a:t>
            </a:r>
            <a:r>
              <a:rPr lang="ru-RU" sz="1800" dirty="0">
                <a:latin typeface="+mn-lt"/>
              </a:rPr>
              <a:t> Он записывал сказки, которых няня знала великое множество, песни , с интересом «собирал» сказанные ей поговорки, пословицы, народные выражения. </a:t>
            </a:r>
            <a:r>
              <a:rPr lang="ru-RU" sz="1800" dirty="0">
                <a:solidFill>
                  <a:srgbClr val="000000"/>
                </a:solidFill>
                <a:latin typeface="+mn-lt"/>
              </a:rPr>
              <a:t>Маленький Саша очень любил свою няню и ласково называл её мамушкой.</a:t>
            </a:r>
            <a:r>
              <a:rPr lang="ru-RU" sz="1800" dirty="0">
                <a:solidFill>
                  <a:srgbClr val="111111"/>
                </a:solidFill>
                <a:latin typeface="+mn-lt"/>
              </a:rPr>
              <a:t> </a:t>
            </a:r>
            <a:endParaRPr lang="ru-RU" sz="1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B97A9-53D9-4716-A54B-D1F3B5E9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1" y="2784389"/>
            <a:ext cx="5305167" cy="3970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                        </a:t>
            </a:r>
            <a:r>
              <a:rPr lang="ru-RU" b="1" dirty="0">
                <a:solidFill>
                  <a:srgbClr val="333333"/>
                </a:solidFill>
              </a:rPr>
              <a:t>Няне</a:t>
            </a: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Подруга дней моих суровых,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Голубка дряхлая моя!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Одна в глуши лесов сосновых,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Давно, давно ты ждешь меня.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Ты под окном своей светлицы,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Горюешь, будто на часах,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И медлят поминутно спицы,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В твоих наморщенных руках.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Глядишь в забытые вороты,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На черный отдаленный путь: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Тоска, предчувствия, заботы,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Теснят твою всечасно грудь…..</a:t>
            </a:r>
            <a:br>
              <a:rPr lang="ru-RU" dirty="0"/>
            </a:br>
            <a:r>
              <a:rPr lang="ru-RU" dirty="0"/>
              <a:t>                                       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</a:rPr>
              <a:t>                                                            А. С. Пушкин</a:t>
            </a:r>
            <a:endParaRPr lang="ru-RU" sz="1900" dirty="0"/>
          </a:p>
        </p:txBody>
      </p:sp>
      <p:pic>
        <p:nvPicPr>
          <p:cNvPr id="4098" name="Picture 2" descr="https://ic.pics.livejournal.com/sergey_v_fomin/72076302/4926382/4926382_original.jpg">
            <a:extLst>
              <a:ext uri="{FF2B5EF4-FFF2-40B4-BE49-F238E27FC236}">
                <a16:creationId xmlns:a16="http://schemas.microsoft.com/office/drawing/2014/main" id="{3AAF262D-ABD2-4748-B1DE-80CA950B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49" y="0"/>
            <a:ext cx="53911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06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E3C74-8252-436C-AAD1-B1EB40E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5350474" cy="120272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+mn-lt"/>
              </a:rPr>
              <a:t>Наталья Гончарова считалась первой красавицей своей эпохи.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8A776-0437-4F36-9E88-7FB31C45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97" y="5593492"/>
            <a:ext cx="11063870" cy="1109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В 31 год Пушкин женился на красавице Наталье Гончаровой. Александр называл свою жену ласково «ангел» или Натали.</a:t>
            </a:r>
            <a:endParaRPr lang="ru-RU" dirty="0"/>
          </a:p>
        </p:txBody>
      </p:sp>
      <p:pic>
        <p:nvPicPr>
          <p:cNvPr id="5122" name="Picture 2" descr="Травля величайшего русского поэта в истории - правда или преувеличение?">
            <a:extLst>
              <a:ext uri="{FF2B5EF4-FFF2-40B4-BE49-F238E27FC236}">
                <a16:creationId xmlns:a16="http://schemas.microsoft.com/office/drawing/2014/main" id="{FF9AC81F-EE1A-4084-A60C-63D09352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71" y="0"/>
            <a:ext cx="6841525" cy="43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ончарова в юност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" y="1426679"/>
            <a:ext cx="4219403" cy="35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8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3521930" cy="6773075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+mn-lt"/>
              </a:rPr>
              <a:t>У Пушкина была большая семья. Четверо детей, две дочери и два сына. Александр Сергеевич очень любил своих детей, часто проводил с ними своё </a:t>
            </a:r>
            <a:r>
              <a:rPr lang="ru-RU" sz="2800" u="sng" dirty="0">
                <a:solidFill>
                  <a:srgbClr val="111111"/>
                </a:solidFill>
                <a:latin typeface="+mn-lt"/>
              </a:rPr>
              <a:t>время</a:t>
            </a:r>
            <a:r>
              <a:rPr lang="ru-RU" sz="2800" dirty="0">
                <a:solidFill>
                  <a:srgbClr val="111111"/>
                </a:solidFill>
                <a:latin typeface="+mn-lt"/>
              </a:rPr>
              <a:t>: читал им свои стихи, играл с ними, нежно называл их </a:t>
            </a:r>
            <a:r>
              <a:rPr lang="ru-RU" sz="2800" i="1" dirty="0">
                <a:solidFill>
                  <a:srgbClr val="111111"/>
                </a:solidFill>
                <a:latin typeface="+mn-lt"/>
              </a:rPr>
              <a:t>«детушки»</a:t>
            </a:r>
            <a:r>
              <a:rPr lang="ru-RU" sz="2800" dirty="0">
                <a:solidFill>
                  <a:srgbClr val="111111"/>
                </a:solidFill>
                <a:latin typeface="+mn-lt"/>
              </a:rPr>
              <a:t>.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endParaRPr lang="ru-RU" dirty="0"/>
          </a:p>
        </p:txBody>
      </p:sp>
      <p:pic>
        <p:nvPicPr>
          <p:cNvPr id="1026" name="Picture 2" descr="https://i.mycdn.me/i?r=AzEPZsRbOZEKgBhR0XGMT1RkEdjtCAr5N1Jah7PLIqeTa6aKTM5SRkZCeTgDn6uOy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30" y="90616"/>
            <a:ext cx="8612405" cy="66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5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3545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</a:rPr>
              <a:t>В 1837 году между Александром Сергеевичем Пушкиным и Жоржем Дантесом возник конфликт. Пушкин вызывает Дантеса на дуэль,  в результате получает смертельное ранение в живот</a:t>
            </a:r>
            <a:r>
              <a:rPr lang="ru-RU" dirty="0">
                <a:solidFill>
                  <a:srgbClr val="000000"/>
                </a:solidFill>
              </a:rPr>
              <a:t> и спустя два дня мучений умирает в своей квартире. Семья поэта остаётся без средств к существованию. К счастью, на помощь пришел император Николай I. Он выплатил долги Пушкина и назначил его родным содержание. 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6148" name="Picture 4" descr="Название: Дуэль Пушкина и Дантеса.jpg&#10;Просмотров: 605&#10;&#10;Размер: 302.5 К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5" y="0"/>
            <a:ext cx="6837405" cy="68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zen_doc/1872259/pub_5d046468af8bd4147ddca4c7_5d0464a4aec74a0d772f1568/scale_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340"/>
            <a:ext cx="2883013" cy="36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3013" y="3175341"/>
            <a:ext cx="187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Жорж Шарль Дантес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322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ria-art.ru/0/P/Pushkin%20A/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07" y="0"/>
            <a:ext cx="9776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25743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Смерть Александра Сергеевича стала трагедией для всего народа. Он прожил короткую жизнь всего 37 лет, но оставил нам бесценное сокровище-свое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val="1472223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1583</Words>
  <Application>Microsoft Office PowerPoint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Тема Office</vt:lpstr>
      <vt:lpstr>Выполнено воспитателем МДОАУ «Детский сад № 190» Ибряевой Е.Ф. </vt:lpstr>
      <vt:lpstr>Семья Александра Пушкина.</vt:lpstr>
      <vt:lpstr>В детстве будущий гений рос очень непоседливым и шаловливым, но не по годам умным и обаятельным ребенком, которого очень любила его родная бабушка Мария Алексеевна Ганнибал. </vt:lpstr>
      <vt:lpstr>Презентация PowerPoint</vt:lpstr>
      <vt:lpstr>Огромное влияние на будущего поэта оказала его няня, Арина Родионовна, которую поэт будет вспоминать всю свою жизнь и посвятит не мало литературных произведений. Она была мастерица петь песни и рассказывать сказки. Говор у неё был особый певучий, ведь она была простая крестьянка. Он записывал сказки, которых няня знала великое множество, песни , с интересом «собирал» сказанные ей поговорки, пословицы, народные выражения. Маленький Саша очень любил свою няню и ласково называл её мамушкой. </vt:lpstr>
      <vt:lpstr>Наталья Гончарова считалась первой красавицей своей эпохи.</vt:lpstr>
      <vt:lpstr> У Пушкина была большая семья. Четверо детей, две дочери и два сына. Александр Сергеевич очень любил своих детей, часто проводил с ними своё время: читал им свои стихи, играл с ними, нежно называл их «детушки». </vt:lpstr>
      <vt:lpstr>Презентация PowerPoint</vt:lpstr>
      <vt:lpstr>Презентация PowerPoint</vt:lpstr>
      <vt:lpstr>Пушкин писал на протяжении всей жизни, он посвящал их женщинам, друзьям, писал о любви, природе, России. Он писал свои сказки для взрослых, но очень быстро они стали любимыми и среди детей, потому что в них добро побеждает зло, что отвечает традициям жанра волшебной сказки. </vt:lpstr>
      <vt:lpstr>***</vt:lpstr>
      <vt:lpstr>«Сказка о царе Салтане, о сыне его славном и могучем богатыре князе Гвидоне Салтановиче и о прекрасной царевне Лебеди».</vt:lpstr>
      <vt:lpstr>«Сказка о рыбаке и рыбке». </vt:lpstr>
      <vt:lpstr>«Сказка о попе и его работнике Балде». </vt:lpstr>
      <vt:lpstr>«Сказка о золотом петушке».</vt:lpstr>
      <vt:lpstr>«Руслан и Людмила». У Лукоморья дуб зеленый.»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 с творчеством русского поэта Александра Сергеевича Пушкина»</dc:title>
  <dc:creator>Roma</dc:creator>
  <cp:lastModifiedBy>Admin1</cp:lastModifiedBy>
  <cp:revision>35</cp:revision>
  <dcterms:created xsi:type="dcterms:W3CDTF">2021-02-11T17:05:22Z</dcterms:created>
  <dcterms:modified xsi:type="dcterms:W3CDTF">2024-09-25T02:22:15Z</dcterms:modified>
</cp:coreProperties>
</file>