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59" r:id="rId10"/>
    <p:sldId id="261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1872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D7D5E-9F3F-4636-8E39-F9A5DBDCFA9D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B264A-B484-458F-97FB-765577492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0515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D:\Новая папка\непр. согл\н 10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285992"/>
            <a:ext cx="2269632" cy="4357694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285992"/>
            <a:ext cx="8143932" cy="221457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sz="1600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57488" y="714355"/>
            <a:ext cx="5600712" cy="1357323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1">
                <a:solidFill>
                  <a:schemeClr val="bg1"/>
                </a:solidFill>
                <a:latin typeface="Monotype Corsiva" pitchFamily="66" charset="0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EBD1C3-F86E-48B1-BA90-75BDFB60FA4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09.02.2019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D1C3-F86E-48B1-BA90-75BDFB60FA44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117CC-BF84-4808-B4E0-0B9518D36C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Новая папка\непр. согл\н 9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2508075" cy="30765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17CC-BF84-4808-B4E0-0B9518D36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D1C3-F86E-48B1-BA90-75BDFB60FA44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17CC-BF84-4808-B4E0-0B9518D36C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Новая папка\непр. согл\н 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098010"/>
            <a:ext cx="2857520" cy="36171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D1C3-F86E-48B1-BA90-75BDFB60FA44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17CC-BF84-4808-B4E0-0B9518D36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Новая папка\непр. согл\н 6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2214554"/>
            <a:ext cx="3432427" cy="4333872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D1C3-F86E-48B1-BA90-75BDFB60FA44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 userDrawn="1"/>
        </p:nvSpPr>
        <p:spPr>
          <a:xfrm>
            <a:off x="3286116" y="1071546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643306" y="3214686"/>
            <a:ext cx="24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APCGaramondC" pitchFamily="2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Новая папка\непр. согл\доска.png"/>
          <p:cNvPicPr>
            <a:picLocks noChangeAspect="1" noChangeArrowheads="1"/>
          </p:cNvPicPr>
          <p:nvPr userDrawn="1"/>
        </p:nvPicPr>
        <p:blipFill rotWithShape="1">
          <a:blip r:embed="rId7" cstate="screen"/>
          <a:srcRect/>
          <a:stretch/>
        </p:blipFill>
        <p:spPr bwMode="auto">
          <a:xfrm>
            <a:off x="142844" y="186430"/>
            <a:ext cx="9001156" cy="63574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 userDrawn="1"/>
        </p:nvSpPr>
        <p:spPr>
          <a:xfrm>
            <a:off x="4714876" y="6500834"/>
            <a:ext cx="44291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                                                               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tamarik-sem@mail.ru</a:t>
            </a:r>
            <a:endParaRPr lang="ru-RU" sz="1400" dirty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BD1C3-F86E-48B1-BA90-75BDFB60FA44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5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00834"/>
            <a:ext cx="21336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117CC-BF84-4808-B4E0-0B9518D36C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4" r:id="rId4"/>
    <p:sldLayoutId id="2147483655" r:id="rId5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785794"/>
            <a:ext cx="6457968" cy="127505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№10 «Берёзка»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564904"/>
            <a:ext cx="6089900" cy="331236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Дидактическое пособие по ФЭМП математический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«Играем и познаем» для детей раннего возраста</a:t>
            </a:r>
          </a:p>
          <a:p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Хусаинова А.Р.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764704"/>
            <a:ext cx="3888432" cy="3888432"/>
          </a:xfrm>
        </p:spPr>
        <p:txBody>
          <a:bodyPr>
            <a:normAutofit fontScale="90000"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Он помогает ребенку по своему желанию организовать информацию по изучаемой теме и лучше понять и запомнить материал.</a:t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Это отличный способ для повторения пройденного. В любое удобное время ребенок просто открывает </a:t>
            </a:r>
            <a:r>
              <a:rPr lang="ru-RU" sz="18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лэпбук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 интересом повторяет пройденное.</a:t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18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Лэпбук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хорошо подойдет как для индивидуальных занятий, так и для занятий в подгруппах, где одновременно будут заняты несколько детей. </a:t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выбрать задания под силу каждому ребенку. </a:t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4.Применение данного пособия повышает эффективность педагогического процесса, кроме того, способствует развитию памяти, мышления у детей, оказывая положительное влияние на умственное развитие ребенка. 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xmx13\OneDrive\Рабочий стол\я\IMG_20190203_1732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3600400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83568" y="764704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Практическая значимость математического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лэпбука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«Играем и познаем»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1700808"/>
            <a:ext cx="5832648" cy="172819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80020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повышение собственного уровня компетенции и знаний педагогов в области формирования элементарных математических представлений у детей раннего возраста, путем презентации авторского дидактического пособия. А также, использование методических приемов (сочетание практической и игровой деятельности, решение детьми проблемно-игровых и поисковых ситуаций) для развития у дошкольников элементарных математических представлений.</a:t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i="1" dirty="0"/>
          </a:p>
        </p:txBody>
      </p:sp>
      <p:sp>
        <p:nvSpPr>
          <p:cNvPr id="8" name="Заголовок 5"/>
          <p:cNvSpPr>
            <a:spLocks noGrp="1"/>
          </p:cNvSpPr>
          <p:nvPr>
            <p:ph idx="1"/>
          </p:nvPr>
        </p:nvSpPr>
        <p:spPr>
          <a:xfrm>
            <a:off x="2555776" y="2852936"/>
            <a:ext cx="5904656" cy="3024336"/>
          </a:xfrm>
        </p:spPr>
        <p:txBody>
          <a:bodyPr>
            <a:normAutofit fontScale="25000" lnSpcReduction="20000"/>
          </a:bodyPr>
          <a:lstStyle/>
          <a:p>
            <a:pPr algn="r">
              <a:buNone/>
            </a:pP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Задачи:1)донести до участников конкурса важность формирования элементарных математических представлений на раннем этапе развития дошкольника, путем презентации применения собственных дидактических пособий на практике;</a:t>
            </a:r>
          </a:p>
          <a:p>
            <a:pPr>
              <a:buNone/>
            </a:pPr>
            <a:r>
              <a:rPr lang="ru-RU" sz="7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2)развивать у детей интерес к математике и приобщать к предмету в игровой и занимательной форме;</a:t>
            </a:r>
          </a:p>
          <a:p>
            <a:pPr>
              <a:buNone/>
            </a:pPr>
            <a:r>
              <a:rPr lang="ru-RU" sz="7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3)осуществить дооснащение предметно-пространственной среды в области познавательного развития, путем разработки и изготовления собственных дидактических пособий.</a:t>
            </a:r>
          </a:p>
          <a:p>
            <a:pPr algn="l"/>
            <a:endParaRPr lang="ru-RU" sz="7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692696"/>
            <a:ext cx="7992888" cy="4464496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Математический </a:t>
            </a:r>
            <a:r>
              <a:rPr lang="ru-RU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«Играем и познаем» включает в себя следующие дидактические игры:</a:t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игра: тренажер «Разноцветная полянка»</a:t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xmx13\OneDrive\Рабочий стол\я\IMG_20190204_0945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19908">
            <a:off x="4937939" y="2363052"/>
            <a:ext cx="3240360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C:\Users\xmx13\OneDrive\Рабочий стол\я\IMG_20190203_1734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6275">
            <a:off x="1162442" y="2369673"/>
            <a:ext cx="2544530" cy="31987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64088" y="836712"/>
            <a:ext cx="3168352" cy="4320480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данного задания заключается в развитии цветового восприятия и ориентировки ребенка в пространстве.</a:t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> 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ходе данного задания у ребенка формируется и развивается представление о цветах и развивается ориентировка в пространстве (квадрат в верхней или нижней части «полянки»).</a:t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xmx13\OneDrive\Рабочий стол\я\IMG_20190204_0954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4320480" cy="38164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836712"/>
            <a:ext cx="7474024" cy="1368152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11560" y="1040379"/>
            <a:ext cx="79208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игра: «Волшебные часики» состоит из трафарета в форме часов с расположенными на нем геометрическими фигурами (круг, квадрат) 4 основных цветов (синий, желтый, красный, зеленый).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xmx13\OneDrive\Рабочий стол\я\IMG_20190203_1735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2928357" cy="33843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C:\Users\xmx13\OneDrive\Рабочий стол\я\IMG_20190204_0952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76872"/>
            <a:ext cx="2808312" cy="33843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764704"/>
            <a:ext cx="7474024" cy="1368152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1124744"/>
            <a:ext cx="23042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Целью данной игры является формирование у детей раннего дошкольного возраста представлений об элементарных геометрических фигурах, изучение и закрепление 4 основных цветов.</a:t>
            </a:r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xmx13\OneDrive\Рабочий стол\я\IMG_20190204_0945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4565898" cy="38164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474024" cy="1368152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83568" y="760208"/>
            <a:ext cx="77048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игра: «Собери матрешек» состоит из больших и маленьких трафаретов матрешек трех основных цветов (красный, желтый, зеленый), накладных кармашек.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xmx13\OneDrive\Рабочий стол\я\IMG_20190203_1736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3063999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xmx13\OneDrive\Рабочий стол\я\IMG_20190204_1003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44824"/>
            <a:ext cx="3925441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40152" y="980728"/>
            <a:ext cx="2088232" cy="4464496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xmx13\OneDrive\Рабочий стол\я\IMG_20190204_0949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3528392" cy="43204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860032" y="-40988"/>
            <a:ext cx="324036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данной игры - развивать умение различать предметы по величине, сортировать их по цвету.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также ориентироваться в количественном понятии «один-много».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выполнения этого задания у дошкольников развивается мышление, внимание и память.</a:t>
            </a:r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03848" y="896814"/>
            <a:ext cx="511256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Методическая ценность математического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лэпбука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«Играем и познаем» состоит в том, что он обеспечивает: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построение образовательной деятельности на основе взаимодействия взрослых с детьми, ориентированного на интересы и возможности каждого ребенка;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-развитие любознательности, познавательной мотивации и образовательной активности;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-развитие воображения, смекалки, сообразительности;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способности понимать и использовать наглядные модели;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-возможность выбора детьми материалов, видов заданий, участников совместной деятельности и общение.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304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Муниципальное автономное дошкольное образовательное учреждение детский сад №10 «Берёзка» </vt:lpstr>
      <vt:lpstr>  Цель: повышение собственного уровня компетенции и знаний педагогов в области формирования элементарных математических представлений у детей раннего возраста, путем презентации авторского дидактического пособия. А также, использование методических приемов (сочетание практической и игровой деятельности, решение детьми проблемно-игровых и поисковых ситуаций) для развития у дошкольников элементарных математических представлений. </vt:lpstr>
      <vt:lpstr>Математический лэпбук «Играем и познаем» включает в себя следующие дидактические игры: 1 игра: тренажер «Разноцветная полянка»           </vt:lpstr>
      <vt:lpstr>     Цель данного задания заключается в развитии цветового восприятия и ориентировки ребенка в пространстве.  В ходе данного задания у ребенка формируется и развивается представление о цветах и развивается ориентировка в пространстве (квадрат в верхней или нижней части «полянки»).  </vt:lpstr>
      <vt:lpstr>           </vt:lpstr>
      <vt:lpstr>           </vt:lpstr>
      <vt:lpstr>           </vt:lpstr>
      <vt:lpstr>           </vt:lpstr>
      <vt:lpstr>Слайд 9</vt:lpstr>
      <vt:lpstr>        1. Он помогает ребенку по своему желанию организовать информацию по изучаемой теме и лучше понять и запомнить материал. 2. Это отличный способ для повторения пройденного. В любое удобное время ребенок просто открывает лэпбук и с интересом повторяет пройденное. 3. Лэпбук хорошо подойдет как для индивидуальных занятий, так и для занятий в подгруппах, где одновременно будут заняты несколько детей.  Можно выбрать задания под силу каждому ребенку.  4.Применение данного пособия повышает эффективность педагогического процесса, кроме того, способствует развитию памяти, мышления у детей, оказывая положительное влияние на умственное развитие ребенка. 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Тамара</dc:creator>
  <cp:lastModifiedBy>xmx13@rambler.ru</cp:lastModifiedBy>
  <cp:revision>53</cp:revision>
  <dcterms:created xsi:type="dcterms:W3CDTF">2014-07-31T15:26:26Z</dcterms:created>
  <dcterms:modified xsi:type="dcterms:W3CDTF">2019-02-09T11:26:02Z</dcterms:modified>
</cp:coreProperties>
</file>