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7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BA4BA9-D3AD-4DDA-8ED9-17E5BE23FD3C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30C35-F9BB-4745-B6B4-50B66CBBC0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405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Как называется суп, который можно приготовить из предложенных овощей? (Борщ)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30C35-F9BB-4745-B6B4-50B66CBBC02A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Игра «Как собирают этот овощ?» Разложить</a:t>
            </a:r>
            <a:r>
              <a:rPr lang="ru-RU" baseline="0" dirty="0" smtClean="0"/>
              <a:t> овощи правильно, по способу их сбора.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30C35-F9BB-4745-B6B4-50B66CBBC02A}" type="slidenum">
              <a:rPr lang="ru-RU" smtClean="0"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Игра «Что где растет?» (Что</a:t>
            </a:r>
            <a:r>
              <a:rPr lang="ru-RU" baseline="0" dirty="0" smtClean="0"/>
              <a:t> растет на грядке? Что растет в саду?)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30C35-F9BB-4745-B6B4-50B66CBBC02A}" type="slidenum">
              <a:rPr lang="ru-RU" smtClean="0"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Составь по семе – алгоритму рассказ</a:t>
            </a:r>
            <a:r>
              <a:rPr lang="ru-RU" baseline="0" dirty="0" smtClean="0"/>
              <a:t> – загадку об овоще или фрукте. Например: ребенок загадывает про себя овощ или фрукт и с помощью воспитателя составляет о нем рассказ по данной схеме. Лимон: «Он желтого цвета, небольшого размера, продолговатой формы, кислый на вкус, гладкий на ощупь, растет в Азии, в Китае, на Ближнем Востоке, в Европе. Из него можно приготовить джем, сок, с ним можно пить чай, печь пироги. Он очень полезный, в нём много витамина С» О чём речь?)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30C35-F9BB-4745-B6B4-50B66CBBC02A}" type="slidenum">
              <a:rPr lang="ru-RU" smtClean="0"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Что здесь лишнее</a:t>
            </a:r>
            <a:r>
              <a:rPr lang="ru-RU" baseline="0" dirty="0" smtClean="0"/>
              <a:t> и почему? (Банан лишний. Это фрукт)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30C35-F9BB-4745-B6B4-50B66CBBC02A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Что здесь лишнее? (Редис. Это овощ)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30C35-F9BB-4745-B6B4-50B66CBBC02A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Что лишнее и почему? (Киви.</a:t>
            </a:r>
            <a:r>
              <a:rPr lang="ru-RU" baseline="0" dirty="0" smtClean="0"/>
              <a:t> Это не ягода)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30C35-F9BB-4745-B6B4-50B66CBBC02A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Что лишнее и почему? (Томат. Это овощ)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30C35-F9BB-4745-B6B4-50B66CBBC02A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Что лишнее? (Груша. Это фрукт)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30C35-F9BB-4745-B6B4-50B66CBBC02A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Что лишнее? (Персик. Это фрукт, а не ягода)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30C35-F9BB-4745-B6B4-50B66CBBC02A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Игра</a:t>
            </a:r>
            <a:r>
              <a:rPr lang="ru-RU" baseline="0" dirty="0" smtClean="0"/>
              <a:t> «Один – много» : Одна тыква – много тыкв; одно яблоко – много яблок; один огурец – много огурцов; Один абрикос – много абрикосов.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30C35-F9BB-4745-B6B4-50B66CBBC02A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Какое варенье?</a:t>
            </a:r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Скажи, как по-другому называется сок (варенье) из яблок?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(Яблочный сок, яблочное варенье).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 слив?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(сливовый сок, сливовое варенье) и </a:t>
            </a:r>
            <a:r>
              <a:rPr lang="ru-RU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т.д</a:t>
            </a:r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30C35-F9BB-4745-B6B4-50B66CBBC02A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00B050"/>
                </a:solidFill>
              </a:rPr>
              <a:t>ОВОЩИ</a:t>
            </a:r>
            <a:r>
              <a:rPr lang="ru-RU" sz="5400" b="1" dirty="0" smtClean="0"/>
              <a:t> </a:t>
            </a:r>
            <a:r>
              <a:rPr lang="ru-RU" sz="5400" b="1" dirty="0" smtClean="0">
                <a:solidFill>
                  <a:srgbClr val="FFFF00"/>
                </a:solidFill>
              </a:rPr>
              <a:t>И</a:t>
            </a:r>
            <a:r>
              <a:rPr lang="ru-RU" sz="5400" b="1" dirty="0" smtClean="0"/>
              <a:t> </a:t>
            </a:r>
            <a:r>
              <a:rPr lang="ru-RU" sz="5400" b="1" dirty="0" smtClean="0">
                <a:solidFill>
                  <a:srgbClr val="FF0000"/>
                </a:solidFill>
              </a:rPr>
              <a:t>ФРУКТЫ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the-content-of-vitamin-c-in-fruit-and-vegetabl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670" y="1214438"/>
            <a:ext cx="8200659" cy="5286375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0324_bb5c703c4cdc35d390b28d19b0cc76cd.jp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373407"/>
            <a:ext cx="8165575" cy="612742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0324_d72349d8d4e4d76139b88a1cb4ba82e4.jp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590" y="428604"/>
            <a:ext cx="7856061" cy="589516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0324_f9357370d17fd49dc82a191aac0738f6.jp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190" y="285728"/>
            <a:ext cx="8189337" cy="614525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user_file_5661e43cd124a_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14290"/>
            <a:ext cx="8572560" cy="642942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user_file_5661e43cd124a_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854501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694" y="785794"/>
            <a:ext cx="8800612" cy="542928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60711"/>
            <a:ext cx="8572560" cy="642942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68" y="142852"/>
            <a:ext cx="8739249" cy="655443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Спасибо за внимание!) Будьте здоровы!))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5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428736"/>
            <a:ext cx="8429684" cy="525080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Презентация для  дошкольников:  «Овощи и фрукты»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Расширить и уточнить знания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детей о фруктах и овощах.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- развитие связной речи; упражнять детей в образовании имен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прилагательных, имен существительных в родительном падеже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множественного числа;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развивать наблюдательность, мышление детей, внимание, воображение и восприятие;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поиск эмоционально привлекательных для детей форм получения информации о здоровом питании;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обогащать словарь по лексической теме «Овощи и фрукты»                                                               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Подготовила 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Докучаева О.В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000" dirty="0" smtClean="0"/>
          </a:p>
          <a:p>
            <a:pPr>
              <a:buFontTx/>
              <a:buChar char="-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42852"/>
            <a:ext cx="8739249" cy="655443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500043"/>
            <a:ext cx="7215238" cy="571503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fontAlgn="base"/>
            <a:r>
              <a:rPr lang="ru-RU" sz="4000" b="1" dirty="0" smtClean="0">
                <a:solidFill>
                  <a:srgbClr val="FF0000"/>
                </a:solidFill>
              </a:rPr>
              <a:t>Ешьте овощи и фрукты!</a:t>
            </a:r>
            <a:endParaRPr lang="ru-RU" sz="4000" dirty="0" smtClean="0">
              <a:solidFill>
                <a:srgbClr val="FF0000"/>
              </a:solidFill>
            </a:endParaRPr>
          </a:p>
          <a:p>
            <a:pPr fontAlgn="base"/>
            <a:r>
              <a:rPr lang="ru-RU" sz="4000" dirty="0" smtClean="0"/>
              <a:t>Ешьте овощи и фрукты-</a:t>
            </a:r>
            <a:br>
              <a:rPr lang="ru-RU" sz="4000" dirty="0" smtClean="0"/>
            </a:br>
            <a:r>
              <a:rPr lang="ru-RU" sz="4000" dirty="0" smtClean="0"/>
              <a:t>Это лучшие продукты.</a:t>
            </a:r>
            <a:br>
              <a:rPr lang="ru-RU" sz="4000" dirty="0" smtClean="0"/>
            </a:br>
            <a:r>
              <a:rPr lang="ru-RU" sz="4000" dirty="0" smtClean="0"/>
              <a:t>Вас спасут от всех болезней.</a:t>
            </a:r>
            <a:br>
              <a:rPr lang="ru-RU" sz="4000" dirty="0" smtClean="0"/>
            </a:br>
            <a:r>
              <a:rPr lang="ru-RU" sz="4000" dirty="0" smtClean="0"/>
              <a:t>Нет вкусней их и полезней.</a:t>
            </a:r>
          </a:p>
          <a:p>
            <a:pPr fontAlgn="base"/>
            <a:r>
              <a:rPr lang="ru-RU" sz="4000" dirty="0" smtClean="0"/>
              <a:t>Подружитесь с овощами,</a:t>
            </a:r>
            <a:br>
              <a:rPr lang="ru-RU" sz="4000" dirty="0" smtClean="0"/>
            </a:br>
            <a:r>
              <a:rPr lang="ru-RU" sz="4000" dirty="0" smtClean="0"/>
              <a:t>И с салатами и щами.</a:t>
            </a:r>
            <a:br>
              <a:rPr lang="ru-RU" sz="4000" dirty="0" smtClean="0"/>
            </a:br>
            <a:r>
              <a:rPr lang="ru-RU" sz="4000" dirty="0" smtClean="0"/>
              <a:t>Витаминов в них не счесть.</a:t>
            </a:r>
            <a:br>
              <a:rPr lang="ru-RU" sz="4000" dirty="0" smtClean="0"/>
            </a:br>
            <a:r>
              <a:rPr lang="ru-RU" sz="4000" dirty="0" smtClean="0"/>
              <a:t>Значит, нужно это есть!</a:t>
            </a:r>
            <a:endParaRPr lang="ru-RU" sz="4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user_file_5661e43cd124a_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60711"/>
            <a:ext cx="8643998" cy="648299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Четвертый Лишний</a:t>
            </a:r>
            <a:endParaRPr lang="ru-RU" sz="4800" b="1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2431156304_e31a9ce2eb_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676514"/>
            <a:ext cx="7786742" cy="461000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0324_5f1b2f51b5afe3ffb7eb7c5dccf9ad55.jp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392" y="357166"/>
            <a:ext cx="8187218" cy="614366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0324_02445b56733c4f3edb0b16b74aed8ec2.jp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19800"/>
            <a:ext cx="8141813" cy="610959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0324_50570796d253f2a432a80bfe6cff2dde.jp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390" y="357165"/>
            <a:ext cx="8237013" cy="618103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311</Words>
  <Application>Microsoft Office PowerPoint</Application>
  <PresentationFormat>Экран (4:3)</PresentationFormat>
  <Paragraphs>43</Paragraphs>
  <Slides>18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ОВОЩИ И ФРУКТЫ</vt:lpstr>
      <vt:lpstr>Презентация для  дошкольников:  «Овощи и фрукты»</vt:lpstr>
      <vt:lpstr>Презентация PowerPoint</vt:lpstr>
      <vt:lpstr>Презентация PowerPoint</vt:lpstr>
      <vt:lpstr>Презентация PowerPoint</vt:lpstr>
      <vt:lpstr>Четвертый Лишний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внимание!) Будьте здоровы!))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ОВОЩИ И ФРУКТЫ</dc:title>
  <dc:creator>пользрватель</dc:creator>
  <cp:lastModifiedBy>1</cp:lastModifiedBy>
  <cp:revision>21</cp:revision>
  <dcterms:created xsi:type="dcterms:W3CDTF">2018-09-23T14:45:10Z</dcterms:created>
  <dcterms:modified xsi:type="dcterms:W3CDTF">2024-09-16T13:12:16Z</dcterms:modified>
</cp:coreProperties>
</file>