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9" r:id="rId1"/>
  </p:sldMasterIdLst>
  <p:sldIdLst>
    <p:sldId id="256" r:id="rId2"/>
    <p:sldId id="257" r:id="rId3"/>
    <p:sldId id="258" r:id="rId4"/>
    <p:sldId id="275" r:id="rId5"/>
    <p:sldId id="261" r:id="rId6"/>
    <p:sldId id="260" r:id="rId7"/>
    <p:sldId id="278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77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746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9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08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6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04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6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438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376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439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374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7002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868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67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72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297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341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8B7C-39D5-4D58-9807-64DE94C2C147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DA987F-BFB2-4F9A-B8D3-70BD06DBC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  <p:sldLayoutId id="2147484441" r:id="rId12"/>
    <p:sldLayoutId id="2147484442" r:id="rId13"/>
    <p:sldLayoutId id="2147484443" r:id="rId14"/>
    <p:sldLayoutId id="2147484444" r:id="rId15"/>
    <p:sldLayoutId id="2147484445" r:id="rId16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548680"/>
            <a:ext cx="7200800" cy="936104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детский сад № 10 «Березка»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420888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Творческо-информационный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страну ПДД»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общеразвивающей направленности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2-х до 3-х лет «Зайчик»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653136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Ильясова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Рамазанова Р.К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31801750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448" y="1340768"/>
            <a:ext cx="7081936" cy="14401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игры: «Соедини части машина», «Собери дорожный знак по частям», «Назови цвета светофора», «Плавает, летает, едет»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мультфильма «Уроки тетушки Совы. Дорожная азбука»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Занятие «Наши друзья на дороге», «Машины на нашей улице»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6448" y="404664"/>
            <a:ext cx="708193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35" y="2650857"/>
            <a:ext cx="1828445" cy="2036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33" y="2740202"/>
            <a:ext cx="2188773" cy="1817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71713"/>
            <a:ext cx="2495191" cy="1895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72" y="4365104"/>
            <a:ext cx="2412294" cy="1850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580891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073" y="1268760"/>
            <a:ext cx="7081936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Пальчиковая гимнастика «Машина», «Автомобиль»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Разучивание стихотворения А.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«Грузовик»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стихотворения И.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Токмаковой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«На лошадке ехали…»,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Разгадывание загадок о транспорте.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6448" y="404664"/>
            <a:ext cx="708193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44" y="2922856"/>
            <a:ext cx="1624411" cy="1943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66" y="2878325"/>
            <a:ext cx="2634405" cy="1975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62" y="4988277"/>
            <a:ext cx="2627172" cy="1657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73" y="3028646"/>
            <a:ext cx="2411760" cy="180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642"/>
          <a:stretch/>
        </p:blipFill>
        <p:spPr>
          <a:xfrm>
            <a:off x="2152328" y="4941168"/>
            <a:ext cx="1873612" cy="1726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70735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448" y="1340768"/>
            <a:ext cx="7081936" cy="1080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«Светофор», «Машина»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Раскрашивание «Транспорт»»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песни «Мы в автобусе сидим» </a:t>
            </a:r>
          </a:p>
          <a:p>
            <a:pPr>
              <a:buNone/>
            </a:pPr>
            <a:endParaRPr lang="ru-RU" sz="2800" dirty="0"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6448" y="404664"/>
            <a:ext cx="708193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8" y="2794620"/>
            <a:ext cx="3442887" cy="258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4497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70312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549" y="1340768"/>
            <a:ext cx="7081936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 игры: «Воробышки и автомобили», «Цветные автомобили»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Физкультурное  развлечение для детей  «В гости к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Светофорчику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6448" y="404664"/>
            <a:ext cx="708193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49" y="2878677"/>
            <a:ext cx="1895675" cy="2062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43" y="2776525"/>
            <a:ext cx="4859272" cy="2162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96235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7036" y="1268760"/>
            <a:ext cx="6840760" cy="2232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консультаций;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центра по ПДД;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папок-передвижек;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памятки, беседы;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родителями поделок по ПДД;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в выставке рисунков по ПДД!»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6448" y="404664"/>
            <a:ext cx="708193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50" y="1279649"/>
            <a:ext cx="2158132" cy="1933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8" y="3789040"/>
            <a:ext cx="2939819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25" y="3548677"/>
            <a:ext cx="1855476" cy="247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102" y="3548677"/>
            <a:ext cx="1829694" cy="47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572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448" y="404664"/>
            <a:ext cx="708193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Детско-родительские рисунки по ПДД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2" y="1340768"/>
            <a:ext cx="7123112" cy="4683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64823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448" y="404664"/>
            <a:ext cx="7081936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оделки и светоотражающие элементы изготовленные родителями группы по ПДД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8" y="1493928"/>
            <a:ext cx="976576" cy="1892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81" y="1472389"/>
            <a:ext cx="1944216" cy="1841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70" y="1472389"/>
            <a:ext cx="1416665" cy="1892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5" y="4532806"/>
            <a:ext cx="1073775" cy="1432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38" y="4005064"/>
            <a:ext cx="1074037" cy="1432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47" y="3650649"/>
            <a:ext cx="1081084" cy="1440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77" y="3640795"/>
            <a:ext cx="3118410" cy="233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68" y="1455735"/>
            <a:ext cx="1326842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214047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3"/>
            <a:ext cx="7427168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          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знают: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движения на дороге являются пешеходы и водители;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 передвигаются по тротуару, а транспорт по проезжей части дороги;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 дорогу можно только на пешеходном переходе; светофор нужен для регулирования движения на дороге и обозначает:  красный – стой, желтый – жди, зеленый – иди;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дорогу переходить надо шагом, держа взрослых за руку;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играть и баловаться на дороге нельзя.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6448" y="404664"/>
            <a:ext cx="708193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429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6" y="1340768"/>
            <a:ext cx="698112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первой младшей группы, воспитатели, родители.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РЕАЛИЗАЦИИ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2021 г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Творческо-информационный.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338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42768" y="1079157"/>
            <a:ext cx="7621720" cy="6936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8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340768"/>
            <a:ext cx="76328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живём в век скоростей. Трудно представить двор без машин, шоссе – без автобусов, тротуар – без пешеходов. Но скорость – это не только благо, но и опасность. Чтобы опасность не возникла, надо у ребёнка сформировать правильное поведение на улице, способствовать желанию ребёнка стать грамотным пешеходом.</a:t>
            </a:r>
          </a:p>
        </p:txBody>
      </p:sp>
    </p:spTree>
    <p:extLst>
      <p:ext uri="{BB962C8B-B14F-4D97-AF65-F5344CB8AC3E}">
        <p14:creationId xmlns:p14="http://schemas.microsoft.com/office/powerpoint/2010/main" val="2520916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803702" y="3140968"/>
            <a:ext cx="7081936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buClr>
                <a:srgbClr val="A81C4E"/>
              </a:buCl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сознательного изучения детьми правил дорожного движения;</a:t>
            </a:r>
          </a:p>
          <a:p>
            <a:pPr marL="45720" indent="0">
              <a:lnSpc>
                <a:spcPct val="100000"/>
              </a:lnSpc>
              <a:buClr>
                <a:srgbClr val="A81C4E"/>
              </a:buCl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способности к предвидению возможной опасности в конкретно меняющейся ситуации и построению адекватного безопасного поведения.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Вырабатывать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привычку правильно вести себя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детях грамотных пешеходов.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2361" y="2276872"/>
            <a:ext cx="708193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3702" y="260648"/>
            <a:ext cx="708193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03702" y="861679"/>
            <a:ext cx="7081936" cy="15121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Candara" panose="020E0502030303020204" pitchFamily="34" charset="0"/>
                <a:ea typeface="Calibri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навыков безопасного поведения на дорогах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42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877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020" y="1484784"/>
            <a:ext cx="7081936" cy="35283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алгоритм перехода дороги «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остановись-посмотри-перейди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представления о видах транспорта (воздушный, наземный, водный); 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на дороге транспортные средства(пассажирские, грузовые, оперативные);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наземный пешеходный переход и средство регулирования дорожного движения(светофор), а так же дорожный знак «Пешеходный переход»;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знать, что обозначают цвета светофора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грамотных пешеходов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3020" y="548680"/>
            <a:ext cx="708193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2759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048" y="1700808"/>
            <a:ext cx="7081936" cy="3384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темы проекта, постановка целей, задач проекта, поиск информации.</a:t>
            </a:r>
          </a:p>
          <a:p>
            <a:pPr marL="0" indent="0"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Основной: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 проекта по образовательным областям.</a:t>
            </a:r>
          </a:p>
          <a:p>
            <a:pPr marL="0" indent="0"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Заключительный: 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Подведение итогов:</a:t>
            </a:r>
          </a:p>
          <a:p>
            <a:pPr marL="0" indent="0">
              <a:buNone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 родителей и детей.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Подведение итогов, анализ ожидаемого результата.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Презентация по итогам проекта.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75048" y="404664"/>
            <a:ext cx="708193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503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75048" y="404664"/>
            <a:ext cx="7081936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28" y="2874297"/>
            <a:ext cx="1895802" cy="1389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6" y="2874297"/>
            <a:ext cx="1910003" cy="1461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26" y="4631515"/>
            <a:ext cx="1853345" cy="1190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11" y="2888707"/>
            <a:ext cx="1833239" cy="1374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16" y="1430661"/>
            <a:ext cx="1728192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77529" y="4613273"/>
            <a:ext cx="2010075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20" y="1451491"/>
            <a:ext cx="1915781" cy="124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61" y="4593208"/>
            <a:ext cx="1978507" cy="1264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94" y="1411524"/>
            <a:ext cx="1741332" cy="1351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10" y="2892255"/>
            <a:ext cx="1883701" cy="141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617778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844824"/>
            <a:ext cx="76328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Реализация проекта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по образовательным областям</a:t>
            </a:r>
          </a:p>
        </p:txBody>
      </p:sp>
    </p:spTree>
    <p:extLst>
      <p:ext uri="{BB962C8B-B14F-4D97-AF65-F5344CB8AC3E}">
        <p14:creationId xmlns:p14="http://schemas.microsoft.com/office/powerpoint/2010/main" val="23922416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422" y="1484784"/>
            <a:ext cx="7081936" cy="1152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Сюжетно-ролевая игра «Шоферы»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Ситуативные беседы:  «На чем ездят люди», «Я перехожу дорогу»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транспортом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6448" y="404664"/>
            <a:ext cx="708193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13" y="3106013"/>
            <a:ext cx="2363755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48" y="2996952"/>
            <a:ext cx="2171753" cy="4483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29" y="2996952"/>
            <a:ext cx="2294155" cy="2096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86425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1000</TotalTime>
  <Words>524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Candara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друг светофор презентация проекта по ознакомлению с правилами дорожного движения во 2 младшей группе</dc:title>
  <dc:creator>Юляшка</dc:creator>
  <cp:lastModifiedBy>БЕРЁЗКА</cp:lastModifiedBy>
  <cp:revision>86</cp:revision>
  <dcterms:created xsi:type="dcterms:W3CDTF">2014-06-19T09:12:51Z</dcterms:created>
  <dcterms:modified xsi:type="dcterms:W3CDTF">2021-05-14T09:46:25Z</dcterms:modified>
</cp:coreProperties>
</file>