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Светло серый фо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94" y="0"/>
            <a:ext cx="9122906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8864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</a:t>
            </a:r>
            <a:r>
              <a:rPr lang="ru-RU" sz="16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Бюджетное образовательное  учреждение дополнительного образования</a:t>
            </a:r>
          </a:p>
          <a:p>
            <a:pPr lvl="0"/>
            <a:r>
              <a:rPr lang="ru-RU" sz="16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города Омска «Городской детский (юношеский) центр»</a:t>
            </a:r>
          </a:p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644008" y="5373216"/>
            <a:ext cx="4499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Выполнил: педагоги дополнительного</a:t>
            </a:r>
          </a:p>
          <a:p>
            <a:r>
              <a:rPr lang="ru-RU" dirty="0" smtClean="0"/>
              <a:t> </a:t>
            </a:r>
            <a:r>
              <a:rPr lang="ru-RU" dirty="0" smtClean="0"/>
              <a:t>образования:</a:t>
            </a:r>
            <a:r>
              <a:rPr lang="ru-RU" dirty="0" smtClean="0"/>
              <a:t> </a:t>
            </a:r>
            <a:r>
              <a:rPr lang="ru-RU" dirty="0" err="1" smtClean="0"/>
              <a:t>Нейланд</a:t>
            </a:r>
            <a:r>
              <a:rPr lang="ru-RU" dirty="0" smtClean="0"/>
              <a:t> </a:t>
            </a:r>
            <a:r>
              <a:rPr lang="ru-RU" dirty="0" smtClean="0"/>
              <a:t>В.Б.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2204864"/>
            <a:ext cx="80028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ПСИХОЛОГО-ПЕДАГОГИЧЕСКИЕ АСПЕКТЫ </a:t>
            </a:r>
          </a:p>
          <a:p>
            <a:r>
              <a:rPr lang="ru-RU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деятельности педагога  дополнительного </a:t>
            </a:r>
          </a:p>
          <a:p>
            <a:r>
              <a:rPr lang="ru-RU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образования.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Тхэквондо - Школа № 617 Санкт-Петербур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077072"/>
            <a:ext cx="2084437" cy="2250454"/>
          </a:xfrm>
          <a:prstGeom prst="rect">
            <a:avLst/>
          </a:prstGeom>
          <a:noFill/>
        </p:spPr>
      </p:pic>
      <p:pic>
        <p:nvPicPr>
          <p:cNvPr id="7170" name="Picture 2" descr="Светло серый фо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94" y="0"/>
            <a:ext cx="912290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332656"/>
            <a:ext cx="81369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Задача формирования разносторонней, гармоничной творческой личности, которую ставит перед педагогом общество и государство, необыкновенно сложна.</a:t>
            </a:r>
          </a:p>
          <a:p>
            <a:r>
              <a:rPr lang="ru-RU" sz="3200" dirty="0" smtClean="0"/>
              <a:t> Следовательно выполнить ее может, только педагог, обладающий определенными профессиональными и личностными качествами: высоким уровнем интеллекта, общей культуры, и нравственности, профессионально-педагогического мышления, способности к саморазвитию, и любви к детям. 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Светло серый фо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94" y="0"/>
            <a:ext cx="9122906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83568" y="764704"/>
            <a:ext cx="81369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Педагог в своей работе должен использовать все аспекты психолого-педагогической деятельности: </a:t>
            </a:r>
          </a:p>
          <a:p>
            <a:r>
              <a:rPr lang="ru-RU" sz="2800" dirty="0" smtClean="0"/>
              <a:t> научный, прикладной, практический.</a:t>
            </a:r>
          </a:p>
          <a:p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Профессиональная успешность педагога во многом зависит от совокупности его психологических и психофизиологических особенностей и уровня эмоциональной устойчивости.</a:t>
            </a:r>
            <a:b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Особое значение  приобретают требования к подготовке педагога ДО, уровню его профессионализма и компетенции.</a:t>
            </a:r>
            <a:endParaRPr lang="ru-RU" sz="2800" dirty="0"/>
          </a:p>
        </p:txBody>
      </p:sp>
      <p:pic>
        <p:nvPicPr>
          <p:cNvPr id="4" name="Picture 4" descr="Тхэквондо - Школа № 617 Санкт-Петербур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563" y="4221088"/>
            <a:ext cx="2084437" cy="2250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Светло серый фо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94" y="0"/>
            <a:ext cx="912290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3568" y="476672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Профессиональная компетенция является необходимой составляющей профессионализма. К основным составляющим профессиональной компетентности относятся: </a:t>
            </a:r>
            <a:b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интеллектуально-педагогическая;</a:t>
            </a:r>
            <a:b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коммуникативная; </a:t>
            </a:r>
            <a:b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информационная;</a:t>
            </a:r>
            <a:b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рефлексивная, </a:t>
            </a:r>
            <a:b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психологическая и др..</a:t>
            </a:r>
            <a:endParaRPr lang="ru-RU" sz="2800" dirty="0"/>
          </a:p>
        </p:txBody>
      </p:sp>
      <p:sp>
        <p:nvSpPr>
          <p:cNvPr id="5122" name="AutoShape 2" descr="Тхэквондо - Школа № 617 Санкт-Петербур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4" name="Picture 4" descr="Тхэквондо - Школа № 617 Санкт-Петербур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077072"/>
            <a:ext cx="2084437" cy="2250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Светло серый фо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94" y="0"/>
            <a:ext cx="9122906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83568" y="620688"/>
            <a:ext cx="81369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Психологическую компетентность педагога можно определить как комплекс навыков, свойств человека, его психологической грамотности, способствующих эффективному выполнению его профессиональной деятельности, разрешению сложностей и проблем, возникающих в деятельности.</a:t>
            </a:r>
            <a:b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pic>
        <p:nvPicPr>
          <p:cNvPr id="4" name="Picture 4" descr="Тхэквондо - Школа № 617 Санкт-Петербур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077072"/>
            <a:ext cx="2084437" cy="2250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Светло серый фо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94" y="0"/>
            <a:ext cx="912290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476672"/>
            <a:ext cx="83529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Практика показывает, что необходимо расширить психолого-педагогическую подготовку специалиста ДО. Педагог должен уметь творчески сотрудничать, как с детьми, так и с родителями, и с коллегами по работе; грамотно решать конфликтные ситуации. А для этого необходимо усвоить определенный уровень теоретических знаний и практических навыков поведения в конфликтных ситуациях. Разработать необходимые рекомендации по упреждению и разрешению конфликтных ситуаций,  по формированию благоприятного морально-психологического климата.  </a:t>
            </a:r>
            <a:b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Светло серый фо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94" y="0"/>
            <a:ext cx="912290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23728" y="1196752"/>
            <a:ext cx="49130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Спасибо за внимание!</a:t>
            </a:r>
            <a:endParaRPr lang="ru-RU" sz="2800" dirty="0"/>
          </a:p>
        </p:txBody>
      </p:sp>
      <p:sp>
        <p:nvSpPr>
          <p:cNvPr id="2050" name="AutoShape 2" descr="Тхэквондо - Школа № 617 Санкт-Петербур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2" name="Picture 4" descr="стоя в образовании - тхэквондо стоковые фото и изображени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348880"/>
            <a:ext cx="5829300" cy="3886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249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9</cp:revision>
  <dcterms:created xsi:type="dcterms:W3CDTF">2023-10-22T10:09:55Z</dcterms:created>
  <dcterms:modified xsi:type="dcterms:W3CDTF">2024-01-26T13:22:47Z</dcterms:modified>
</cp:coreProperties>
</file>