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62" r:id="rId4"/>
    <p:sldId id="261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9865C2-93A6-4ED4-8868-48E21AE8D72E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F99DA2-CE2E-4257-9F13-E78B5AF469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043608" y="249289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Решение планиметрических задач.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Прямоугольный треугольник </a:t>
            </a:r>
            <a:endParaRPr lang="ru-RU" sz="4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/>
              <a:t>Найдите диаметр окружности, описанной около прямоугольного треугольника, если один из его катетов равен 20 см, а проекция второго катета на гипотенузу равна 9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76872"/>
            <a:ext cx="3816424" cy="25202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3928" y="1844824"/>
            <a:ext cx="4968552" cy="5013176"/>
          </a:xfrm>
        </p:spPr>
        <p:txBody>
          <a:bodyPr>
            <a:normAutofit fontScale="3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342900" fontAlgn="base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Диаметром  окружности, описанной около прямоугольного треугольника, является гипотенуза.</a:t>
            </a:r>
          </a:p>
          <a:p>
            <a:pPr indent="342900" fontAlgn="base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Так как треугольник АВС прямоугольный, то высота, проведённая к гипотенузе, равна среднему геометрическому проекций катетов на гипотенузу: СН</a:t>
            </a:r>
            <a:r>
              <a:rPr lang="ru-RU" sz="6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= АН </a:t>
            </a:r>
            <a:r>
              <a:rPr lang="ru-RU" sz="6200" baseline="-25000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ВН</a:t>
            </a:r>
          </a:p>
          <a:p>
            <a:pPr indent="342900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Треугольник АНС тоже прямоугольный и по т. Пифагора СН</a:t>
            </a:r>
            <a:r>
              <a:rPr lang="ru-RU" sz="6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= АС</a:t>
            </a:r>
            <a:r>
              <a:rPr lang="ru-RU" sz="6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– АН</a:t>
            </a:r>
            <a:r>
              <a:rPr lang="ru-RU" sz="6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Обозначим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проекцию 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катета АС на гипотенузу за х. </a:t>
            </a:r>
          </a:p>
          <a:p>
            <a:pPr indent="342900" fontAlgn="base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Получаем уравнение: </a:t>
            </a:r>
          </a:p>
          <a:p>
            <a:pPr indent="342900" fontAlgn="base">
              <a:buNone/>
            </a:pP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9х = 20</a:t>
            </a:r>
            <a:r>
              <a:rPr lang="ru-RU" sz="6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– х</a:t>
            </a:r>
            <a:r>
              <a:rPr lang="ru-RU" sz="6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pPr indent="342900" fontAlgn="base">
              <a:buNone/>
            </a:pPr>
            <a:r>
              <a:rPr lang="ru-RU" sz="62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pPr indent="342900" fontAlgn="base">
              <a:buNone/>
            </a:pPr>
            <a:r>
              <a:rPr lang="ru-RU" sz="6200" b="1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6200" dirty="0">
                <a:latin typeface="Times New Roman" pitchFamily="18" charset="0"/>
                <a:cs typeface="Times New Roman" pitchFamily="18" charset="0"/>
              </a:rPr>
              <a:t> 25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880" y="260648"/>
            <a:ext cx="8250120" cy="1143000"/>
          </a:xfrm>
        </p:spPr>
        <p:txBody>
          <a:bodyPr>
            <a:noAutofit/>
          </a:bodyPr>
          <a:lstStyle/>
          <a:p>
            <a:pPr lvl="0"/>
            <a:r>
              <a:rPr lang="ru-RU" sz="2800" dirty="0"/>
              <a:t>Найдите радиус окружности, вписанной в прямоугольный треугольник, гипотенуза которого равна 25, а высота, проведенная к ней  равна 12.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3744416" cy="23762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4834880" cy="4925144"/>
          </a:xfrm>
        </p:spPr>
        <p:txBody>
          <a:bodyPr>
            <a:normAutofit/>
          </a:bodyPr>
          <a:lstStyle/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(25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 =&gt; АН = 16, ВН = 9</a:t>
            </a:r>
          </a:p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 прямоугольных треугольников АНС и ВНС найдем АС = 15 и  ВС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Радиус окружности, вписанной в прямоугольный треугольник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=5</a:t>
            </a:r>
          </a:p>
          <a:p>
            <a:pPr indent="34290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pPr indent="342900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157192"/>
            <a:ext cx="1728192" cy="62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8712968" cy="1143000"/>
          </a:xfrm>
        </p:spPr>
        <p:txBody>
          <a:bodyPr>
            <a:noAutofit/>
          </a:bodyPr>
          <a:lstStyle/>
          <a:p>
            <a:pPr lvl="0"/>
            <a:r>
              <a:rPr lang="ru-RU" sz="2800" dirty="0"/>
              <a:t>Медиана, проведенная к гипотенузе прямоугольного треугольника, равна 2 и делит прямой угол в отношении 1:2. Найдите больший катет. </a:t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2915816" cy="331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71392" y="1600200"/>
            <a:ext cx="5472608" cy="5257800"/>
          </a:xfrm>
        </p:spPr>
        <p:txBody>
          <a:bodyPr>
            <a:normAutofit/>
          </a:bodyPr>
          <a:lstStyle/>
          <a:p>
            <a:pPr indent="34290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Медиана, проведенная к гипотенузе прямоугольного треугольника, равна её половине, т.е. СМ = 2.  Угол 1 относится к углу 2 как 1:2, значит   угол 1 = 30°.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Треугольник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АМС равнобедренный =&gt; угол А = 30°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=&gt;</a:t>
            </a:r>
          </a:p>
          <a:p>
            <a:pPr indent="34290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т. Пифагора АС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                =    =            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</a:t>
            </a:r>
          </a:p>
          <a:p>
            <a:pPr indent="34290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221088"/>
            <a:ext cx="242577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5157192"/>
            <a:ext cx="1224136" cy="538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5589240"/>
            <a:ext cx="52898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8172400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400" dirty="0" smtClean="0"/>
              <a:t>Окружность с центром О, вписанная в прямоугольный треугольник АС с прямым углом С, касается катета ВС в точке М. Луч BO пересекает катет AC в точке K. Найдите AK, если CM = 4, BM = 8.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2" y="1524000"/>
            <a:ext cx="6480720" cy="5334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300" dirty="0" smtClean="0"/>
              <a:t>По свойству касательных (если из некоторой точки проведены две касательные</a:t>
            </a:r>
            <a:r>
              <a:rPr lang="ru-RU" sz="3300" b="1" dirty="0" smtClean="0"/>
              <a:t> </a:t>
            </a:r>
            <a:r>
              <a:rPr lang="ru-RU" sz="3300" dirty="0" smtClean="0"/>
              <a:t>к окружности, то отрезки касательных от точки до точек касания   равны) =&gt; BM=B</a:t>
            </a:r>
            <a:r>
              <a:rPr lang="en-US" sz="3300" dirty="0" smtClean="0"/>
              <a:t>N</a:t>
            </a:r>
            <a:r>
              <a:rPr lang="ru-RU" sz="3300" dirty="0" smtClean="0"/>
              <a:t>,   С</a:t>
            </a:r>
            <a:r>
              <a:rPr lang="en-US" sz="3300" dirty="0" smtClean="0"/>
              <a:t>P</a:t>
            </a:r>
            <a:r>
              <a:rPr lang="ru-RU" sz="3300" dirty="0" smtClean="0"/>
              <a:t>=CM, A</a:t>
            </a:r>
            <a:r>
              <a:rPr lang="en-US" sz="3300" dirty="0" smtClean="0"/>
              <a:t>P</a:t>
            </a:r>
            <a:r>
              <a:rPr lang="ru-RU" sz="3300" dirty="0" smtClean="0"/>
              <a:t>=A</a:t>
            </a:r>
            <a:r>
              <a:rPr lang="en-US" sz="3300" dirty="0" smtClean="0"/>
              <a:t>N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 Катет СВ=СМ+ВМ=4+8=12</a:t>
            </a:r>
          </a:p>
          <a:p>
            <a:pPr>
              <a:buNone/>
            </a:pPr>
            <a:r>
              <a:rPr lang="ru-RU" sz="3300" dirty="0" smtClean="0"/>
              <a:t>Обозначим отрезок АР через х.</a:t>
            </a:r>
          </a:p>
          <a:p>
            <a:pPr>
              <a:buNone/>
            </a:pPr>
            <a:r>
              <a:rPr lang="ru-RU" sz="3300" dirty="0" smtClean="0"/>
              <a:t> Катет АС=4+х, гипотенуза АВ = 8+х, катет СВ=СМ+ВМ=</a:t>
            </a:r>
          </a:p>
          <a:p>
            <a:pPr>
              <a:buNone/>
            </a:pPr>
            <a:r>
              <a:rPr lang="ru-RU" sz="3300" dirty="0" smtClean="0"/>
              <a:t>=4+8=12</a:t>
            </a:r>
          </a:p>
          <a:p>
            <a:pPr>
              <a:buNone/>
            </a:pPr>
            <a:r>
              <a:rPr lang="ru-RU" sz="3300" dirty="0" smtClean="0"/>
              <a:t>По теореме Пифагора: </a:t>
            </a:r>
          </a:p>
          <a:p>
            <a:pPr>
              <a:buNone/>
            </a:pPr>
            <a:r>
              <a:rPr lang="ru-RU" sz="3300" dirty="0" smtClean="0"/>
              <a:t>    АВ² = АС² + СВ²</a:t>
            </a:r>
          </a:p>
          <a:p>
            <a:pPr>
              <a:buNone/>
            </a:pPr>
            <a:r>
              <a:rPr lang="ru-RU" sz="3300" dirty="0" smtClean="0"/>
              <a:t>    (8+х)² = (4+х)² + 12²</a:t>
            </a:r>
          </a:p>
          <a:p>
            <a:pPr>
              <a:buNone/>
            </a:pPr>
            <a:r>
              <a:rPr lang="ru-RU" sz="3300" dirty="0" smtClean="0"/>
              <a:t>    64+16х + </a:t>
            </a:r>
            <a:r>
              <a:rPr lang="ru-RU" sz="3300" dirty="0" err="1" smtClean="0"/>
              <a:t>х</a:t>
            </a:r>
            <a:r>
              <a:rPr lang="ru-RU" sz="3300" dirty="0" smtClean="0"/>
              <a:t>² = 16 + 8х + </a:t>
            </a:r>
            <a:r>
              <a:rPr lang="ru-RU" sz="3300" dirty="0" err="1" smtClean="0"/>
              <a:t>х</a:t>
            </a:r>
            <a:r>
              <a:rPr lang="ru-RU" sz="3300" dirty="0" smtClean="0"/>
              <a:t>² + 144</a:t>
            </a:r>
          </a:p>
          <a:p>
            <a:pPr>
              <a:buNone/>
            </a:pPr>
            <a:r>
              <a:rPr lang="ru-RU" sz="3300" dirty="0" smtClean="0"/>
              <a:t>    16х + </a:t>
            </a:r>
            <a:r>
              <a:rPr lang="ru-RU" sz="3300" dirty="0" err="1" smtClean="0"/>
              <a:t>х</a:t>
            </a:r>
            <a:r>
              <a:rPr lang="ru-RU" sz="3300" dirty="0" smtClean="0"/>
              <a:t>² - 8х - </a:t>
            </a:r>
            <a:r>
              <a:rPr lang="ru-RU" sz="3300" dirty="0" err="1" smtClean="0"/>
              <a:t>х</a:t>
            </a:r>
            <a:r>
              <a:rPr lang="ru-RU" sz="3300" dirty="0" smtClean="0"/>
              <a:t>² = 16 + 144 - 64</a:t>
            </a:r>
          </a:p>
          <a:p>
            <a:pPr>
              <a:buNone/>
            </a:pPr>
            <a:r>
              <a:rPr lang="ru-RU" sz="3300" dirty="0" smtClean="0"/>
              <a:t>     8х = 96</a:t>
            </a:r>
          </a:p>
          <a:p>
            <a:pPr>
              <a:buNone/>
            </a:pPr>
            <a:r>
              <a:rPr lang="ru-RU" sz="3300" dirty="0" smtClean="0"/>
              <a:t>      </a:t>
            </a:r>
            <a:r>
              <a:rPr lang="ru-RU" sz="3300" dirty="0" err="1" smtClean="0"/>
              <a:t>х</a:t>
            </a:r>
            <a:r>
              <a:rPr lang="ru-RU" sz="3300" dirty="0" smtClean="0"/>
              <a:t> = 12</a:t>
            </a:r>
          </a:p>
          <a:p>
            <a:pPr>
              <a:buNone/>
            </a:pPr>
            <a:r>
              <a:rPr lang="ru-RU" sz="3300" dirty="0" smtClean="0"/>
              <a:t> АР = 12</a:t>
            </a:r>
          </a:p>
          <a:p>
            <a:pPr>
              <a:buNone/>
            </a:pPr>
            <a:r>
              <a:rPr lang="ru-RU" sz="3300" dirty="0" smtClean="0"/>
              <a:t>Из подобия треугольников ОМВ и КРО имеем: ВМ : ОР=ОМ : КР или 8:4=4:КР =&gt; КР=2. </a:t>
            </a:r>
          </a:p>
          <a:p>
            <a:pPr>
              <a:buNone/>
            </a:pPr>
            <a:r>
              <a:rPr lang="ru-RU" sz="3300" dirty="0" smtClean="0"/>
              <a:t>АК = АР – КР = 10</a:t>
            </a:r>
          </a:p>
          <a:p>
            <a:pPr>
              <a:buNone/>
            </a:pPr>
            <a:r>
              <a:rPr lang="ru-RU" sz="3300" b="1" dirty="0" smtClean="0"/>
              <a:t>Ответ:</a:t>
            </a:r>
            <a:r>
              <a:rPr lang="ru-RU" sz="3300" dirty="0" smtClean="0"/>
              <a:t> 10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08920"/>
            <a:ext cx="3491880" cy="2592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676456" cy="14401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Точка О является центром окружности, вписанной в прямоугольный треугольник АВС с прямым углом С. Луч АО пересекает катет ВС в точке К. Найдите гипотенузу АВ, если АС = 6√3 и угол В </a:t>
            </a:r>
            <a:r>
              <a:rPr lang="ru-RU" sz="2800" dirty="0" err="1" smtClean="0"/>
              <a:t>в</a:t>
            </a:r>
            <a:r>
              <a:rPr lang="ru-RU" sz="2800" dirty="0" smtClean="0"/>
              <a:t> 4 раза больше угла КАС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2194560"/>
            <a:ext cx="5148064" cy="4663440"/>
          </a:xfrm>
        </p:spPr>
        <p:txBody>
          <a:bodyPr>
            <a:normAutofit/>
          </a:bodyPr>
          <a:lstStyle/>
          <a:p>
            <a:pPr indent="283464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– центр вписанной окружности, следовательно, АО – биссектриса, значит угол А вдвое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меньше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угла В и в сумме они составляют 90°.  То есть А=30° градусам.     АВ =             =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283464">
              <a:buNone/>
            </a:pPr>
            <a:endParaRPr lang="ru-RU" b="1" dirty="0" smtClean="0"/>
          </a:p>
          <a:p>
            <a:pPr indent="283464">
              <a:buNone/>
            </a:pPr>
            <a:r>
              <a:rPr lang="ru-RU" b="1" dirty="0" smtClean="0"/>
              <a:t>Ответ:</a:t>
            </a:r>
            <a:r>
              <a:rPr lang="ru-RU" dirty="0" smtClean="0"/>
              <a:t> 1</a:t>
            </a:r>
            <a:r>
              <a:rPr lang="en-US" dirty="0" smtClean="0"/>
              <a:t>2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48880"/>
            <a:ext cx="3168352" cy="38884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725144"/>
            <a:ext cx="936104" cy="74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78112" cy="1143000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/>
              <a:t>Найдите площадь прямоугольного треугольника, если радиус вписанной в него и описанной около него окружностей равны 2 и 5 соответственно.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15816" y="1524000"/>
            <a:ext cx="6017872" cy="5145360"/>
          </a:xfrm>
        </p:spPr>
        <p:txBody>
          <a:bodyPr>
            <a:normAutofit/>
          </a:bodyPr>
          <a:lstStyle/>
          <a:p>
            <a:pPr indent="283464">
              <a:buNone/>
            </a:pPr>
            <a:r>
              <a:rPr lang="ru-RU" dirty="0" smtClean="0"/>
              <a:t>Так как треугольник прямоугольный и радиус описанной окружности равен R = 5, то гипотенуза равна АВ = 2R=10 см. </a:t>
            </a:r>
          </a:p>
          <a:p>
            <a:pPr indent="283464">
              <a:buNone/>
            </a:pPr>
            <a:r>
              <a:rPr lang="ru-RU" dirty="0" smtClean="0"/>
              <a:t>Радиус вписанной окружности     </a:t>
            </a:r>
            <a:r>
              <a:rPr lang="ru-RU" dirty="0" err="1" smtClean="0"/>
              <a:t>r</a:t>
            </a:r>
            <a:r>
              <a:rPr lang="ru-RU" dirty="0" smtClean="0"/>
              <a:t> =                      =                     = 2  =&gt;            = 14.  Тогда полупериметр треугольника равен: </a:t>
            </a:r>
            <a:r>
              <a:rPr lang="ru-RU" dirty="0" err="1" smtClean="0"/>
              <a:t>p</a:t>
            </a:r>
            <a:r>
              <a:rPr lang="ru-RU" dirty="0" smtClean="0"/>
              <a:t> =                 =12 </a:t>
            </a:r>
          </a:p>
          <a:p>
            <a:pPr indent="283464">
              <a:buNone/>
            </a:pPr>
            <a:r>
              <a:rPr lang="ru-RU" dirty="0" smtClean="0"/>
              <a:t> </a:t>
            </a:r>
            <a:r>
              <a:rPr lang="ru-RU" dirty="0" err="1" smtClean="0"/>
              <a:t>S=r</a:t>
            </a:r>
            <a:r>
              <a:rPr lang="ru-RU" dirty="0" smtClean="0"/>
              <a:t>·p=2·12=24</a:t>
            </a:r>
          </a:p>
          <a:p>
            <a:pPr indent="283464">
              <a:buNone/>
            </a:pPr>
            <a:r>
              <a:rPr lang="ru-RU" b="1" dirty="0" smtClean="0"/>
              <a:t>Ответ:</a:t>
            </a:r>
            <a:r>
              <a:rPr lang="ru-RU" dirty="0" smtClean="0"/>
              <a:t> 24</a:t>
            </a:r>
          </a:p>
          <a:p>
            <a:pPr indent="283464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2376264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717032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717032"/>
            <a:ext cx="1371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2C2D2E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3789040"/>
            <a:ext cx="1043608" cy="378119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977" y="4581128"/>
            <a:ext cx="89242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382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Решение планиметрических задач. </vt:lpstr>
      <vt:lpstr>Найдите диаметр окружности, описанной около прямоугольного треугольника, если один из его катетов равен 20 см, а проекция второго катета на гипотенузу равна 9 </vt:lpstr>
      <vt:lpstr>Найдите радиус окружности, вписанной в прямоугольный треугольник, гипотенуза которого равна 25, а высота, проведенная к ней  равна 12. </vt:lpstr>
      <vt:lpstr>Медиана, проведенная к гипотенузе прямоугольного треугольника, равна 2 и делит прямой угол в отношении 1:2. Найдите больший катет.  </vt:lpstr>
      <vt:lpstr>Окружность с центром О, вписанная в прямоугольный треугольник АС с прямым углом С, касается катета ВС в точке М. Луч BO пересекает катет AC в точке K. Найдите AK, если CM = 4, BM = 8. </vt:lpstr>
      <vt:lpstr>Точка О является центром окружности, вписанной в прямоугольный треугольник АВС с прямым углом С. Луч АО пересекает катет ВС в точке К. Найдите гипотенузу АВ, если АС = 6√3 и угол В в 4 раза больше угла КАС </vt:lpstr>
      <vt:lpstr>Найдите площадь прямоугольного треугольника, если радиус вписанной в него и описанной около него окружностей равны 2 и 5 соответственно.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12</cp:revision>
  <dcterms:created xsi:type="dcterms:W3CDTF">2023-08-15T10:01:22Z</dcterms:created>
  <dcterms:modified xsi:type="dcterms:W3CDTF">2023-08-22T21:03:16Z</dcterms:modified>
</cp:coreProperties>
</file>