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88" r:id="rId8"/>
    <p:sldId id="290" r:id="rId9"/>
    <p:sldId id="289" r:id="rId10"/>
    <p:sldId id="291" r:id="rId11"/>
    <p:sldId id="292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E246-28C7-456C-A1EB-49CC5BB234C4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454A-9B65-45D9-A487-35CE7F6B6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F0572-4F20-4E10-9EE7-BEB2E5156B55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41C1-0F60-4A6E-A278-FDCDDE59B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1D8B-C6AC-4821-BF23-2CB22B75D37B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E70F-507C-4D42-8313-882A05ACD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54BD-EB3D-4CD8-B22B-E3C4D14B70F7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BA2A-0F2C-48E3-AADD-1F20D2A88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4B38-CDDB-420B-87B6-3708CA6374DA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0E28B-B08F-47EC-834A-8D0F3271A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865C-8E18-4464-BEE5-4EF3398D4F41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1314-9420-4A26-BC09-3075B6BA6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19621-1D7C-4627-8EE2-AA41E07E0654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8319-DB48-47CE-B1DF-ED6FEF3E8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B1D4-1771-4B3B-8CCF-75950BB1C054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EF55-7993-452F-92C2-2E9B90583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5478-3260-4591-B351-E145EFE03C5B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CE702-4B96-46DB-B24D-205C774F6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EA2A-62A1-4A2C-BF71-AD733BC2D78E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D4C7-7BA1-4836-9500-3E65CA28D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5326-61AE-4056-9FDB-3A2339DAF651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8DB9-231F-450E-BFF3-D8D2F422B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3AF8FE-7290-4893-B700-702B59278829}" type="datetimeFigureOut">
              <a:rPr lang="ru-RU"/>
              <a:pPr>
                <a:defRPr/>
              </a:pPr>
              <a:t>14.07.2021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C2CB6-2A1D-4743-A59E-0416F69E2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Admin\Desktop\природа летом\ле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714356"/>
            <a:ext cx="65722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Краски лета</a:t>
            </a:r>
            <a:endParaRPr lang="ru-RU" sz="7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5857875" y="5576888"/>
            <a:ext cx="3214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Докучаева О.В.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285875" y="3568700"/>
            <a:ext cx="6500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для детей 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младшего дошкольного возраста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dmin\Desktop\природа летом\daisies-dandelions-flowers-field-yellow-chrysanthemum-beautiful-flowers-nature-2880x1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5750" y="214313"/>
            <a:ext cx="1500188" cy="3397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 одуванчики ,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\Desktop\природа летом\krasnyi-klever-lugov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286625" y="214313"/>
            <a:ext cx="1643063" cy="3397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луговой клевер…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3000" y="158750"/>
            <a:ext cx="6929438" cy="57943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Летней порой случаются всякие чудеса. Стоит лес в зеленом наряде, а под ногами-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зеленая травушка- муравушка, сплошь усыпанная росой.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Admin\Desktop\природа летом\leto_foto_12-e1440410266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4313" y="214313"/>
            <a:ext cx="8715375" cy="81756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Но что это?  Еще вчера на этой полянке ничего не было, а сегодня она сплошь усеяна маленькими, красными , словно драгоценными, камешками. Это ягодка – земляника. Разве это не чудо? Ведь она бывает только летом.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431770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50" y="6096000"/>
            <a:ext cx="8572500" cy="57308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Постепенно  в лесу  темнеет от набежавших на небе  туч,  воздух становится влажным. Весь лес , кажется ожил, зашумел. Заворчали, заскрипели от ветра деревья, закачались  невидимые вершины…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dmin\Desktop\природа летом\6952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0063" y="5857875"/>
            <a:ext cx="8286750" cy="8175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 прогремел гром, кажется, обрушилось все небо.  Вслед  за ним закапали  и  побежали  капли  дождя .  Хлынул  теплый  летний  дождь.   Постепенно  капельки дождя все реже и реже падали на лесную полянку,  и вскоре дождь прекратился.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Admin\Desktop\природа летом\20742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2875" y="206375"/>
            <a:ext cx="2284413" cy="1516063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Снова выглянуло веселое  солнышко и своими волшебными красками нарисовало над  лесом сказочную  радугу.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Admin\Desktop\природа летом\original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5750" y="5992813"/>
            <a:ext cx="4357688" cy="579437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 своих укромных мест  повылазили насекомые.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Снова бабочка порхает над  душистыми цветами.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http://s1.fotokto.ru/photo/full/341/3417772.jpg?r1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85813" y="6303963"/>
            <a:ext cx="7643812" cy="339725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Юркая стрекоза, перемещаясь с места на место внимательно смотрит, словно что- то ищет.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russkiiyazyk.ru/wp-content/uploads/2016/11/SHmel-na-tsvet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4438" y="214313"/>
            <a:ext cx="6786562" cy="339725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Вновь  заворчали  неугомонные  шмели и  пчелы  перелетая с цветка на цветок.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438" y="5373688"/>
            <a:ext cx="2659062" cy="12795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Отчего так много света?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Отчего вокруг тепло?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того, что это лето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все лето к нам пришло!</a:t>
            </a:r>
          </a:p>
          <a:p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И.Мазнин</a:t>
            </a:r>
            <a:endParaRPr lang="ru-RU" sz="1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7" descr="loo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345" name="AutoShape 9" descr="loo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http://macroclub.ru/gallery/data/1558/w_P103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313" y="5572125"/>
            <a:ext cx="4286250" cy="1055688"/>
          </a:xfrm>
          <a:prstGeom prst="roundRect">
            <a:avLst/>
          </a:prstGeom>
          <a:gradFill>
            <a:gsLst>
              <a:gs pos="0">
                <a:srgbClr val="FFFF00">
                  <a:alpha val="40000"/>
                </a:srgb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Торопится разноцветная гусеница , ползет на своих маленьких , многочисленных ножках  по основанию листа.   Ведь у нее впереди любимое занятие – жевать нежный, сочный  листочек…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333v.ru/uploads/05/05c3b3d3674dd6453eca63d1f2dbc86b.jpg"/>
          <p:cNvPicPr>
            <a:picLocks noChangeAspect="1" noChangeArrowheads="1"/>
          </p:cNvPicPr>
          <p:nvPr/>
        </p:nvPicPr>
        <p:blipFill>
          <a:blip r:embed="rId2" cstate="print"/>
          <a:srcRect l="15916" r="6816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gradFill>
            <a:gsLst>
              <a:gs pos="0">
                <a:srgbClr val="FFFF00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</p:spPr>
      </p:pic>
      <p:sp>
        <p:nvSpPr>
          <p:cNvPr id="7" name="TextBox 6"/>
          <p:cNvSpPr txBox="1"/>
          <p:nvPr/>
        </p:nvSpPr>
        <p:spPr>
          <a:xfrm>
            <a:off x="357188" y="5857875"/>
            <a:ext cx="8501062" cy="8175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Ликует все живое.  Птицы радостно заливаются, они сейчас у себя на родине, им пока не надо спешить в дальние, теплые края, они наслаждаются теплыми, солнечными днями  и  выводят свое потомство.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Users\Admin\Desktop\776f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3" y="142875"/>
            <a:ext cx="8715375" cy="57943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Пыхтит,  радуясь вкусной провизии, еж.  Поэтому для него наступили славные денечки  Да и для других животных тоже. Все  животные  заботятся о подрастающих  малышах, учат их тому, что умеют сами.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 descr="image?id=838074979384&amp;t=20&amp;plc=WEB&amp;tkn=*azbE7Pu0JbWQ2JFUcEK0mSvil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63" y="6375400"/>
            <a:ext cx="7000875" cy="3397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Лето любят дети и взрослые.  За длинные,  солнечные дни и короткие теплые ночи. </a:t>
            </a:r>
          </a:p>
        </p:txBody>
      </p:sp>
      <p:sp>
        <p:nvSpPr>
          <p:cNvPr id="36870" name="AutoShape 6" descr="i?id=8dd8e61f67a2146be1549f33f198f153&amp;n=33&amp;h=215&amp;w=28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6872" name="AutoShape 8" descr="i?id=8dd8e61f67a2146be1549f33f198f153&amp;n=33&amp;h=215&amp;w=28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Admin\Desktop\природа летом\1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Admin\Desktop\природа летом\1728efbda81692282ba642aafd57be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AutoShape 5" descr="3-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9943" name="AutoShape 7" descr="3-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9945" name="Picture 9" descr="3-2"/>
          <p:cNvPicPr>
            <a:picLocks noChangeAspect="1" noChangeArrowheads="1"/>
          </p:cNvPicPr>
          <p:nvPr/>
        </p:nvPicPr>
        <p:blipFill>
          <a:blip r:embed="rId2"/>
          <a:srcRect l="3249" r="8264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384f2c6a-10d7-441c-9796-6b48e06c9f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Admin\Desktop\природа летом\-воспитать ребёнка счастливым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89013" y="203200"/>
            <a:ext cx="7094537" cy="57888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Лето- это бесконечный красочный спектакль, билеты на который есть у всех. 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забудьте надеть головной убор,   головной убор защитит  вас от солнечного удара!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Admin\Desktop\природа летом\wildflower-wallpaper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38" y="5349875"/>
            <a:ext cx="5357812" cy="129381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Используемый материал: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И.Ревю    «Короткие рассказы про лето»,  «Сказка про лето»;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А.Н.Толстой  «Детство Никиты» (отрывки);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Картинки: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dmin\Desktop\природа летом\1478873194_rechka_most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9100" y="6303963"/>
            <a:ext cx="8439150" cy="3397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Хорошо летом! Золотые лучи солнца щедро льются на землю. Голубой ленточкой убегает вдаль река.</a:t>
            </a:r>
          </a:p>
        </p:txBody>
      </p:sp>
      <p:sp>
        <p:nvSpPr>
          <p:cNvPr id="15366" name="AutoShape 6" descr="372459-sveti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5368" name="AutoShape 8" descr="372459-sveti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5370" name="AutoShape 10" descr="372459-sveti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5372" name="AutoShape 12" descr="372459-sveti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5374" name="AutoShape 14" descr="372459-svetik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C:\Users\Admin\Desktop\природа летом\foto_prirody_letom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3150" y="6261100"/>
            <a:ext cx="6892925" cy="3365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Сквозь пушистые, густые шапки деревьев пробиваются теплые,  солнечные лучи.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87663" y="158750"/>
            <a:ext cx="5899150" cy="34131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Цветы – лиловые, желтые, голубые разбрелись о полянкам, опушкам.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cf95d1e24fac96a38e3cb588bc5d1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0825" y="212725"/>
            <a:ext cx="1704975" cy="33655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Здесь  ромашки,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in\Desktop\природа летом\0_f5d_b0a0ce1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5750" y="214313"/>
            <a:ext cx="1357313" cy="3397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 васильки,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%D0%92%D1%8C%D1%8E%D0%BD%D0%BE%D0%B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50" y="214313"/>
            <a:ext cx="1571625" cy="3397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полевая березка,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dmin\Desktop\природа летом\cvety_priroda_pole_sinih_cvetov_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5750" y="214313"/>
            <a:ext cx="1190625" cy="3397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незабудки,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464</Words>
  <Application>Microsoft Office PowerPoint</Application>
  <PresentationFormat>Экран (4:3)</PresentationFormat>
  <Paragraphs>40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44</cp:revision>
  <dcterms:created xsi:type="dcterms:W3CDTF">2017-05-30T05:10:54Z</dcterms:created>
  <dcterms:modified xsi:type="dcterms:W3CDTF">2021-07-14T17:35:37Z</dcterms:modified>
</cp:coreProperties>
</file>