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68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53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4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83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37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52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3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52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0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76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79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AFCB-ACAC-4A16-A5B1-33AB2D65B54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C1CE-F8C5-4BC8-8789-D723D093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47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4248472"/>
          </a:xfrm>
        </p:spPr>
        <p:txBody>
          <a:bodyPr>
            <a:normAutofit/>
          </a:bodyPr>
          <a:lstStyle/>
          <a:p>
            <a:r>
              <a:rPr lang="ru-RU" sz="6600" u="sng" smtClean="0"/>
              <a:t>"Эти</a:t>
            </a:r>
            <a:r>
              <a:rPr lang="ru-RU" sz="6600" u="sng" dirty="0" smtClean="0"/>
              <a:t> </a:t>
            </a:r>
            <a:r>
              <a:rPr lang="ru-RU" sz="6600" u="sng" dirty="0"/>
              <a:t>загадочные буквы ТРИЗ"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0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/>
              <a:t>И в заключение мастер-класса, представьте, что сегодняшний день вы провели в ресторане и теперь директор ресторана просит вас ответить на несколько вопросов:</a:t>
            </a:r>
          </a:p>
          <a:p>
            <a:r>
              <a:rPr lang="ru-RU" sz="4000" dirty="0"/>
              <a:t>- Я съел бы еще этого…</a:t>
            </a:r>
          </a:p>
          <a:p>
            <a:r>
              <a:rPr lang="ru-RU" sz="4000" dirty="0"/>
              <a:t>- Больше всего мне понравилось…</a:t>
            </a:r>
          </a:p>
          <a:p>
            <a:r>
              <a:rPr lang="ru-RU" sz="4000" dirty="0"/>
              <a:t>- Я почти переварил…</a:t>
            </a:r>
          </a:p>
          <a:p>
            <a:r>
              <a:rPr lang="ru-RU" sz="4000" dirty="0"/>
              <a:t>- Я переел…</a:t>
            </a:r>
          </a:p>
          <a:p>
            <a:r>
              <a:rPr lang="ru-RU" sz="4000" dirty="0"/>
              <a:t>- Пожалуйста, добавьте…</a:t>
            </a:r>
          </a:p>
          <a:p>
            <a:r>
              <a:rPr lang="ru-RU" sz="4000" dirty="0"/>
              <a:t>Кто готов к общению </a:t>
            </a:r>
            <a:r>
              <a:rPr lang="ru-RU" dirty="0"/>
              <a:t>с директором ресторана?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4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/>
              <a:t>Идея создания программы ТРИЗ (теория решения изобретательских задач) принадлежит </a:t>
            </a:r>
            <a:r>
              <a:rPr lang="ru-RU" sz="4000" dirty="0" err="1"/>
              <a:t>Г.С.Альтшуллеру</a:t>
            </a:r>
            <a:r>
              <a:rPr lang="ru-RU" sz="4000" dirty="0"/>
              <a:t>. Генрих </a:t>
            </a:r>
            <a:r>
              <a:rPr lang="ru-RU" sz="4000" dirty="0" err="1"/>
              <a:t>Саулович</a:t>
            </a:r>
            <a:r>
              <a:rPr lang="ru-RU" sz="4000" dirty="0"/>
              <a:t> </a:t>
            </a:r>
            <a:r>
              <a:rPr lang="ru-RU" sz="4000" dirty="0" err="1"/>
              <a:t>Альтшуллер</a:t>
            </a:r>
            <a:r>
              <a:rPr lang="ru-RU" sz="4000" dirty="0"/>
              <a:t> - автор ТРИЗ-теории решения изобретательских задач, ученый, изобретатель, писатель.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2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Autofit/>
          </a:bodyPr>
          <a:lstStyle/>
          <a:p>
            <a:r>
              <a:rPr lang="ru-RU" sz="4000" dirty="0"/>
              <a:t>Уроки с использованием ТРИЗ технологий проводятся в форме факультативных и кружковых занятий, включаются в уроки. Они призваны развивать творческие способности детей, создавать творческие продукты (загадки, пословицы, сказки, поделки и т.п.) этим самым оживить учебный </a:t>
            </a:r>
            <a:r>
              <a:rPr lang="ru-RU" sz="4000" dirty="0" smtClean="0"/>
              <a:t>процесс.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6999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000" b="1" dirty="0"/>
              <a:t>Игра «Хорошо - плохо»</a:t>
            </a:r>
            <a:r>
              <a:rPr lang="ru-RU" sz="4000" dirty="0"/>
              <a:t> (3 варианта)</a:t>
            </a:r>
          </a:p>
          <a:p>
            <a:r>
              <a:rPr lang="ru-RU" sz="4000" dirty="0"/>
              <a:t>- Скажите, пожалуйста, любую фразу. </a:t>
            </a:r>
            <a:r>
              <a:rPr lang="ru-RU" sz="4000" b="1" dirty="0"/>
              <a:t>СЕГОДНЯ ПЕРВЫЙ ДЕНЬ ВЕСНЫ</a:t>
            </a:r>
            <a:endParaRPr lang="ru-RU" sz="4000" dirty="0"/>
          </a:p>
          <a:p>
            <a:r>
              <a:rPr lang="ru-RU" sz="4000" b="1" dirty="0"/>
              <a:t>1 вариант:</a:t>
            </a:r>
            <a:endParaRPr lang="ru-RU" sz="4000" dirty="0"/>
          </a:p>
          <a:p>
            <a:pPr lvl="0"/>
            <a:r>
              <a:rPr lang="ru-RU" sz="4000" dirty="0"/>
              <a:t>Это хорошо….</a:t>
            </a:r>
          </a:p>
          <a:p>
            <a:pPr lvl="0"/>
            <a:r>
              <a:rPr lang="ru-RU" sz="4000" dirty="0"/>
              <a:t>Это плохо…..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6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 «</a:t>
            </a:r>
            <a:r>
              <a:rPr lang="ru-RU" b="1" dirty="0" err="1"/>
              <a:t>Эмпатия</a:t>
            </a:r>
            <a:r>
              <a:rPr lang="ru-RU" b="1" dirty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Пришёл из актёрской среды. Ученик вживается в образ чего-либо, включает эмоциональное и личностное отношение. </a:t>
            </a:r>
            <a:r>
              <a:rPr lang="ru-RU" sz="4000" dirty="0" err="1"/>
              <a:t>Эмпатия</a:t>
            </a:r>
            <a:r>
              <a:rPr lang="ru-RU" sz="4000" dirty="0"/>
              <a:t> это не - «поставь себя на его место», это: «взгляни на вещи его глазами».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Прием «Да-</a:t>
            </a:r>
            <a:r>
              <a:rPr lang="ru-RU" b="1" dirty="0" err="1"/>
              <a:t>нетки</a:t>
            </a:r>
            <a:r>
              <a:rPr lang="ru-RU" b="1" dirty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/>
              <a:t>Задумывается нечто (число, предмет, литературный герой). Ученики пытаются найти ответ, задавая вопросы, на которые отвечающий может сказать только «да» и «нет» или «и да, и нет».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9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«Паспорт литературного героя»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/>
              <a:t>Составим паспорт к басне «Ворона и лисица»</a:t>
            </a:r>
            <a:endParaRPr lang="ru-RU" sz="3500" dirty="0"/>
          </a:p>
          <a:p>
            <a:pPr lvl="0"/>
            <a:r>
              <a:rPr lang="ru-RU" sz="3500" dirty="0"/>
              <a:t>Имя - ворона</a:t>
            </a:r>
          </a:p>
          <a:p>
            <a:pPr lvl="0"/>
            <a:r>
              <a:rPr lang="ru-RU" sz="3500" dirty="0"/>
              <a:t>Создатель - </a:t>
            </a:r>
            <a:r>
              <a:rPr lang="ru-RU" sz="3500" dirty="0" err="1"/>
              <a:t>И.А.Крылов</a:t>
            </a:r>
            <a:endParaRPr lang="ru-RU" sz="3500" dirty="0"/>
          </a:p>
          <a:p>
            <a:pPr lvl="0"/>
            <a:r>
              <a:rPr lang="ru-RU" sz="3500" dirty="0"/>
              <a:t>Прописка - басня «Ворона и лисица»</a:t>
            </a:r>
          </a:p>
          <a:p>
            <a:pPr lvl="0"/>
            <a:r>
              <a:rPr lang="ru-RU" sz="3500" dirty="0"/>
              <a:t>Внешний вид - чёрная, имеет крылья, большой клюв.</a:t>
            </a:r>
          </a:p>
          <a:p>
            <a:pPr lvl="0"/>
            <a:r>
              <a:rPr lang="ru-RU" sz="3500" dirty="0"/>
              <a:t>Где встречается - в лесу</a:t>
            </a:r>
          </a:p>
          <a:p>
            <a:pPr lvl="0"/>
            <a:r>
              <a:rPr lang="ru-RU" sz="3500" dirty="0"/>
              <a:t>Личные качества - доверчивая</a:t>
            </a:r>
          </a:p>
          <a:p>
            <a:pPr lvl="0"/>
            <a:r>
              <a:rPr lang="ru-RU" sz="3500" dirty="0"/>
              <a:t>Заветное желание - поесть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Эйдетика. Упражнение на тренировку памяти.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user\Desktop\274px-Masha_(mult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5"/>
            <a:ext cx="1872208" cy="165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81289"/>
            <a:ext cx="1296143" cy="132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Desktop\1646776243_3-kartinkin-net-p-morkovka-kartinki-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7"/>
            <a:ext cx="2016224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esktop\risunki_zolotaya_ribk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28" y="3127153"/>
            <a:ext cx="2808312" cy="175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Desktop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19" y="5013176"/>
            <a:ext cx="184785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user\Desktop\images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338" y="5009269"/>
            <a:ext cx="1446654" cy="14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user\Desktop\images (3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351" y="5009267"/>
            <a:ext cx="2105025" cy="144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user\Desktop\Без названия (1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640" y="1268760"/>
            <a:ext cx="1930905" cy="153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user\Desktop\Без названия (2)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941415"/>
            <a:ext cx="2019300" cy="186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Метод Робинзона Крузо.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Кто помнит, в чём заключается метод Робинзона Крузо? (использование предметов в несвойственных им значениях)</a:t>
            </a:r>
          </a:p>
          <a:p>
            <a:r>
              <a:rPr lang="ru-RU" dirty="0"/>
              <a:t>- У Маши есть любимая игрушка - это мяч. Как можно его ещё использовать?</a:t>
            </a:r>
          </a:p>
          <a:p>
            <a:endParaRPr lang="ru-RU" dirty="0"/>
          </a:p>
        </p:txBody>
      </p:sp>
      <p:pic>
        <p:nvPicPr>
          <p:cNvPr id="3074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230425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93096"/>
            <a:ext cx="381642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328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"Эти загадочные буквы ТРИЗ" </vt:lpstr>
      <vt:lpstr>Презентация PowerPoint</vt:lpstr>
      <vt:lpstr>Презентация PowerPoint</vt:lpstr>
      <vt:lpstr>Презентация PowerPoint</vt:lpstr>
      <vt:lpstr>Метод «Эмпатия» </vt:lpstr>
      <vt:lpstr>Прием «Да-нетки» </vt:lpstr>
      <vt:lpstr> «Паспорт литературного героя» </vt:lpstr>
      <vt:lpstr>Эйдетика. Упражнение на тренировку памяти. </vt:lpstr>
      <vt:lpstr>Метод Робинзона Крузо. 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"Эти загадочные буквы ТРИЗ"</dc:title>
  <dc:creator>user</dc:creator>
  <cp:lastModifiedBy>user</cp:lastModifiedBy>
  <cp:revision>5</cp:revision>
  <dcterms:created xsi:type="dcterms:W3CDTF">2023-03-27T10:19:18Z</dcterms:created>
  <dcterms:modified xsi:type="dcterms:W3CDTF">2024-08-09T10:08:25Z</dcterms:modified>
</cp:coreProperties>
</file>