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.jpeg" ContentType="image/jpeg"/>
  <Override PartName="/ppt/media/image22.jpeg" ContentType="image/jpeg"/>
  <Override PartName="/ppt/media/image14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1B75B8-C266-40A9-8161-E660317F45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42FB3A-7F08-4AD8-A2FF-03151274BC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A47692-ADC5-4F4A-B76C-04AD33A7FF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8C72BB-01CF-43A0-AE44-5159DEFC332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C1FD80-F0AF-49C5-B5E8-819A3F06D0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D063A6-866B-42E8-B7A8-82C4B1A20C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D03D913-FB9E-4824-A9F2-092576B0F9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2F9F24-B2CA-4945-89C1-6274F9A9DA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666AE2-9716-448F-9F91-F0969F7D92A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2940F7-FC14-4300-B978-5A5D29DCD68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60A395-4CFF-4336-A0B6-AA7D7A6E71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ED73C0-9927-4938-AD2C-18400A07623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D1D28A-8817-4D8B-90BF-C42E34A977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81CA068-2DCA-4C25-BDFC-4537D35E77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9698B9-7F90-4F31-8FCB-21FEBD13087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ADC773-3D69-44FF-90E7-93EC75DB22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D399E4-877A-4E0B-88E9-B764F5223F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4AE1B5-A540-4263-AE57-1B296EFE91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9E3D50-09C9-414B-BFC0-C7352C143C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E9FD95-D485-4A44-93CF-0055E71D33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FA8F68-78F6-4B7A-84CB-481A4A058A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758442-BDA9-47EF-AED0-D7AFC56BCC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E4BA65-273B-4D44-9163-5C72E61F2F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418BA4-394A-43B2-ACA5-091382A012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28BAFE-9849-4D15-9B4D-1F02A6D3F65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9E6991C-B8CB-4907-AC7D-05651DB5C23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Dina\Desktop\Солнечная система\the-universe.jpg"/>
          <p:cNvPicPr/>
          <p:nvPr/>
        </p:nvPicPr>
        <p:blipFill>
          <a:blip r:embed="rId1"/>
          <a:stretch/>
        </p:blipFill>
        <p:spPr>
          <a:xfrm>
            <a:off x="-180360" y="-17280"/>
            <a:ext cx="9324000" cy="687492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8800" spc="-1" strike="noStrike">
                <a:solidFill>
                  <a:srgbClr val="ff0000"/>
                </a:solidFill>
                <a:latin typeface="Calibri"/>
              </a:rPr>
              <a:t>Солнечная система</a:t>
            </a:r>
            <a:endParaRPr b="0" lang="ru-RU" sz="8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Auto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"/>
          <p:cNvSpPr txBox="1"/>
          <p:nvPr/>
        </p:nvSpPr>
        <p:spPr>
          <a:xfrm>
            <a:off x="900000" y="6229800"/>
            <a:ext cx="684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Подготовила: воспитатель Крохина Т.Н.</a:t>
            </a:r>
            <a:endParaRPr b="1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C:\Users\Dina\Desktop\Солнечная система\Oblik_Luni_formirovali_kometi_a_ne_asteroidi.jpg"/>
          <p:cNvPicPr/>
          <p:nvPr/>
        </p:nvPicPr>
        <p:blipFill>
          <a:blip r:embed="rId1"/>
          <a:stretch/>
        </p:blipFill>
        <p:spPr>
          <a:xfrm>
            <a:off x="683640" y="713520"/>
            <a:ext cx="7632360" cy="6144120"/>
          </a:xfrm>
          <a:prstGeom prst="rect">
            <a:avLst/>
          </a:prstGeom>
          <a:ln w="0">
            <a:noFill/>
          </a:ln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281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На Луне нет воздуха и воды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Dina\Desktop\Солнечная система\457522174.jpg"/>
          <p:cNvPicPr/>
          <p:nvPr/>
        </p:nvPicPr>
        <p:blipFill>
          <a:blip r:embed="rId1"/>
          <a:stretch/>
        </p:blipFill>
        <p:spPr>
          <a:xfrm>
            <a:off x="0" y="0"/>
            <a:ext cx="6876000" cy="687600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228360" y="0"/>
            <a:ext cx="2897640" cy="685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Марс – красная планета, также похожа на Землю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Dina\Desktop\Солнечная система\mars_02.jpg"/>
          <p:cNvPicPr/>
          <p:nvPr/>
        </p:nvPicPr>
        <p:blipFill>
          <a:blip r:embed="rId1"/>
          <a:stretch/>
        </p:blipFill>
        <p:spPr>
          <a:xfrm>
            <a:off x="684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На Марсе есть воздух, но дышать им нельзя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Dina\Desktop\Солнечная система\Mars-i-mjeseci-Phobos-i-Deimos.jpg"/>
          <p:cNvPicPr/>
          <p:nvPr/>
        </p:nvPicPr>
        <p:blipFill>
          <a:blip r:embed="rId1"/>
          <a:stretch/>
        </p:blipFill>
        <p:spPr>
          <a:xfrm>
            <a:off x="0" y="0"/>
            <a:ext cx="916344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Вокруг Марса кружатся две луны –</a:t>
            </a:r>
            <a:br>
              <a:rPr sz="3200"/>
            </a:b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 Фобос и Деймос («Страх» и «Ужас»)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Users\Dina\Desktop\Солнечная система\jupiter2.jpg"/>
          <p:cNvPicPr/>
          <p:nvPr/>
        </p:nvPicPr>
        <p:blipFill>
          <a:blip r:embed="rId1"/>
          <a:stretch/>
        </p:blipFill>
        <p:spPr>
          <a:xfrm>
            <a:off x="0" y="0"/>
            <a:ext cx="7308000" cy="688500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757560" y="0"/>
            <a:ext cx="2386080" cy="685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Юпитер – самая большая планета в Солнечной системе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Dina\Desktop\Солнечная система\Юпитер-и-земля-в-сравнении.jpg"/>
          <p:cNvPicPr/>
          <p:nvPr/>
        </p:nvPicPr>
        <p:blipFill>
          <a:blip r:embed="rId1"/>
          <a:stretch/>
        </p:blipFill>
        <p:spPr>
          <a:xfrm>
            <a:off x="1161000" y="7200"/>
            <a:ext cx="7982640" cy="6850440"/>
          </a:xfrm>
          <a:prstGeom prst="rect">
            <a:avLst/>
          </a:prstGeom>
          <a:ln w="0">
            <a:noFill/>
          </a:ln>
        </p:spPr>
      </p:pic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Юпитер по сравнению с Землей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Dina\Desktop\Солнечная система\636830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Сатурн – планета с кольцами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Dina\Desktop\Солнечная система\0004-004-Voda-v-Zemle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67640" y="51573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Кольца Сатурна – это частички льда, камни и пыль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C:\Users\Dina\Desktop\Солнечная система\uranus_3d_space_screensaver-159592.jpg"/>
          <p:cNvPicPr/>
          <p:nvPr/>
        </p:nvPicPr>
        <p:blipFill>
          <a:blip r:embed="rId1"/>
          <a:stretch/>
        </p:blipFill>
        <p:spPr>
          <a:xfrm>
            <a:off x="0" y="1296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Уран – ледяной гигант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C:\Users\Dina\Desktop\Солнечная система\нептун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Нептун – самая ветреная планета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571500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ffffff"/>
                </a:solidFill>
                <a:latin typeface="Calibri"/>
              </a:rPr>
              <a:t>Планеты вращаются вокруг Солнца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2" descr="C:\Users\Dina\Desktop\Солнечная система\solarsystem2.jpg"/>
          <p:cNvPicPr/>
          <p:nvPr/>
        </p:nvPicPr>
        <p:blipFill>
          <a:blip r:embed="rId1"/>
          <a:stretch/>
        </p:blipFill>
        <p:spPr>
          <a:xfrm>
            <a:off x="0" y="22680"/>
            <a:ext cx="9143640" cy="573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3" descr="C:\Users\Dina\Desktop\Солнечная система\71433_(www.GdeFon.com).jpg"/>
          <p:cNvPicPr/>
          <p:nvPr/>
        </p:nvPicPr>
        <p:blipFill>
          <a:blip r:embed="rId1"/>
          <a:stretch/>
        </p:blipFill>
        <p:spPr>
          <a:xfrm>
            <a:off x="0" y="0"/>
            <a:ext cx="9172800" cy="573300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9640" y="5698440"/>
            <a:ext cx="885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Солнечная система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Солнце</a:t>
            </a:r>
            <a:r>
              <a:rPr b="0" i="1" lang="ru-RU" sz="4000" spc="-1" strike="noStrike">
                <a:solidFill>
                  <a:srgbClr val="ffffff"/>
                </a:solidFill>
                <a:latin typeface="Calibri"/>
              </a:rPr>
              <a:t> – </a:t>
            </a:r>
            <a:r>
              <a:rPr b="0" lang="ru-RU" sz="4000" spc="-1" strike="noStrike">
                <a:solidFill>
                  <a:srgbClr val="ffffff"/>
                </a:solidFill>
                <a:latin typeface="Calibri"/>
              </a:rPr>
              <a:t>звезда Солнечной системы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2" descr="C:\Users\Dina\Desktop\Солнечная система\eit_20011020_0119_304-0.jpg"/>
          <p:cNvPicPr/>
          <p:nvPr/>
        </p:nvPicPr>
        <p:blipFill>
          <a:blip r:embed="rId2"/>
          <a:stretch/>
        </p:blipFill>
        <p:spPr>
          <a:xfrm>
            <a:off x="2123640" y="1556640"/>
            <a:ext cx="5112360" cy="51123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Dina\Desktop\Солнечная система\44212.jpg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372360" y="274680"/>
            <a:ext cx="2664000" cy="6250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Меркурий – самая близкая к Солнцу планета и самая быстрая из них</a:t>
            </a:r>
            <a:br>
              <a:rPr sz="3600"/>
            </a:b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49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На Меркурии нет воздуха, а поверхность усеяна кратерами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2" descr="C:\Users\Dina\Desktop\Солнечная система\208698main_merc_horizon.jpg"/>
          <p:cNvPicPr/>
          <p:nvPr/>
        </p:nvPicPr>
        <p:blipFill>
          <a:blip r:embed="rId1"/>
          <a:stretch/>
        </p:blipFill>
        <p:spPr>
          <a:xfrm>
            <a:off x="2073960" y="1600200"/>
            <a:ext cx="5017680" cy="505728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Dina\Desktop\Солнечная система\03a0e_big1.jpg"/>
          <p:cNvPicPr/>
          <p:nvPr/>
        </p:nvPicPr>
        <p:blipFill>
          <a:blip r:embed="rId1"/>
          <a:stretch/>
        </p:blipFill>
        <p:spPr>
          <a:xfrm>
            <a:off x="504000" y="836640"/>
            <a:ext cx="8460000" cy="6352560"/>
          </a:xfrm>
          <a:prstGeom prst="rect">
            <a:avLst/>
          </a:prstGeom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440" y="11160"/>
            <a:ext cx="9124200" cy="1617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Венера</a:t>
            </a: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 – </a:t>
            </a: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эту планету называют сестрой Земли, но жить на ней нельзя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3980880" y="-820800"/>
            <a:ext cx="113184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busy lock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Dina\Desktop\Солнечная система\010.jpg"/>
          <p:cNvPicPr/>
          <p:nvPr/>
        </p:nvPicPr>
        <p:blipFill>
          <a:blip r:embed="rId1"/>
          <a:stretch/>
        </p:blipFill>
        <p:spPr>
          <a:xfrm>
            <a:off x="0" y="764640"/>
            <a:ext cx="9139680" cy="609300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77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Воздух Венеры непригоден для дыхания, а поверхность покрыта вулканами 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Dina\Desktop\Солнечная система\Earth_from_Space-1024x1024.jpg"/>
          <p:cNvPicPr/>
          <p:nvPr/>
        </p:nvPicPr>
        <p:blipFill>
          <a:blip r:embed="rId2"/>
          <a:stretch/>
        </p:blipFill>
        <p:spPr>
          <a:xfrm>
            <a:off x="0" y="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905440" y="1845000"/>
            <a:ext cx="3250440" cy="3528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ffffff"/>
                </a:solidFill>
                <a:latin typeface="Calibri"/>
              </a:rPr>
              <a:t>Земля – планета, на которой мы живем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C:\Users\Dina\Desktop\Солнечная система\oboik.ru_43589.jpg"/>
          <p:cNvPicPr/>
          <p:nvPr/>
        </p:nvPicPr>
        <p:blipFill>
          <a:blip r:embed="rId1"/>
          <a:stretch/>
        </p:blipFill>
        <p:spPr>
          <a:xfrm>
            <a:off x="0" y="0"/>
            <a:ext cx="9141120" cy="685764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36000" y="4149000"/>
            <a:ext cx="5507640" cy="2706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Луна</a:t>
            </a:r>
            <a:br>
              <a:rPr sz="4400"/>
            </a:b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вращается вокруг Земли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Application>LibreOffice/7.3.2.2$Linux_X86_64 LibreOffice_project/30$Build-2</Application>
  <AppVersion>15.0000</AppVersion>
  <Words>133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2013-10-22T05:46:00Z</dcterms:created>
  <dc:creator>Dina</dc:creator>
  <dc:description/>
  <dc:language>ru-RU</dc:language>
  <cp:lastModifiedBy/>
  <dcterms:modified xsi:type="dcterms:W3CDTF">2023-01-12T18:20:37Z</dcterms:modified>
  <cp:revision>21</cp:revision>
  <dc:subject/>
  <dc:title>Солнечная система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20</vt:i4>
  </property>
</Properties>
</file>