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63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7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12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80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854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737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77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187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137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532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5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E44F-D00C-4605-A8C4-22B8731F5FF1}" type="datetimeFigureOut">
              <a:rPr lang="ru-RU" smtClean="0"/>
              <a:t>12.07.2022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4F5DB-8064-4116-A75B-F7A7DB19B1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08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78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997693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2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7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20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80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2022-07-10T16:08:34Z</dcterms:created>
  <dcterms:modified xsi:type="dcterms:W3CDTF">2022-07-12T02:53:49Z</dcterms:modified>
</cp:coreProperties>
</file>