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68" r:id="rId6"/>
    <p:sldId id="277" r:id="rId7"/>
    <p:sldId id="276" r:id="rId8"/>
    <p:sldId id="275" r:id="rId9"/>
    <p:sldId id="274" r:id="rId10"/>
    <p:sldId id="269" r:id="rId11"/>
    <p:sldId id="270" r:id="rId12"/>
    <p:sldId id="271" r:id="rId13"/>
    <p:sldId id="272" r:id="rId14"/>
    <p:sldId id="273" r:id="rId15"/>
    <p:sldId id="280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2" autoAdjust="0"/>
    <p:restoredTop sz="94828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2172-4625-4AF8-B7B9-6D6DB20AFFE1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5EA6C-41EF-4E75-8B40-EC8233AAC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ка\Desktop\8 июляНовая папка (4)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1412776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семьи,</a:t>
            </a:r>
          </a:p>
          <a:p>
            <a:endParaRPr lang="ru-RU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любви  и верности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365104"/>
            <a:ext cx="328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(Игра – презентация для детей)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вика\Desktop\8 июляНовая папка (4)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1" y="548680"/>
            <a:ext cx="2483769" cy="170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95936" y="1615826"/>
            <a:ext cx="38164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у мамы не один,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неё ещё есть сын,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Рядом с ним я маловат,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меня он…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3717032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добрый сосед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4653136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старший брат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717032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36096" y="4653136"/>
            <a:ext cx="718949" cy="591731"/>
          </a:xfrm>
          <a:prstGeom prst="rect">
            <a:avLst/>
          </a:prstGeom>
          <a:noFill/>
        </p:spPr>
      </p:pic>
      <p:pic>
        <p:nvPicPr>
          <p:cNvPr id="11" name="Picture 2" descr="C:\Users\вика\Desktop\8 июляНовая папка (4)\1408960950_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140968"/>
            <a:ext cx="2016224" cy="285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1052736"/>
            <a:ext cx="4389419" cy="231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Мамы старшая сестра —</a:t>
            </a:r>
          </a:p>
          <a:p>
            <a:r>
              <a:rPr lang="ru-RU" sz="2800" dirty="0">
                <a:solidFill>
                  <a:schemeClr val="bg1"/>
                </a:solidFill>
              </a:rPr>
              <a:t>С виду вовсе не стара,</a:t>
            </a:r>
          </a:p>
          <a:p>
            <a:r>
              <a:rPr lang="ru-RU" sz="2800" dirty="0">
                <a:solidFill>
                  <a:schemeClr val="bg1"/>
                </a:solidFill>
              </a:rPr>
              <a:t>С улыбкой спросит: «Как живете?»</a:t>
            </a:r>
          </a:p>
          <a:p>
            <a:r>
              <a:rPr lang="ru-RU" sz="2800" dirty="0">
                <a:solidFill>
                  <a:schemeClr val="bg1"/>
                </a:solidFill>
              </a:rPr>
              <a:t>Кто в гости к нам </a:t>
            </a:r>
            <a:r>
              <a:rPr lang="ru-RU" sz="2800" dirty="0" smtClean="0">
                <a:solidFill>
                  <a:schemeClr val="bg1"/>
                </a:solidFill>
              </a:rPr>
              <a:t>приехал?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0770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тётя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725144"/>
            <a:ext cx="127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кошка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797152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32040" y="4077072"/>
            <a:ext cx="718949" cy="591731"/>
          </a:xfrm>
          <a:prstGeom prst="rect">
            <a:avLst/>
          </a:prstGeom>
          <a:noFill/>
        </p:spPr>
      </p:pic>
      <p:pic>
        <p:nvPicPr>
          <p:cNvPr id="10" name="Picture 3" descr="C:\Users\вика\Desktop\8 июляНовая папка (4)\1408961006_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140968"/>
            <a:ext cx="211900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1052736"/>
            <a:ext cx="44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Продолжите </a:t>
            </a:r>
            <a:r>
              <a:rPr lang="ru-RU" sz="2800" dirty="0" smtClean="0">
                <a:solidFill>
                  <a:schemeClr val="bg1"/>
                </a:solidFill>
              </a:rPr>
              <a:t>утверждение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«Вся семья вместе, …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132856"/>
            <a:ext cx="4913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так </a:t>
            </a:r>
            <a:r>
              <a:rPr lang="ru-RU" sz="2800" dirty="0">
                <a:solidFill>
                  <a:schemeClr val="bg1"/>
                </a:solidFill>
              </a:rPr>
              <a:t>можно и чаю попить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85293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так </a:t>
            </a:r>
            <a:r>
              <a:rPr lang="ru-RU" sz="2800" dirty="0">
                <a:solidFill>
                  <a:schemeClr val="bg1"/>
                </a:solidFill>
              </a:rPr>
              <a:t>и душа на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месте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07904" y="2924944"/>
            <a:ext cx="718949" cy="6637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07904" y="2132856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вика\Desktop\8 июляНовая папка (4)\1408961006_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11900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1124744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 каком месяце отмечается День </a:t>
            </a:r>
            <a:r>
              <a:rPr lang="ru-RU" sz="2800" dirty="0" smtClean="0">
                <a:solidFill>
                  <a:schemeClr val="bg1"/>
                </a:solidFill>
              </a:rPr>
              <a:t>Петра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и </a:t>
            </a:r>
            <a:r>
              <a:rPr lang="ru-RU" sz="2800" dirty="0" err="1" smtClean="0">
                <a:solidFill>
                  <a:schemeClr val="bg1"/>
                </a:solidFill>
              </a:rPr>
              <a:t>Февронии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- Всероссийский день семьи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любви и верности?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378904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март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465313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июль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789040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72200" y="4653136"/>
            <a:ext cx="718949" cy="591731"/>
          </a:xfrm>
          <a:prstGeom prst="rect">
            <a:avLst/>
          </a:prstGeom>
          <a:noFill/>
        </p:spPr>
      </p:pic>
      <p:pic>
        <p:nvPicPr>
          <p:cNvPr id="9" name="Picture 2" descr="C:\Users\вика\Desktop\8 июляНовая папка (4)\1408960950_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212976"/>
            <a:ext cx="2016224" cy="285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 rot="10800000" flipV="1">
            <a:off x="3707904" y="1079912"/>
            <a:ext cx="48245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цветок является символом Всероссийского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дня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семьи, любви и верности (Дня Петра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Февронии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3645024"/>
            <a:ext cx="193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ромашка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581128"/>
            <a:ext cx="139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роза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67944" y="3645024"/>
            <a:ext cx="718949" cy="5917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67944" y="4581128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вика\Desktop\8 июляНовая папка (4)\1408961006_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068960"/>
            <a:ext cx="211900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вика\Desktop\8 июляНовая папка (4)\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1844824"/>
            <a:ext cx="504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Какие птицы символизирует верность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0" y="335699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ласточки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422108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лебеди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40152" y="4221088"/>
            <a:ext cx="718949" cy="5917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40152" y="3356992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вика\Desktop\8 июляНовая папка (4)\1408960950_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852936"/>
            <a:ext cx="2016224" cy="285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1" name="Picture 1" descr="C:\Users\вика\Desktop\8 июляНовая папка (4)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908720"/>
            <a:ext cx="691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Наша игра завершилась.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332656"/>
            <a:ext cx="354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Дорогие ребята 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772816"/>
            <a:ext cx="438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Вы, все молодцы!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2636912"/>
            <a:ext cx="472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До новых встреч 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вика\Desktop\8 июляНовая папка (4)\1408960950_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56992"/>
            <a:ext cx="1440160" cy="2036850"/>
          </a:xfrm>
          <a:prstGeom prst="rect">
            <a:avLst/>
          </a:prstGeom>
          <a:noFill/>
        </p:spPr>
      </p:pic>
      <p:pic>
        <p:nvPicPr>
          <p:cNvPr id="13" name="Picture 3" descr="C:\Users\вика\Desktop\8 июляНовая папка (4)\1408961006_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088" y="3284984"/>
            <a:ext cx="1492025" cy="2110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вика\Desktop\8 июляНовая папка (4)\DQmbLdnx96XG2ohadeNxaAgPMWNSooz1xr11PHiEp3HR4j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9096455">
            <a:off x="307343" y="637807"/>
            <a:ext cx="132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Мама,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012634">
            <a:off x="415418" y="1129240"/>
            <a:ext cx="1786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папа,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56537">
            <a:off x="427866" y="2240849"/>
            <a:ext cx="144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братик,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916832"/>
            <a:ext cx="80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66"/>
                </a:solidFill>
              </a:rPr>
              <a:t>Я -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1412776"/>
            <a:ext cx="2712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наша дружная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1916832"/>
            <a:ext cx="16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семья!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980728"/>
            <a:ext cx="309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Правила игры: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484784"/>
            <a:ext cx="46805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дан вопрос и два варианта ответа.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При правильном ответе вылетает  божья коровка и звучат аплодисменты,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не правильный ответ сопровождается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барабанной       </a:t>
            </a: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дробью.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вика\Desktop\8 июляНовая папка (4)\1408961006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998" y="3212976"/>
            <a:ext cx="211900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707904" y="1174489"/>
            <a:ext cx="48245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чего на белом свете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Взрослым не прожить и детям?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поддержит вас, друзья?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Ваша дружная...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38610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компания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5811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семья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24128" y="4581128"/>
            <a:ext cx="718949" cy="59173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24128" y="3861048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вика\Desktop\8 июляНовая папка (4)\1408960950_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356992"/>
            <a:ext cx="1872208" cy="2842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1412776"/>
            <a:ext cx="4742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Он все может, все умеет,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Всех храбрее и сильнее</a:t>
            </a:r>
          </a:p>
          <a:p>
            <a:r>
              <a:rPr lang="ru-RU" sz="2800" dirty="0">
                <a:solidFill>
                  <a:schemeClr val="bg1"/>
                </a:solidFill>
              </a:rPr>
              <a:t>Штанга для него как, вата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Ну конечно это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36450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папа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5091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дядя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581128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4048" y="3717032"/>
            <a:ext cx="718949" cy="591731"/>
          </a:xfrm>
          <a:prstGeom prst="rect">
            <a:avLst/>
          </a:prstGeom>
          <a:noFill/>
        </p:spPr>
      </p:pic>
      <p:pic>
        <p:nvPicPr>
          <p:cNvPr id="12" name="Picture 3" descr="C:\Users\вика\Desktop\8 июляНовая папка (4)\1408961006_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996952"/>
            <a:ext cx="211900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1844824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Кто милее всех на свете?</a:t>
            </a:r>
          </a:p>
          <a:p>
            <a:r>
              <a:rPr lang="ru-RU" sz="2800" dirty="0">
                <a:solidFill>
                  <a:schemeClr val="bg1"/>
                </a:solidFill>
              </a:rPr>
              <a:t>Кого любят очень дети?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На вопрос отвечу прямо:</a:t>
            </a:r>
          </a:p>
          <a:p>
            <a:r>
              <a:rPr lang="ru-RU" sz="2800" dirty="0">
                <a:solidFill>
                  <a:schemeClr val="bg1"/>
                </a:solidFill>
              </a:rPr>
              <a:t>— Всех милее наша</a:t>
            </a:r>
            <a:r>
              <a:rPr lang="ru-RU" sz="2800" i="1" dirty="0">
                <a:solidFill>
                  <a:schemeClr val="bg1"/>
                </a:solidFill>
              </a:rPr>
              <a:t>...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соседка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4797152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мама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933056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16016" y="4725144"/>
            <a:ext cx="718949" cy="591731"/>
          </a:xfrm>
          <a:prstGeom prst="rect">
            <a:avLst/>
          </a:prstGeom>
          <a:noFill/>
        </p:spPr>
      </p:pic>
      <p:pic>
        <p:nvPicPr>
          <p:cNvPr id="11" name="Picture 3" descr="C:\Users\вика\Desktop\8 июляНовая папка (4)\1408961006_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996952"/>
            <a:ext cx="211900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1628800"/>
            <a:ext cx="4544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Кто любить не устает,</a:t>
            </a:r>
          </a:p>
          <a:p>
            <a:r>
              <a:rPr lang="ru-RU" sz="2800" dirty="0">
                <a:solidFill>
                  <a:schemeClr val="bg1"/>
                </a:solidFill>
              </a:rPr>
              <a:t>Пироги для нас печет,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Вкусные оладушки?</a:t>
            </a:r>
          </a:p>
          <a:p>
            <a:r>
              <a:rPr lang="ru-RU" sz="2800" dirty="0">
                <a:solidFill>
                  <a:schemeClr val="bg1"/>
                </a:solidFill>
              </a:rPr>
              <a:t>Это наша...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8264" y="386104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тетушка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46531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бабушка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861048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12160" y="4653136"/>
            <a:ext cx="718949" cy="591731"/>
          </a:xfrm>
          <a:prstGeom prst="rect">
            <a:avLst/>
          </a:prstGeom>
          <a:noFill/>
        </p:spPr>
      </p:pic>
      <p:pic>
        <p:nvPicPr>
          <p:cNvPr id="11" name="Picture 2" descr="C:\Users\вика\Desktop\8 июляНовая папка (4)\1408960950_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284984"/>
            <a:ext cx="2016224" cy="285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1268760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Кто всю жизнь работал,</a:t>
            </a:r>
          </a:p>
          <a:p>
            <a:r>
              <a:rPr lang="ru-RU" sz="2800" dirty="0">
                <a:solidFill>
                  <a:schemeClr val="bg1"/>
                </a:solidFill>
              </a:rPr>
              <a:t>Окружал заботой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Внуков, бабушку, детей,</a:t>
            </a:r>
          </a:p>
          <a:p>
            <a:r>
              <a:rPr lang="ru-RU" sz="2800" dirty="0">
                <a:solidFill>
                  <a:schemeClr val="bg1"/>
                </a:solidFill>
              </a:rPr>
              <a:t>Уважал простых людей?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На пенсии уж много лет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Нестареющий наш</a:t>
            </a:r>
            <a:r>
              <a:rPr lang="ru-RU" sz="2800" dirty="0" smtClean="0">
                <a:solidFill>
                  <a:schemeClr val="bg1"/>
                </a:solidFill>
              </a:rPr>
              <a:t>...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407707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дед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79715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сосед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869160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64088" y="4149080"/>
            <a:ext cx="718949" cy="591731"/>
          </a:xfrm>
          <a:prstGeom prst="rect">
            <a:avLst/>
          </a:prstGeom>
          <a:noFill/>
        </p:spPr>
      </p:pic>
      <p:pic>
        <p:nvPicPr>
          <p:cNvPr id="10" name="Picture 3" descr="C:\Users\вика\Desktop\8 июляНовая папка (4)\1408961006_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924944"/>
            <a:ext cx="2119002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8 июляНовая папка (4)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1268760"/>
            <a:ext cx="5724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Кто любит и меня, и братца,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Но больше любит наряжаться?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Очень модная девчонка —</a:t>
            </a:r>
          </a:p>
          <a:p>
            <a:r>
              <a:rPr lang="ru-RU" sz="2800" dirty="0">
                <a:solidFill>
                  <a:schemeClr val="bg1"/>
                </a:solidFill>
              </a:rPr>
              <a:t>Моя старшая</a:t>
            </a:r>
            <a:r>
              <a:rPr lang="ru-RU" sz="2800" dirty="0" smtClean="0">
                <a:solidFill>
                  <a:schemeClr val="bg1"/>
                </a:solidFill>
              </a:rPr>
              <a:t>...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342900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подружка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42930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сестрёнка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429000"/>
            <a:ext cx="72008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вика\Desktop\8 июляНовая папка (4)\52502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12160" y="4293096"/>
            <a:ext cx="718949" cy="591731"/>
          </a:xfrm>
          <a:prstGeom prst="rect">
            <a:avLst/>
          </a:prstGeom>
          <a:noFill/>
        </p:spPr>
      </p:pic>
      <p:pic>
        <p:nvPicPr>
          <p:cNvPr id="10" name="Picture 2" descr="C:\Users\вика\Desktop\8 июляНовая папка (4)\1408960950_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140968"/>
            <a:ext cx="2016224" cy="285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316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александр</cp:lastModifiedBy>
  <cp:revision>7</cp:revision>
  <dcterms:created xsi:type="dcterms:W3CDTF">2018-06-30T13:55:44Z</dcterms:created>
  <dcterms:modified xsi:type="dcterms:W3CDTF">2021-07-06T15:57:52Z</dcterms:modified>
</cp:coreProperties>
</file>