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89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5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9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8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7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3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7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8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1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8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7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0FF0F-C4C1-4715-8F2B-E6582359FD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A121-FBEA-4998-AC52-1EB396DE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9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1.pxfuel.com/preview/530/471/796/cyprus-ayia-napa-storm-waves.jpg" TargetMode="External"/><Relationship Id="rId3" Type="http://schemas.openxmlformats.org/officeDocument/2006/relationships/hyperlink" Target="https://stihi.ru/pics/2011/03/01/8447.jpg" TargetMode="External"/><Relationship Id="rId7" Type="http://schemas.openxmlformats.org/officeDocument/2006/relationships/hyperlink" Target="https://masyamba.ru/&#1087;&#1077;&#1081;&#1079;&#1072;&#1078;-&#1084;&#1086;&#1088;&#1103;/66-&#1082;&#1088;&#1072;&#1089;&#1080;&#1074;&#1099;&#1077;-&#1087;&#1077;&#1081;&#1079;&#1072;&#1078;&#1080;-&#1084;&#1086;&#1088;&#1103;.jpg" TargetMode="External"/><Relationship Id="rId2" Type="http://schemas.openxmlformats.org/officeDocument/2006/relationships/hyperlink" Target="https://imagesmi.cdnbro.com/posts/252961-pliazh-priboi-8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et.pxhere.com/photo/beach-sea-coast-sand-ocean-horizon-shore-wave-bay-material-body-of-water-cape-wind-wave-73753.jpg" TargetMode="External"/><Relationship Id="rId5" Type="http://schemas.openxmlformats.org/officeDocument/2006/relationships/hyperlink" Target="https://pro-dachnikov.com/uploads/posts/2021-10/1633844065_137-p-dom-mechti-u-morya-foto-144.jpg" TargetMode="External"/><Relationship Id="rId4" Type="http://schemas.openxmlformats.org/officeDocument/2006/relationships/hyperlink" Target="https://sneg.top/uploads/posts/2023-03/1678170858_sneg-top-p-morskoi-priboi-oboi-na-rabochii-stol-vkont-66.jpg" TargetMode="External"/><Relationship Id="rId9" Type="http://schemas.openxmlformats.org/officeDocument/2006/relationships/hyperlink" Target="https://avatars.dzeninfra.ru/get-zen_doc/8265783/pub_64021d69ac6bb05ee2fcbafa_64022097ef722504c9b95fe3/scale_120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.obsuzhday.com/user_media/684/980/1cf/552f2.jpg" TargetMode="External"/><Relationship Id="rId7" Type="http://schemas.openxmlformats.org/officeDocument/2006/relationships/hyperlink" Target="https://avatars.mds.yandex.net/get-mpic/5209746/img_id3719302213345789118.jpeg/orig" TargetMode="External"/><Relationship Id="rId2" Type="http://schemas.openxmlformats.org/officeDocument/2006/relationships/hyperlink" Target="https://catherineasquithgallery.com/uploads/posts/2021-02/1613313508_31-p-sinee-more-fon-5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stih.ru/vladimir-solouxin-u-morya/" TargetMode="External"/><Relationship Id="rId5" Type="http://schemas.openxmlformats.org/officeDocument/2006/relationships/hyperlink" Target="https://vsegda-pomnim.com/uploads/posts/2022-04/1651003843_18-vsegda-pomnim-com-p-more-priboi-krasivo-foto-19.jpg" TargetMode="External"/><Relationship Id="rId4" Type="http://schemas.openxmlformats.org/officeDocument/2006/relationships/hyperlink" Target="https://pic.rutubelist.ru/video/2c/73/2c7373b90e9a260e9756f1021501e5bd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91112-E0A5-416B-AE92-B5E56D391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8D39F-8627-4CA2-83D2-01D7A3A19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41" y="171214"/>
            <a:ext cx="8737659" cy="22768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B61F6A-38F9-41EA-AAF2-20E6FBC8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9" y="4458990"/>
            <a:ext cx="8549400" cy="2227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F76750-E4C3-418A-B6A7-057557BA0A04}"/>
              </a:ext>
            </a:extLst>
          </p:cNvPr>
          <p:cNvSpPr txBox="1"/>
          <p:nvPr/>
        </p:nvSpPr>
        <p:spPr>
          <a:xfrm>
            <a:off x="152400" y="520954"/>
            <a:ext cx="8737659" cy="133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По стихотворению                  Владимира Солоухина </a:t>
            </a:r>
            <a:r>
              <a:rPr lang="ru-RU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«У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моря»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1B6AF-BB41-460B-8E9D-465DB7AE2B81}"/>
              </a:ext>
            </a:extLst>
          </p:cNvPr>
          <p:cNvSpPr txBox="1"/>
          <p:nvPr/>
        </p:nvSpPr>
        <p:spPr>
          <a:xfrm>
            <a:off x="1651747" y="4859341"/>
            <a:ext cx="58405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Воспитатель МКДОУ Новосибирского района Новосибирской области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– детский сад комбинированного вида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«Незабудка» Булатова Вера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26409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6187BE0-4F70-44AC-81E2-4B95D73FE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E534F2-BA15-442F-AEA4-B886DB22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8" y="4844109"/>
            <a:ext cx="5157663" cy="134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6F5E2D-71E5-4CA4-B3D0-4A5D1CD7E181}"/>
              </a:ext>
            </a:extLst>
          </p:cNvPr>
          <p:cNvSpPr txBox="1"/>
          <p:nvPr/>
        </p:nvSpPr>
        <p:spPr>
          <a:xfrm>
            <a:off x="2384611" y="500366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Вот оно берется переспорить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Маленького в поле василька.</a:t>
            </a:r>
          </a:p>
        </p:txBody>
      </p:sp>
    </p:spTree>
    <p:extLst>
      <p:ext uri="{BB962C8B-B14F-4D97-AF65-F5344CB8AC3E}">
        <p14:creationId xmlns:p14="http://schemas.microsoft.com/office/powerpoint/2010/main" val="411835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03EAA2-A3D9-4D95-A5EF-4FF2B9AF7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DAAA62-6555-41C6-8199-E41FA0EBC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8" y="397615"/>
            <a:ext cx="5157663" cy="134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BD29C-8102-45C3-9F85-9998B81EFE33}"/>
              </a:ext>
            </a:extLst>
          </p:cNvPr>
          <p:cNvSpPr txBox="1"/>
          <p:nvPr/>
        </p:nvSpPr>
        <p:spPr>
          <a:xfrm>
            <a:off x="2254623" y="584519"/>
            <a:ext cx="4634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Вот оно, беснуясь и ревнуя,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 ритмичней хлещет и сильней.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47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748799-C2B0-49CB-88FD-CEC794EDE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0048C5-C36C-4680-AF3C-016EE611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8" y="478298"/>
            <a:ext cx="5157663" cy="134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1C60B-C1C6-4F60-9CFE-7F54644B30E7}"/>
              </a:ext>
            </a:extLst>
          </p:cNvPr>
          <p:cNvSpPr txBox="1"/>
          <p:nvPr/>
        </p:nvSpPr>
        <p:spPr>
          <a:xfrm>
            <a:off x="2398059" y="736465"/>
            <a:ext cx="4634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Хочет смыть тропинку полевую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 железной памяти моей.</a:t>
            </a:r>
          </a:p>
        </p:txBody>
      </p:sp>
    </p:spTree>
    <p:extLst>
      <p:ext uri="{BB962C8B-B14F-4D97-AF65-F5344CB8AC3E}">
        <p14:creationId xmlns:p14="http://schemas.microsoft.com/office/powerpoint/2010/main" val="353606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8218B4-4B7F-4E88-9CAC-9506CD5638FA}"/>
              </a:ext>
            </a:extLst>
          </p:cNvPr>
          <p:cNvSpPr txBox="1"/>
          <p:nvPr/>
        </p:nvSpPr>
        <p:spPr>
          <a:xfrm>
            <a:off x="270062" y="1680695"/>
            <a:ext cx="1118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CFDFC-EFB6-4B33-BC4E-EC9F21FB5B45}"/>
              </a:ext>
            </a:extLst>
          </p:cNvPr>
          <p:cNvSpPr txBox="1"/>
          <p:nvPr/>
        </p:nvSpPr>
        <p:spPr>
          <a:xfrm>
            <a:off x="251013" y="1020217"/>
            <a:ext cx="104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B0B40-222B-4111-8A47-984B702438AC}"/>
              </a:ext>
            </a:extLst>
          </p:cNvPr>
          <p:cNvSpPr txBox="1"/>
          <p:nvPr/>
        </p:nvSpPr>
        <p:spPr>
          <a:xfrm>
            <a:off x="304801" y="252004"/>
            <a:ext cx="104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CED293-4AC2-4DEF-A394-94D7DC175047}"/>
              </a:ext>
            </a:extLst>
          </p:cNvPr>
          <p:cNvSpPr txBox="1"/>
          <p:nvPr/>
        </p:nvSpPr>
        <p:spPr>
          <a:xfrm>
            <a:off x="188261" y="3189292"/>
            <a:ext cx="1021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1586AC-2BC8-4CB3-97D5-AE7A8E57C21C}"/>
              </a:ext>
            </a:extLst>
          </p:cNvPr>
          <p:cNvSpPr txBox="1"/>
          <p:nvPr/>
        </p:nvSpPr>
        <p:spPr>
          <a:xfrm>
            <a:off x="217395" y="2419166"/>
            <a:ext cx="1021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EDDF56-5201-4579-8929-81EF0D251662}"/>
              </a:ext>
            </a:extLst>
          </p:cNvPr>
          <p:cNvSpPr txBox="1"/>
          <p:nvPr/>
        </p:nvSpPr>
        <p:spPr>
          <a:xfrm>
            <a:off x="188261" y="4173080"/>
            <a:ext cx="1021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F86AE6-6AD2-43C2-98FC-B6DC6C56D4BF}"/>
              </a:ext>
            </a:extLst>
          </p:cNvPr>
          <p:cNvSpPr txBox="1"/>
          <p:nvPr/>
        </p:nvSpPr>
        <p:spPr>
          <a:xfrm>
            <a:off x="183780" y="4951984"/>
            <a:ext cx="1021976" cy="377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237BEF-F510-4438-B67D-54276F0D2A74}"/>
              </a:ext>
            </a:extLst>
          </p:cNvPr>
          <p:cNvSpPr txBox="1"/>
          <p:nvPr/>
        </p:nvSpPr>
        <p:spPr>
          <a:xfrm>
            <a:off x="1595717" y="18334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https://imagesmi.cdnbro.com/posts/252961-pliazh-priboi-89.jpg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7A1EB4-700E-4FA3-8A1A-952816CE4D63}"/>
              </a:ext>
            </a:extLst>
          </p:cNvPr>
          <p:cNvSpPr txBox="1"/>
          <p:nvPr/>
        </p:nvSpPr>
        <p:spPr>
          <a:xfrm>
            <a:off x="1353671" y="10202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https://stihi.ru/pics/2011/03/01/8447.jpg</a:t>
            </a:r>
            <a:r>
              <a:rPr lang="ru-RU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9AE299-63CE-4683-9E46-CE5156B3A0F8}"/>
              </a:ext>
            </a:extLst>
          </p:cNvPr>
          <p:cNvSpPr txBox="1"/>
          <p:nvPr/>
        </p:nvSpPr>
        <p:spPr>
          <a:xfrm>
            <a:off x="1239371" y="1542195"/>
            <a:ext cx="6759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https://sneg.top/uploads/posts/2023-03/1678170858_sneg-top-p-morskoi-priboi-oboi-na-rabochii-stol-vkont-66.jpg</a:t>
            </a:r>
            <a:r>
              <a:rPr lang="ru-RU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3A1013-887B-462B-B70A-AB8FDDB06E18}"/>
              </a:ext>
            </a:extLst>
          </p:cNvPr>
          <p:cNvSpPr txBox="1"/>
          <p:nvPr/>
        </p:nvSpPr>
        <p:spPr>
          <a:xfrm>
            <a:off x="1210237" y="2254718"/>
            <a:ext cx="6069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https://pro-dachnikov.com/uploads/posts/2021-10/1633844065_137-p-dom-mechti-u-morya-foto-144.jpg</a:t>
            </a:r>
            <a:r>
              <a:rPr lang="ru-RU" dirty="0"/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3D961E-5D2F-42C2-8275-29CC34D45D6B}"/>
              </a:ext>
            </a:extLst>
          </p:cNvPr>
          <p:cNvSpPr txBox="1"/>
          <p:nvPr/>
        </p:nvSpPr>
        <p:spPr>
          <a:xfrm>
            <a:off x="1210237" y="3033622"/>
            <a:ext cx="6303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https://get.pxhere.com/photo/beach-sea-coast-sand-ocean-horizon-shore-wave-bay-material-body-of-water-cape-wind-wave-73753.jpg</a:t>
            </a:r>
            <a:r>
              <a:rPr lang="ru-RU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88EF77-CC5B-4353-8BDA-AB939A1A2141}"/>
              </a:ext>
            </a:extLst>
          </p:cNvPr>
          <p:cNvSpPr txBox="1"/>
          <p:nvPr/>
        </p:nvSpPr>
        <p:spPr>
          <a:xfrm>
            <a:off x="1210237" y="40895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https://masyamba.ru/</a:t>
            </a:r>
            <a:r>
              <a:rPr lang="ru-RU" dirty="0">
                <a:hlinkClick r:id="rId7"/>
              </a:rPr>
              <a:t>пейзаж-моря/66-красивые-пейзажи-моря.</a:t>
            </a:r>
            <a:r>
              <a:rPr lang="en-US" dirty="0">
                <a:hlinkClick r:id="rId7"/>
              </a:rPr>
              <a:t>jpg</a:t>
            </a:r>
            <a:r>
              <a:rPr lang="ru-RU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A705B4-CEE0-43E4-AAFF-2C5A4F6FCCE0}"/>
              </a:ext>
            </a:extLst>
          </p:cNvPr>
          <p:cNvSpPr txBox="1"/>
          <p:nvPr/>
        </p:nvSpPr>
        <p:spPr>
          <a:xfrm>
            <a:off x="1205756" y="483370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https://p1.pxfuel.com/preview/530/471/796/cyprus-ayia-napa-storm-waves.jpg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551C8F-96EE-444C-9A7E-66DD7961A9B3}"/>
              </a:ext>
            </a:extLst>
          </p:cNvPr>
          <p:cNvSpPr txBox="1"/>
          <p:nvPr/>
        </p:nvSpPr>
        <p:spPr>
          <a:xfrm>
            <a:off x="183780" y="5871311"/>
            <a:ext cx="1055591" cy="37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лайд 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87A1E9-2822-4115-9D44-8298A4D8F799}"/>
              </a:ext>
            </a:extLst>
          </p:cNvPr>
          <p:cNvSpPr txBox="1"/>
          <p:nvPr/>
        </p:nvSpPr>
        <p:spPr>
          <a:xfrm>
            <a:off x="1205756" y="5577879"/>
            <a:ext cx="5613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https://avatars.dzeninfra.ru/get-zen_doc/8265783/pub_64021d69ac6bb05ee2fcbafa_64022097ef722504c9b95fe3/scale_1200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2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BA47630-1A1C-45BC-9E47-461A031765D1}"/>
              </a:ext>
            </a:extLst>
          </p:cNvPr>
          <p:cNvSpPr txBox="1"/>
          <p:nvPr/>
        </p:nvSpPr>
        <p:spPr>
          <a:xfrm>
            <a:off x="107572" y="2691707"/>
            <a:ext cx="117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AE77A-ABD1-4A4E-9D89-4A8045B443C3}"/>
              </a:ext>
            </a:extLst>
          </p:cNvPr>
          <p:cNvSpPr txBox="1"/>
          <p:nvPr/>
        </p:nvSpPr>
        <p:spPr>
          <a:xfrm>
            <a:off x="183772" y="250172"/>
            <a:ext cx="1021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171835-DDEF-4B31-A46C-2537EC9A3B76}"/>
              </a:ext>
            </a:extLst>
          </p:cNvPr>
          <p:cNvSpPr txBox="1"/>
          <p:nvPr/>
        </p:nvSpPr>
        <p:spPr>
          <a:xfrm>
            <a:off x="103089" y="1094200"/>
            <a:ext cx="1335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65CA48-5607-42D7-BA8C-30FC491313DB}"/>
              </a:ext>
            </a:extLst>
          </p:cNvPr>
          <p:cNvSpPr txBox="1"/>
          <p:nvPr/>
        </p:nvSpPr>
        <p:spPr>
          <a:xfrm>
            <a:off x="67230" y="1916037"/>
            <a:ext cx="1138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 11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A5E5EF-E615-432A-96F9-9AC351E71659}"/>
              </a:ext>
            </a:extLst>
          </p:cNvPr>
          <p:cNvSpPr txBox="1"/>
          <p:nvPr/>
        </p:nvSpPr>
        <p:spPr>
          <a:xfrm>
            <a:off x="103089" y="4723667"/>
            <a:ext cx="2460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Текст стихотворения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8E6E0-5EC1-4A2E-B27B-3DDA373F5958}"/>
              </a:ext>
            </a:extLst>
          </p:cNvPr>
          <p:cNvSpPr txBox="1"/>
          <p:nvPr/>
        </p:nvSpPr>
        <p:spPr>
          <a:xfrm>
            <a:off x="1205748" y="133863"/>
            <a:ext cx="5567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https://catherineasquithgallery.com/uploads/posts/2021-02/1613313508_31-p-sinee-more-fon-53.jpg</a:t>
            </a:r>
            <a:r>
              <a:rPr lang="ru-RU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347E4D-D36C-4EB7-ABF9-FFC9033BEA08}"/>
              </a:ext>
            </a:extLst>
          </p:cNvPr>
          <p:cNvSpPr txBox="1"/>
          <p:nvPr/>
        </p:nvSpPr>
        <p:spPr>
          <a:xfrm>
            <a:off x="1205748" y="9557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https://m.obsuzhday.com/user_media/684/980/1cf/552f2.jpg</a:t>
            </a:r>
            <a:r>
              <a:rPr lang="ru-RU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BEA667-659B-4E14-8DEC-1F007E270C5A}"/>
              </a:ext>
            </a:extLst>
          </p:cNvPr>
          <p:cNvSpPr txBox="1"/>
          <p:nvPr/>
        </p:nvSpPr>
        <p:spPr>
          <a:xfrm>
            <a:off x="1205748" y="17775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https://pic.rutubelist.ru/video/2c/73/2c7373b90e9a260e9756f1021501e5bd.jpg</a:t>
            </a:r>
            <a:r>
              <a:rPr lang="ru-RU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85903-0D7C-46B4-958A-0C50D6E00E66}"/>
              </a:ext>
            </a:extLst>
          </p:cNvPr>
          <p:cNvSpPr txBox="1"/>
          <p:nvPr/>
        </p:nvSpPr>
        <p:spPr>
          <a:xfrm>
            <a:off x="1205748" y="2494161"/>
            <a:ext cx="6221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https://vsegda-pomnim.com/uploads/posts/2022-04/1651003843_18-vsegda-pomnim-com-p-more-priboi-krasivo-foto-19.jpg</a:t>
            </a:r>
            <a:r>
              <a:rPr lang="ru-RU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F8A0EA-9D44-45F8-B358-220A0EF389EE}"/>
              </a:ext>
            </a:extLst>
          </p:cNvPr>
          <p:cNvSpPr txBox="1"/>
          <p:nvPr/>
        </p:nvSpPr>
        <p:spPr>
          <a:xfrm>
            <a:off x="2532524" y="46863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https://rustih.ru/vladimir-solouxin-u-morya/</a:t>
            </a:r>
            <a:r>
              <a:rPr lang="ru-RU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930A06-E2B5-44B7-9593-17A0D18A580B}"/>
              </a:ext>
            </a:extLst>
          </p:cNvPr>
          <p:cNvSpPr txBox="1"/>
          <p:nvPr/>
        </p:nvSpPr>
        <p:spPr>
          <a:xfrm>
            <a:off x="2626658" y="3578080"/>
            <a:ext cx="5800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https://avatars.mds.yandex.net/get-mpic/5209746/img_id3719302213345789118.jpeg/orig</a:t>
            </a:r>
            <a:r>
              <a:rPr lang="ru-RU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2AE883-D32F-47C1-8293-DF03C3C2FDBB}"/>
              </a:ext>
            </a:extLst>
          </p:cNvPr>
          <p:cNvSpPr txBox="1"/>
          <p:nvPr/>
        </p:nvSpPr>
        <p:spPr>
          <a:xfrm>
            <a:off x="186018" y="3707687"/>
            <a:ext cx="253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Рамка на всех слайдах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3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1D578B-2162-4572-AA42-2D9A1A788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/>
          <a:stretch/>
        </p:blipFill>
        <p:spPr>
          <a:xfrm>
            <a:off x="-89647" y="-1"/>
            <a:ext cx="9265370" cy="68605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68556-E67C-41C0-969A-5EFB7357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19" y="197813"/>
            <a:ext cx="5160742" cy="1344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5A3F23-20D7-4B47-92E4-410087F90605}"/>
              </a:ext>
            </a:extLst>
          </p:cNvPr>
          <p:cNvSpPr txBox="1"/>
          <p:nvPr/>
        </p:nvSpPr>
        <p:spPr>
          <a:xfrm>
            <a:off x="2277036" y="581220"/>
            <a:ext cx="45899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Разгулялся ветер на просторе,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79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4E1845-C44C-43BB-8DEC-E553F481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10B85E-D75C-48C3-B836-C5222442A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7" y="397615"/>
            <a:ext cx="5163760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698E29-9D48-4FA1-9FC5-68211F1C34F0}"/>
              </a:ext>
            </a:extLst>
          </p:cNvPr>
          <p:cNvSpPr txBox="1"/>
          <p:nvPr/>
        </p:nvSpPr>
        <p:spPr>
          <a:xfrm>
            <a:off x="2720789" y="787115"/>
            <a:ext cx="40161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Белопенный катится прибой.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4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C3170E-DE6E-4971-B95D-3055587CC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"/>
          <a:stretch/>
        </p:blipFill>
        <p:spPr>
          <a:xfrm>
            <a:off x="0" y="0"/>
            <a:ext cx="9140732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4DDDE9-441D-41D0-BF9B-BA344412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301" y="318206"/>
            <a:ext cx="5160742" cy="13447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16A3E-B163-4233-B27F-537A68888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590" y="487633"/>
            <a:ext cx="3926164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0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5773CD-5284-493C-BE5A-A1F7AA238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111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C92CC6-3356-4279-8307-AE53E93F2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8" y="4587256"/>
            <a:ext cx="5157663" cy="1347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FB3DF7-7FB1-4984-99E9-E1731A8FD0A8}"/>
              </a:ext>
            </a:extLst>
          </p:cNvPr>
          <p:cNvSpPr txBox="1"/>
          <p:nvPr/>
        </p:nvSpPr>
        <p:spPr>
          <a:xfrm>
            <a:off x="2493667" y="4752655"/>
            <a:ext cx="4657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 испить его, ни поглядеться,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Словно в тихий омут на лугу.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35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D272EB-4F79-44CE-844A-0B9DC7D71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390A6A-D8E8-430B-BA22-D59D685C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463" y="299003"/>
            <a:ext cx="5157663" cy="1347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C184B-254E-4302-8AFF-2754040600A6}"/>
              </a:ext>
            </a:extLst>
          </p:cNvPr>
          <p:cNvSpPr txBox="1"/>
          <p:nvPr/>
        </p:nvSpPr>
        <p:spPr>
          <a:xfrm>
            <a:off x="2541494" y="470228"/>
            <a:ext cx="4634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Ничего не вспомнится из детства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его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бестравном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берегу.</a:t>
            </a:r>
          </a:p>
        </p:txBody>
      </p:sp>
    </p:spTree>
    <p:extLst>
      <p:ext uri="{BB962C8B-B14F-4D97-AF65-F5344CB8AC3E}">
        <p14:creationId xmlns:p14="http://schemas.microsoft.com/office/powerpoint/2010/main" val="407193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B82201-D809-4210-B3F0-98F46B92C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838192-47B4-4FEA-8ED3-BC2D1ADB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463" y="299003"/>
            <a:ext cx="5157663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81EAD9-17D3-4A44-9966-C467048BD770}"/>
              </a:ext>
            </a:extLst>
          </p:cNvPr>
          <p:cNvSpPr txBox="1"/>
          <p:nvPr/>
        </p:nvSpPr>
        <p:spPr>
          <a:xfrm>
            <a:off x="2505636" y="472007"/>
            <a:ext cx="4634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Оттого и скучно здесь слегка мне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Над седым величием волны.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4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3D8E87-15AE-4FF1-88DE-B1E1E863F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3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B4D09-6D9C-418C-B787-EFC1C563B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462" y="388651"/>
            <a:ext cx="5157663" cy="134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4E36B-1C43-4878-920E-49131628FC9F}"/>
              </a:ext>
            </a:extLst>
          </p:cNvPr>
          <p:cNvSpPr txBox="1"/>
          <p:nvPr/>
        </p:nvSpPr>
        <p:spPr>
          <a:xfrm>
            <a:off x="2813438" y="575120"/>
            <a:ext cx="40759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меня, сидящего на камне,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Долетают брызги, солоны.</a:t>
            </a:r>
          </a:p>
        </p:txBody>
      </p:sp>
    </p:spTree>
    <p:extLst>
      <p:ext uri="{BB962C8B-B14F-4D97-AF65-F5344CB8AC3E}">
        <p14:creationId xmlns:p14="http://schemas.microsoft.com/office/powerpoint/2010/main" val="245247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6ACF96-6C30-4EC6-9475-900304296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4B6B37-609C-41C3-B123-B6C959F6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09" y="388651"/>
            <a:ext cx="5157663" cy="134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720492-5E22-48F8-A843-F2058B74F149}"/>
              </a:ext>
            </a:extLst>
          </p:cNvPr>
          <p:cNvSpPr txBox="1"/>
          <p:nvPr/>
        </p:nvSpPr>
        <p:spPr>
          <a:xfrm>
            <a:off x="2707341" y="580037"/>
            <a:ext cx="4168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 краев, ни совести у моря!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Густо засинев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доглубока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980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365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2024-02-28T08:00:23Z</dcterms:created>
  <dcterms:modified xsi:type="dcterms:W3CDTF">2024-03-11T11:07:39Z</dcterms:modified>
</cp:coreProperties>
</file>