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ms-office.legacyDiagramTex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8" r:id="rId3"/>
    <p:sldId id="262" r:id="rId4"/>
    <p:sldId id="263" r:id="rId5"/>
    <p:sldId id="266" r:id="rId6"/>
    <p:sldId id="269" r:id="rId7"/>
    <p:sldId id="270" r:id="rId8"/>
    <p:sldId id="265" r:id="rId9"/>
    <p:sldId id="271" r:id="rId10"/>
    <p:sldId id="264" r:id="rId11"/>
    <p:sldId id="272" r:id="rId12"/>
    <p:sldId id="267" r:id="rId13"/>
    <p:sldId id="273" r:id="rId14"/>
    <p:sldId id="27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85" autoAdjust="0"/>
    <p:restoredTop sz="94660"/>
  </p:normalViewPr>
  <p:slideViewPr>
    <p:cSldViewPr>
      <p:cViewPr>
        <p:scale>
          <a:sx n="66" d="100"/>
          <a:sy n="66" d="100"/>
        </p:scale>
        <p:origin x="-1296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06/relationships/legacyDocTextInfo" Target="legacyDocTextInfo.bin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D0AB46F4-6697-4237-BD92-B2EA52B0BBD6}" type="datetimeFigureOut">
              <a:rPr lang="ru-RU" smtClean="0"/>
              <a:pPr/>
              <a:t>10.12.2019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6E5F09E-E5E1-46A0-B5FA-AECE1D35E98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sz="3600" dirty="0" smtClean="0"/>
              <a:t>Тема</a:t>
            </a:r>
            <a:r>
              <a:rPr lang="ru-RU" dirty="0" smtClean="0"/>
              <a:t> «Среды жизни планеты Земля»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3857628"/>
            <a:ext cx="5143536" cy="1428760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  <a:p>
            <a:pPr algn="ctr"/>
            <a:endParaRPr lang="ru-RU" sz="6400" dirty="0" smtClean="0"/>
          </a:p>
        </p:txBody>
      </p:sp>
      <p:pic>
        <p:nvPicPr>
          <p:cNvPr id="4" name="Picture 2" descr="божья коровка - Сочинения для школьников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714612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lide0006_image049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500545"/>
            <a:ext cx="2714612" cy="235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Users\КЭТ\Desktop\цветы фото\IMG_20140617_00590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071678"/>
            <a:ext cx="2714612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r>
              <a:rPr lang="ru-RU" dirty="0" smtClean="0"/>
              <a:t>Водная среда жизни</a:t>
            </a:r>
            <a:endParaRPr lang="ru-RU" dirty="0"/>
          </a:p>
        </p:txBody>
      </p:sp>
      <p:graphicFrame>
        <p:nvGraphicFramePr>
          <p:cNvPr id="3" name="Organization Chart 4"/>
          <p:cNvGraphicFramePr>
            <a:graphicFrameLocks/>
          </p:cNvGraphicFramePr>
          <p:nvPr/>
        </p:nvGraphicFramePr>
        <p:xfrm>
          <a:off x="2928926" y="1928802"/>
          <a:ext cx="5162550" cy="2087562"/>
        </p:xfrm>
        <a:graphic>
          <a:graphicData uri="http://schemas.openxmlformats.org/drawingml/2006/compatibility">
            <com:legacyDrawing xmlns:com="http://schemas.openxmlformats.org/drawingml/2006/compatibility" spid="_x0000_s4098"/>
          </a:graphicData>
        </a:graphic>
      </p:graphicFrame>
      <p:pic>
        <p:nvPicPr>
          <p:cNvPr id="4" name="Picture 11" descr="slide0005_image04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5901" y="4343389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2" descr="slide0005_image042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92751" y="4343389"/>
            <a:ext cx="2519363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57158" y="214311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1571612"/>
            <a:ext cx="3071802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>
              <a:lnSpc>
                <a:spcPct val="80000"/>
              </a:lnSpc>
            </a:pPr>
            <a:r>
              <a:rPr lang="ru-RU" sz="2400" b="1" dirty="0" smtClean="0"/>
              <a:t>Характеристика среды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Большая плотность.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Сильные перепады давления.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Относительно малое содержание кислорода.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Сильное поглощение солнечных лучей.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Солевой режим.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Скорость течения.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subSp spid="_x0000_s4102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subSp spid="_x0000_s4102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subSp spid="_x0000_s4103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subSp spid="_x0000_s4103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subSp spid="_x0000_s4104"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subSp spid="_x0000_s4104"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Dgm spid="3" grpId="0" bld="breadthByNode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://900igr.net/up/datas/73802/007.jpg"/>
          <p:cNvPicPr>
            <a:picLocks noChangeAspect="1" noChangeArrowheads="1"/>
          </p:cNvPicPr>
          <p:nvPr/>
        </p:nvPicPr>
        <p:blipFill>
          <a:blip r:embed="rId2"/>
          <a:srcRect l="1042" r="3125"/>
          <a:stretch>
            <a:fillRect/>
          </a:stretch>
        </p:blipFill>
        <p:spPr bwMode="auto">
          <a:xfrm>
            <a:off x="0" y="0"/>
            <a:ext cx="8124094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Организменная среда жизни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71613"/>
            <a:ext cx="3643338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90000"/>
              </a:lnSpc>
            </a:pPr>
            <a:r>
              <a:rPr lang="ru-RU" sz="2400" b="1" dirty="0" smtClean="0"/>
              <a:t>Характеристика среды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Обилие пищи.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Относительная стабильность условий.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Защищенность от неблагоприятных внешних факторов.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Активное сопротивление организма-хозяина.</a:t>
            </a:r>
          </a:p>
          <a:p>
            <a:pPr marL="269875" indent="-269875">
              <a:lnSpc>
                <a:spcPct val="90000"/>
              </a:lnSpc>
            </a:pPr>
            <a:endParaRPr lang="ru-RU" sz="2400" dirty="0"/>
          </a:p>
        </p:txBody>
      </p:sp>
      <p:pic>
        <p:nvPicPr>
          <p:cNvPr id="4" name="Picture 5" descr="slide0008_image05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9" y="5000636"/>
            <a:ext cx="5143536" cy="1857364"/>
          </a:xfrm>
          <a:prstGeom prst="rect">
            <a:avLst/>
          </a:prstGeom>
          <a:noFill/>
        </p:spPr>
      </p:pic>
      <p:pic>
        <p:nvPicPr>
          <p:cNvPr id="5" name="Picture 6" descr="slide0008_image05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71612"/>
            <a:ext cx="2357454" cy="1777706"/>
          </a:xfrm>
          <a:prstGeom prst="rect">
            <a:avLst/>
          </a:prstGeom>
          <a:noFill/>
        </p:spPr>
      </p:pic>
      <p:pic>
        <p:nvPicPr>
          <p:cNvPr id="6" name="Picture 4" descr="плесень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29340" y="3143248"/>
            <a:ext cx="1930284" cy="1928826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ds03.infourok.ru/uploads/ex/1249/000555f0-9a31d4ec/img15.jpg"/>
          <p:cNvPicPr>
            <a:picLocks noChangeAspect="1" noChangeArrowheads="1"/>
          </p:cNvPicPr>
          <p:nvPr/>
        </p:nvPicPr>
        <p:blipFill>
          <a:blip r:embed="rId2"/>
          <a:srcRect l="3738" r="4673"/>
          <a:stretch>
            <a:fillRect/>
          </a:stretch>
        </p:blipFill>
        <p:spPr bwMode="auto">
          <a:xfrm>
            <a:off x="0" y="214290"/>
            <a:ext cx="8113224" cy="6643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s://slide-share.ru/image/518551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25649" cy="428628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286256"/>
            <a:ext cx="81439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В результате  жизнедеятельности живых организмов физические и химические свойства среды (газовый состав воздуха и воды, структура и свойства почвы) могут заметно изменяться.</a:t>
            </a:r>
          </a:p>
          <a:p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900igr.net/up/datas/142899/0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Понятие о среде обитания</a:t>
            </a:r>
            <a:endParaRPr lang="ru-RU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0" y="1857364"/>
            <a:ext cx="8358213" cy="1643073"/>
          </a:xfrm>
          <a:prstGeom prst="rect">
            <a:avLst/>
          </a:prstGeom>
        </p:spPr>
        <p:txBody>
          <a:bodyPr/>
          <a:lstStyle/>
          <a:p>
            <a:pPr marL="903288" marR="0" lvl="0" indent="-903288" algn="l" defTabSz="2730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Среда обитания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— 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это та часть природы, которая окружает живой организм, и с которой он непосредственно взаимодействует.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03288" marR="0" lvl="0" indent="-903288" algn="l" defTabSz="27305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2"/>
              </a:buClr>
              <a:buSzPct val="73000"/>
              <a:buFont typeface="Wingdings 2"/>
              <a:buChar char=""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Picture 4" descr="slide0003_image009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14752"/>
            <a:ext cx="2749538" cy="2270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slide0003_image007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3714752"/>
            <a:ext cx="2714644" cy="222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slide0003_image008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3714752"/>
            <a:ext cx="2643206" cy="219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1187450" y="1357298"/>
            <a:ext cx="6400800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ru-RU" sz="3200" dirty="0"/>
              <a:t>  </a:t>
            </a:r>
            <a:r>
              <a:rPr lang="ru-RU" sz="2800" dirty="0"/>
              <a:t>Что такое среда обитания?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965820"/>
          </a:xfrm>
        </p:spPr>
        <p:txBody>
          <a:bodyPr/>
          <a:lstStyle/>
          <a:p>
            <a:r>
              <a:rPr lang="ru-RU" dirty="0" smtClean="0"/>
              <a:t>Основные среды жизни</a:t>
            </a:r>
            <a:endParaRPr lang="ru-RU" dirty="0"/>
          </a:p>
        </p:txBody>
      </p:sp>
      <p:pic>
        <p:nvPicPr>
          <p:cNvPr id="3" name="Picture 14" descr="slide0004_image015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4143380"/>
            <a:ext cx="1800225" cy="1800225"/>
          </a:xfrm>
          <a:prstGeom prst="rect">
            <a:avLst/>
          </a:prstGeom>
          <a:noFill/>
        </p:spPr>
      </p:pic>
      <p:pic>
        <p:nvPicPr>
          <p:cNvPr id="4" name="Picture 15" descr="slide0004_image012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4143380"/>
            <a:ext cx="1800225" cy="1800225"/>
          </a:xfrm>
          <a:prstGeom prst="rect">
            <a:avLst/>
          </a:prstGeom>
          <a:noFill/>
        </p:spPr>
      </p:pic>
      <p:pic>
        <p:nvPicPr>
          <p:cNvPr id="5" name="Picture 16" descr="slide0004_image013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4143380"/>
            <a:ext cx="1800225" cy="1800225"/>
          </a:xfrm>
          <a:prstGeom prst="rect">
            <a:avLst/>
          </a:prstGeom>
          <a:noFill/>
        </p:spPr>
      </p:pic>
      <p:pic>
        <p:nvPicPr>
          <p:cNvPr id="6" name="Picture 17" descr="slide0004_image014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86512" y="4143380"/>
            <a:ext cx="1800225" cy="18002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3071802" y="1500174"/>
            <a:ext cx="2286016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СРЕДЫ ЖИЗНИ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2786058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ВОДНАЯ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214546" y="2786058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ПОЧВЕННАЯ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214810" y="2786058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НАЗЕМНО-ВОЗДУШНАЯ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286512" y="2786058"/>
            <a:ext cx="1785950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ОРГАНИЗМ</a:t>
            </a:r>
            <a:endParaRPr lang="ru-RU" dirty="0"/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28662" y="2500306"/>
            <a:ext cx="621510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stCxn id="10" idx="2"/>
          </p:cNvCxnSpPr>
          <p:nvPr/>
        </p:nvCxnSpPr>
        <p:spPr>
          <a:xfrm rot="5400000">
            <a:off x="4143372" y="2428868"/>
            <a:ext cx="14287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5400000">
            <a:off x="785786" y="2643182"/>
            <a:ext cx="285752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>
            <a:endCxn id="12" idx="0"/>
          </p:cNvCxnSpPr>
          <p:nvPr/>
        </p:nvCxnSpPr>
        <p:spPr>
          <a:xfrm rot="16200000" flipH="1">
            <a:off x="2946785" y="2625322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endCxn id="13" idx="0"/>
          </p:cNvCxnSpPr>
          <p:nvPr/>
        </p:nvCxnSpPr>
        <p:spPr>
          <a:xfrm rot="16200000" flipH="1">
            <a:off x="4947049" y="2625322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>
            <a:endCxn id="14" idx="0"/>
          </p:cNvCxnSpPr>
          <p:nvPr/>
        </p:nvCxnSpPr>
        <p:spPr>
          <a:xfrm rot="16200000" flipH="1">
            <a:off x="7018751" y="2625322"/>
            <a:ext cx="285752" cy="357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Наземно-воздушная среда жизни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7158" y="1714488"/>
            <a:ext cx="314327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80000"/>
              </a:lnSpc>
            </a:pPr>
            <a:r>
              <a:rPr lang="ru-RU" sz="2400" b="1" dirty="0" smtClean="0"/>
              <a:t>Характеристика среды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Газообразная среда с низкой плотностью.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Высокое содержание кислорода.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Малое количество водяных паров.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Разная температура воздуха.</a:t>
            </a:r>
          </a:p>
          <a:p>
            <a:pPr marL="269875" indent="-269875">
              <a:lnSpc>
                <a:spcPct val="80000"/>
              </a:lnSpc>
              <a:buFontTx/>
              <a:buChar char="•"/>
            </a:pPr>
            <a:r>
              <a:rPr lang="ru-RU" sz="2400" dirty="0" smtClean="0"/>
              <a:t>Разная интенсивность света.</a:t>
            </a:r>
            <a:endParaRPr lang="ru-RU" sz="2400" dirty="0"/>
          </a:p>
        </p:txBody>
      </p:sp>
      <p:pic>
        <p:nvPicPr>
          <p:cNvPr id="5122" name="Рисунок 2" descr="кенгуру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68" y="3421534"/>
            <a:ext cx="2286016" cy="1638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Рисунок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4214818"/>
            <a:ext cx="1903308" cy="2357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Девясил - Травы - Здрава - Наследие Предковъ - РОДобожи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0" y="1714488"/>
            <a:ext cx="2286016" cy="15410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Полезные свойства, применение и признаки отравления мухомором. &quot; Николлетто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5125628"/>
            <a:ext cx="2357454" cy="166093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slide0006_image049"/>
          <p:cNvPicPr>
            <a:picLocks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29322" y="1643050"/>
            <a:ext cx="2143128" cy="1908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5biologiya.net/datas/biologija/Uslovija-zhizni-organizmov/0010-010-Prisposoblenija-organizmov-k-zhizni-v-nazemno-vozdushnoj-sre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3997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v.900igr.net:10/datas/biologija/Klass-ptits/0004-004-Prisposoblenie-k-poljotu.jpg"/>
          <p:cNvPicPr>
            <a:picLocks noChangeAspect="1" noChangeArrowheads="1"/>
          </p:cNvPicPr>
          <p:nvPr/>
        </p:nvPicPr>
        <p:blipFill>
          <a:blip r:embed="rId2"/>
          <a:srcRect l="3571" t="8333" r="1786" b="14285"/>
          <a:stretch>
            <a:fillRect/>
          </a:stretch>
        </p:blipFill>
        <p:spPr bwMode="auto">
          <a:xfrm>
            <a:off x="0" y="857232"/>
            <a:ext cx="8154922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94382"/>
          </a:xfrm>
        </p:spPr>
        <p:txBody>
          <a:bodyPr/>
          <a:lstStyle/>
          <a:p>
            <a:r>
              <a:rPr lang="ru-RU" dirty="0" smtClean="0"/>
              <a:t>Почвенная среда жизни</a:t>
            </a:r>
            <a:endParaRPr lang="ru-RU" dirty="0"/>
          </a:p>
        </p:txBody>
      </p:sp>
      <p:pic>
        <p:nvPicPr>
          <p:cNvPr id="4" name="Picture 6" descr="slide0007_image044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357430"/>
            <a:ext cx="2159000" cy="1619250"/>
          </a:xfrm>
          <a:prstGeom prst="rect">
            <a:avLst/>
          </a:prstGeom>
          <a:noFill/>
        </p:spPr>
      </p:pic>
      <p:pic>
        <p:nvPicPr>
          <p:cNvPr id="5" name="Picture 7" descr="slide0007_image045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70" y="1857364"/>
            <a:ext cx="2159000" cy="1714512"/>
          </a:xfrm>
          <a:prstGeom prst="rect">
            <a:avLst/>
          </a:prstGeom>
          <a:noFill/>
        </p:spPr>
      </p:pic>
      <p:pic>
        <p:nvPicPr>
          <p:cNvPr id="6" name="Picture 8" descr="slide0007_image046"/>
          <p:cNvPicPr>
            <a:picLocks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429132"/>
            <a:ext cx="2000264" cy="1714512"/>
          </a:xfrm>
          <a:prstGeom prst="rect">
            <a:avLst/>
          </a:prstGeom>
          <a:noFill/>
        </p:spPr>
      </p:pic>
      <p:pic>
        <p:nvPicPr>
          <p:cNvPr id="7" name="Picture 5" descr="slide0007_image047"/>
          <p:cNvPicPr>
            <a:picLocks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929066"/>
            <a:ext cx="2159000" cy="1714512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28596" y="1428736"/>
            <a:ext cx="3071834" cy="4745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 algn="ctr">
              <a:lnSpc>
                <a:spcPct val="90000"/>
              </a:lnSpc>
            </a:pPr>
            <a:r>
              <a:rPr lang="ru-RU" sz="2400" b="1" dirty="0" smtClean="0"/>
              <a:t>Характеристика среды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Твердые границы, проницаемые для воздуха и воды.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Сглажены температурные колебания.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Свет практически не играет роли.</a:t>
            </a:r>
          </a:p>
          <a:p>
            <a:pPr marL="269875" indent="-269875">
              <a:lnSpc>
                <a:spcPct val="90000"/>
              </a:lnSpc>
              <a:buFontTx/>
              <a:buChar char="•"/>
            </a:pPr>
            <a:r>
              <a:rPr lang="ru-RU" sz="2400" dirty="0" smtClean="0"/>
              <a:t>Почва имеет свою структуру,  влажность и химический состав.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fsd.multiurok.ru/html/2017/12/01/s_5a20c2da95c23/img_s760415_0_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1439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385</TotalTime>
  <Words>200</Words>
  <Application>Microsoft Office PowerPoint</Application>
  <PresentationFormat>Экран (4:3)</PresentationFormat>
  <Paragraphs>46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Тема «Среды жизни планеты Земля»</vt:lpstr>
      <vt:lpstr>Слайд 2</vt:lpstr>
      <vt:lpstr>Понятие о среде обитания</vt:lpstr>
      <vt:lpstr>Основные среды жизни</vt:lpstr>
      <vt:lpstr>Наземно-воздушная среда жизни</vt:lpstr>
      <vt:lpstr>Слайд 6</vt:lpstr>
      <vt:lpstr>Слайд 7</vt:lpstr>
      <vt:lpstr>Почвенная среда жизни</vt:lpstr>
      <vt:lpstr>Слайд 9</vt:lpstr>
      <vt:lpstr>Водная среда жизни</vt:lpstr>
      <vt:lpstr>Слайд 11</vt:lpstr>
      <vt:lpstr>Организменная среда жизни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по биологии в 5 классе</dc:title>
  <dc:creator>КЭТ</dc:creator>
  <cp:lastModifiedBy>admin</cp:lastModifiedBy>
  <cp:revision>41</cp:revision>
  <dcterms:created xsi:type="dcterms:W3CDTF">2015-09-26T18:28:50Z</dcterms:created>
  <dcterms:modified xsi:type="dcterms:W3CDTF">2019-12-10T16:36:44Z</dcterms:modified>
</cp:coreProperties>
</file>