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8060C5-BAE8-4D78-8629-BF915F90513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77FB2F-2966-4A77-A50C-CA8DB931C4E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017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60C5-BAE8-4D78-8629-BF915F90513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FB2F-2966-4A77-A50C-CA8DB931C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1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60C5-BAE8-4D78-8629-BF915F90513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FB2F-2966-4A77-A50C-CA8DB931C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60C5-BAE8-4D78-8629-BF915F90513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FB2F-2966-4A77-A50C-CA8DB931C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0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8060C5-BAE8-4D78-8629-BF915F90513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77FB2F-2966-4A77-A50C-CA8DB931C4E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47719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60C5-BAE8-4D78-8629-BF915F90513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FB2F-2966-4A77-A50C-CA8DB931C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148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60C5-BAE8-4D78-8629-BF915F90513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FB2F-2966-4A77-A50C-CA8DB931C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002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60C5-BAE8-4D78-8629-BF915F90513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FB2F-2966-4A77-A50C-CA8DB931C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8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60C5-BAE8-4D78-8629-BF915F90513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FB2F-2966-4A77-A50C-CA8DB931C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7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B8060C5-BAE8-4D78-8629-BF915F90513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B77FB2F-2966-4A77-A50C-CA8DB931C4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51920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B8060C5-BAE8-4D78-8629-BF915F90513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B77FB2F-2966-4A77-A50C-CA8DB931C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2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8060C5-BAE8-4D78-8629-BF915F905131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77FB2F-2966-4A77-A50C-CA8DB931C4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569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7248"/>
          </a:xfrm>
        </p:spPr>
        <p:txBody>
          <a:bodyPr/>
          <a:lstStyle/>
          <a:p>
            <a:r>
              <a:rPr lang="ru-RU" sz="8800" dirty="0" smtClean="0"/>
              <a:t>Проект на тему </a:t>
            </a:r>
            <a:br>
              <a:rPr lang="ru-RU" sz="8800" dirty="0" smtClean="0"/>
            </a:br>
            <a:r>
              <a:rPr lang="ru-RU" sz="8800" dirty="0" smtClean="0"/>
              <a:t>«плюшевый плед»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Выполнила ученица 6 класса</a:t>
            </a:r>
          </a:p>
          <a:p>
            <a:r>
              <a:rPr lang="ru-RU" dirty="0" smtClean="0"/>
              <a:t>Демидова Анжела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352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117600"/>
            <a:ext cx="5786431" cy="4761992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результате работы над проектом, я могу сказать, что справилась перед поставленной мною задачей. Цели своей я достигла, связав плед из </a:t>
            </a:r>
            <a:r>
              <a:rPr lang="ru-RU" dirty="0" err="1"/>
              <a:t>Alize</a:t>
            </a:r>
            <a:r>
              <a:rPr lang="ru-RU" dirty="0"/>
              <a:t> </a:t>
            </a:r>
            <a:r>
              <a:rPr lang="ru-RU" dirty="0" err="1"/>
              <a:t>Puffy</a:t>
            </a:r>
            <a:r>
              <a:rPr lang="ru-RU" dirty="0"/>
              <a:t>. Плед я вязала в свободное от учебы время, около 2-3 недель. Затраты на мое изделие оказались небольшими и это очень радует. При вязании были небольшие трудности, я пропускала петельки в ряду, но я их преодолела. Плед получился красивый, вязка аккуратная, плотная.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457" y="1200727"/>
            <a:ext cx="3288681" cy="46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2854036"/>
            <a:ext cx="10178322" cy="16256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 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4553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387927"/>
            <a:ext cx="6451449" cy="549166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Существует </a:t>
            </a:r>
            <a:r>
              <a:rPr lang="ru-RU" dirty="0"/>
              <a:t>распространенное мнение, что вязание — это занятие для бабушек и представляется делом скучным и однообразным. Это абсолютно не так, ведь сегодня большой популярностью пользуются предметы трикотажа, сделанные своими руками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А главное, эта работа способствует развитию творческого начала, которое поможет в будущем стать хорошей хозяйкой. Рационально использовать материалы, создавать красивые вещи, для семьи и квартиры. В этом и есть </a:t>
            </a:r>
            <a:r>
              <a:rPr lang="ru-RU" b="1" dirty="0"/>
              <a:t>актуальность</a:t>
            </a:r>
            <a:r>
              <a:rPr lang="ru-RU" dirty="0"/>
              <a:t> моей работы.</a:t>
            </a:r>
          </a:p>
          <a:p>
            <a:endParaRPr lang="ru-RU" dirty="0"/>
          </a:p>
        </p:txBody>
      </p:sp>
      <p:pic>
        <p:nvPicPr>
          <p:cNvPr id="1028" name="Picture 4" descr="Пряжа ализе пуффи плед – купить на Ярмарке Мастеров | Пряжа ализе пуффи плед  по выгодным ценам, доставка в Москве и по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73" y="1371633"/>
            <a:ext cx="3799898" cy="405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251678" y="314037"/>
            <a:ext cx="7125704" cy="556555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Итак</a:t>
            </a:r>
            <a:r>
              <a:rPr lang="ru-RU" dirty="0"/>
              <a:t>, </a:t>
            </a:r>
            <a:r>
              <a:rPr lang="ru-RU" b="1" dirty="0"/>
              <a:t>целью</a:t>
            </a:r>
            <a:r>
              <a:rPr lang="ru-RU" dirty="0"/>
              <a:t> моего проекта является связать плюшевый плед из пряжи </a:t>
            </a:r>
            <a:r>
              <a:rPr lang="ru-RU" dirty="0" err="1"/>
              <a:t>Alize</a:t>
            </a:r>
            <a:r>
              <a:rPr lang="ru-RU" dirty="0"/>
              <a:t> </a:t>
            </a:r>
            <a:r>
              <a:rPr lang="ru-RU" dirty="0" err="1"/>
              <a:t>Puffy</a:t>
            </a:r>
            <a:r>
              <a:rPr lang="ru-RU" dirty="0"/>
              <a:t> </a:t>
            </a:r>
            <a:r>
              <a:rPr lang="ru-RU" dirty="0" err="1"/>
              <a:t>Fine</a:t>
            </a:r>
            <a:r>
              <a:rPr lang="ru-RU" dirty="0"/>
              <a:t>. Для этого мне необходимо решить следующие задачи:</a:t>
            </a:r>
          </a:p>
          <a:p>
            <a:pPr marL="0" indent="0">
              <a:buNone/>
            </a:pPr>
            <a:r>
              <a:rPr lang="ru-RU" dirty="0"/>
              <a:t>1. Познакомиться с историей вязания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Разработать эскиз моего проектного изделия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Подобрать материал для изделия с правильным сочетанием цвета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Связать плед</a:t>
            </a:r>
          </a:p>
          <a:p>
            <a:endParaRPr lang="ru-RU" dirty="0"/>
          </a:p>
        </p:txBody>
      </p:sp>
      <p:pic>
        <p:nvPicPr>
          <p:cNvPr id="2050" name="Picture 2" descr="Учимся вязать из пряжи Alize Puffy по схемам | Вязание крючком от Елены  Кожухар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56" y="3916218"/>
            <a:ext cx="4989079" cy="26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6982" y="508000"/>
            <a:ext cx="9453418" cy="5408537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1</a:t>
            </a:r>
            <a:r>
              <a:rPr lang="ru-RU" dirty="0"/>
              <a:t>. Познакомиться с историей плетения</a:t>
            </a:r>
          </a:p>
          <a:p>
            <a:pPr marL="0" indent="0" algn="ctr">
              <a:buNone/>
            </a:pPr>
            <a:r>
              <a:rPr lang="ru-RU" dirty="0"/>
              <a:t>2. Разработать эскиз моего проектного изделия</a:t>
            </a:r>
          </a:p>
          <a:p>
            <a:pPr marL="0" indent="0" algn="ctr">
              <a:buNone/>
            </a:pPr>
            <a:r>
              <a:rPr lang="ru-RU" dirty="0"/>
              <a:t>3. Организовать рабочее место</a:t>
            </a:r>
          </a:p>
          <a:p>
            <a:pPr marL="0" indent="0" algn="ctr">
              <a:buNone/>
            </a:pPr>
            <a:r>
              <a:rPr lang="ru-RU" dirty="0"/>
              <a:t>4. Подобрать материал для изделия с правильным сочетанием цвета</a:t>
            </a:r>
          </a:p>
          <a:p>
            <a:pPr marL="0" indent="0" algn="ctr">
              <a:buNone/>
            </a:pPr>
            <a:r>
              <a:rPr lang="ru-RU" dirty="0"/>
              <a:t>5. Провести анкетирование среди учеников</a:t>
            </a:r>
          </a:p>
          <a:p>
            <a:pPr marL="0" indent="0" algn="ctr">
              <a:buNone/>
            </a:pPr>
            <a:r>
              <a:rPr lang="ru-RU" dirty="0"/>
              <a:t>6. Связать плед</a:t>
            </a:r>
          </a:p>
          <a:p>
            <a:endParaRPr lang="ru-RU" dirty="0"/>
          </a:p>
        </p:txBody>
      </p:sp>
      <p:pic>
        <p:nvPicPr>
          <p:cNvPr id="3076" name="Picture 4" descr="Пряжу Ализе Пуффи цвет 62 молочный – купить деше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622" r="10314"/>
          <a:stretch/>
        </p:blipFill>
        <p:spPr bwMode="auto">
          <a:xfrm>
            <a:off x="4267200" y="3583709"/>
            <a:ext cx="3916218" cy="30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20769" y="243840"/>
            <a:ext cx="10178322" cy="8922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2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22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История </a:t>
            </a:r>
            <a:r>
              <a:rPr lang="ru-RU" b="1" dirty="0" smtClean="0"/>
              <a:t>плетения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209964"/>
            <a:ext cx="10178322" cy="47527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История бренда началась в 1984 году. Его создала небольшая группа увлеченных людей, которых занимало производство пряжи, текстиля и сопутствующих аксессуаров, а также новые технологии и методики в этой области. … Пряжа </a:t>
            </a:r>
            <a:r>
              <a:rPr lang="ru-RU" dirty="0" err="1"/>
              <a:t>Alize</a:t>
            </a:r>
            <a:r>
              <a:rPr lang="ru-RU" dirty="0"/>
              <a:t> выпускается турецкой фабрикой </a:t>
            </a:r>
            <a:r>
              <a:rPr lang="ru-RU" dirty="0" err="1"/>
              <a:t>Yunteks</a:t>
            </a:r>
            <a:r>
              <a:rPr lang="ru-RU" dirty="0"/>
              <a:t>, которая была основана в 1984 году в Стамбуле.</a:t>
            </a:r>
          </a:p>
          <a:p>
            <a:r>
              <a:rPr lang="ru-RU" b="1" dirty="0"/>
              <a:t>ALIZE COTTON GOLD </a:t>
            </a:r>
            <a:endParaRPr lang="ru-RU" b="1" dirty="0" smtClean="0"/>
          </a:p>
          <a:p>
            <a:r>
              <a:rPr lang="ru-RU" b="1" dirty="0"/>
              <a:t>ALIZE PUFFY </a:t>
            </a:r>
            <a:endParaRPr lang="ru-RU" b="1" dirty="0" smtClean="0"/>
          </a:p>
          <a:p>
            <a:r>
              <a:rPr lang="ru-RU" b="1" dirty="0"/>
              <a:t>ALIZE PUFFY FINE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4098" name="Picture 2" descr="Как заработать на пледах ручной работы или свяжите это немедлен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45" y="3051693"/>
            <a:ext cx="4858327" cy="31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645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Техника </a:t>
            </a:r>
            <a:r>
              <a:rPr lang="ru-RU" b="1" dirty="0" smtClean="0"/>
              <a:t>безопасности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246909"/>
            <a:ext cx="7227304" cy="4632683"/>
          </a:xfrm>
        </p:spPr>
        <p:txBody>
          <a:bodyPr>
            <a:normAutofit fontScale="85000" lnSpcReduction="20000"/>
          </a:bodyPr>
          <a:lstStyle/>
          <a:p>
            <a:pPr marL="0" indent="450000" algn="just">
              <a:buNone/>
            </a:pPr>
            <a:r>
              <a:rPr lang="ru-RU" dirty="0"/>
              <a:t>При вязании очень важно, чтобы место было хорошо освещено. Свет должен падать на работу с левой стороны для правшей и с правой стороны для левшей.</a:t>
            </a:r>
          </a:p>
          <a:p>
            <a:pPr marL="0" indent="450000" algn="just">
              <a:buNone/>
            </a:pPr>
            <a:r>
              <a:rPr lang="ru-RU" dirty="0"/>
              <a:t>При вязании важно сидеть прямо, касаясь корпусом спинки стула.</a:t>
            </a:r>
            <a:br>
              <a:rPr lang="ru-RU" dirty="0"/>
            </a:br>
            <a:r>
              <a:rPr lang="ru-RU" dirty="0"/>
              <a:t>Расстояние от глаз до работы должно составлять 35-40 см. При меньшем расстоянии развивается близорукость и в глаза попадают частички пыли, пряжи</a:t>
            </a:r>
          </a:p>
          <a:p>
            <a:pPr marL="0" indent="450000" algn="just">
              <a:buNone/>
            </a:pPr>
            <a:r>
              <a:rPr lang="ru-RU" dirty="0"/>
              <a:t>Перед началом и после окончания работы следует мыть руки, чтобы нить и вязаное полотно оставались всегда чистыми.</a:t>
            </a:r>
          </a:p>
          <a:p>
            <a:pPr marL="0" indent="450000" algn="just">
              <a:buNone/>
            </a:pPr>
            <a:r>
              <a:rPr lang="ru-RU" dirty="0"/>
              <a:t>Во время вязания клубок лучше держать в специальной </a:t>
            </a:r>
            <a:r>
              <a:rPr lang="ru-RU" dirty="0" err="1"/>
              <a:t>клубочнице</a:t>
            </a:r>
            <a:r>
              <a:rPr lang="ru-RU" dirty="0"/>
              <a:t> - небольшой корзинке или коробке, стоящей на полу слева от вас для правшей, справа - для левшей.</a:t>
            </a:r>
          </a:p>
          <a:p>
            <a:pPr marL="0" indent="450000" algn="just">
              <a:buNone/>
            </a:pPr>
            <a:r>
              <a:rPr lang="ru-RU" dirty="0"/>
              <a:t>По окончании работы пряжу вместе с начатой работой положить в тканевый мешок, который должен хранится в шкафу, на полке.</a:t>
            </a:r>
          </a:p>
          <a:p>
            <a:pPr marL="0" indent="450000" algn="just">
              <a:buNone/>
            </a:pPr>
            <a:r>
              <a:rPr lang="ru-RU" dirty="0"/>
              <a:t>Крючки использовать только по назначению.</a:t>
            </a:r>
          </a:p>
          <a:p>
            <a:pPr marL="0" indent="450000" algn="just">
              <a:buNone/>
            </a:pPr>
            <a:r>
              <a:rPr lang="ru-RU" dirty="0"/>
              <a:t>Необходимо хранить крючки и ножницы в определённом месте (в специальном пенале или футляре).</a:t>
            </a:r>
          </a:p>
          <a:p>
            <a:endParaRPr lang="ru-RU" dirty="0"/>
          </a:p>
        </p:txBody>
      </p:sp>
      <p:pic>
        <p:nvPicPr>
          <p:cNvPr id="5122" name="Picture 2" descr="Техника безопасности фон для презентации (147 фото) - фото - картинки и  рисунки: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655" y="1466994"/>
            <a:ext cx="2872509" cy="407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3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Разработка идей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1678" y="1209964"/>
            <a:ext cx="10178322" cy="466962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1 вариант. </a:t>
            </a:r>
            <a:r>
              <a:rPr lang="ru-RU" dirty="0"/>
              <a:t>Плед из </a:t>
            </a:r>
            <a:r>
              <a:rPr lang="ru-RU" dirty="0" err="1"/>
              <a:t>Alize</a:t>
            </a:r>
            <a:r>
              <a:rPr lang="ru-RU" dirty="0"/>
              <a:t> </a:t>
            </a:r>
            <a:r>
              <a:rPr lang="ru-RU" dirty="0" err="1"/>
              <a:t>Puffy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2 вариант. </a:t>
            </a:r>
            <a:r>
              <a:rPr lang="ru-RU" dirty="0"/>
              <a:t>Детский плед, связанный крючком. 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3 вариант. </a:t>
            </a:r>
            <a:r>
              <a:rPr lang="ru-RU" dirty="0"/>
              <a:t>Плед из объемной мериносовой пряжи </a:t>
            </a:r>
            <a:r>
              <a:rPr lang="ru-RU" dirty="0" err="1"/>
              <a:t>пряжи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4 вариант.</a:t>
            </a:r>
            <a:r>
              <a:rPr lang="ru-RU" dirty="0"/>
              <a:t> Детский плед, связанный спицами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37056"/>
              </p:ext>
            </p:extLst>
          </p:nvPr>
        </p:nvGraphicFramePr>
        <p:xfrm>
          <a:off x="2276839" y="3247829"/>
          <a:ext cx="8128000" cy="215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762800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076537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396236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76625179"/>
                    </a:ext>
                  </a:extLst>
                </a:gridCol>
              </a:tblGrid>
              <a:tr h="21554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3645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32" y="3398729"/>
            <a:ext cx="1828649" cy="185364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57" y="3398729"/>
            <a:ext cx="1764145" cy="185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11" y="3398729"/>
            <a:ext cx="1680943" cy="185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163" y="3398729"/>
            <a:ext cx="1745673" cy="18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0" y="382385"/>
            <a:ext cx="9933709" cy="892233"/>
          </a:xfrm>
        </p:spPr>
        <p:txBody>
          <a:bodyPr/>
          <a:lstStyle/>
          <a:p>
            <a:pPr algn="ctr"/>
            <a:r>
              <a:rPr lang="ru-RU" dirty="0"/>
              <a:t>выбор наилучшего варианта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6230"/>
              </p:ext>
            </p:extLst>
          </p:nvPr>
        </p:nvGraphicFramePr>
        <p:xfrm>
          <a:off x="2041236" y="1274612"/>
          <a:ext cx="8626764" cy="50939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1962">
                  <a:extLst>
                    <a:ext uri="{9D8B030D-6E8A-4147-A177-3AD203B41FA5}">
                      <a16:colId xmlns:a16="http://schemas.microsoft.com/office/drawing/2014/main" val="1102208427"/>
                    </a:ext>
                  </a:extLst>
                </a:gridCol>
                <a:gridCol w="4982730">
                  <a:extLst>
                    <a:ext uri="{9D8B030D-6E8A-4147-A177-3AD203B41FA5}">
                      <a16:colId xmlns:a16="http://schemas.microsoft.com/office/drawing/2014/main" val="102899093"/>
                    </a:ext>
                  </a:extLst>
                </a:gridCol>
                <a:gridCol w="782355">
                  <a:extLst>
                    <a:ext uri="{9D8B030D-6E8A-4147-A177-3AD203B41FA5}">
                      <a16:colId xmlns:a16="http://schemas.microsoft.com/office/drawing/2014/main" val="1444949235"/>
                    </a:ext>
                  </a:extLst>
                </a:gridCol>
                <a:gridCol w="782355">
                  <a:extLst>
                    <a:ext uri="{9D8B030D-6E8A-4147-A177-3AD203B41FA5}">
                      <a16:colId xmlns:a16="http://schemas.microsoft.com/office/drawing/2014/main" val="1656414403"/>
                    </a:ext>
                  </a:extLst>
                </a:gridCol>
                <a:gridCol w="713681">
                  <a:extLst>
                    <a:ext uri="{9D8B030D-6E8A-4147-A177-3AD203B41FA5}">
                      <a16:colId xmlns:a16="http://schemas.microsoft.com/office/drawing/2014/main" val="1259676158"/>
                    </a:ext>
                  </a:extLst>
                </a:gridCol>
                <a:gridCol w="713681">
                  <a:extLst>
                    <a:ext uri="{9D8B030D-6E8A-4147-A177-3AD203B41FA5}">
                      <a16:colId xmlns:a16="http://schemas.microsoft.com/office/drawing/2014/main" val="784568687"/>
                    </a:ext>
                  </a:extLst>
                </a:gridCol>
              </a:tblGrid>
              <a:tr h="69082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                                   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Критерии оценки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           оценка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476718"/>
                  </a:ext>
                </a:extLst>
              </a:tr>
              <a:tr h="941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70224"/>
                  </a:ext>
                </a:extLst>
              </a:tr>
              <a:tr h="422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Оригинальность формы.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0432087"/>
                  </a:ext>
                </a:extLst>
              </a:tr>
              <a:tr h="404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Простота в изготовлении.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3914950"/>
                  </a:ext>
                </a:extLst>
              </a:tr>
              <a:tr h="404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Удобство в пользовании.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485884"/>
                  </a:ext>
                </a:extLst>
              </a:tr>
              <a:tr h="404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Привлекательный внешний вид.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202039"/>
                  </a:ext>
                </a:extLst>
              </a:tr>
              <a:tr h="404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Наличие материала.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542545"/>
                  </a:ext>
                </a:extLst>
              </a:tr>
              <a:tr h="404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Наличие необходимых инструментов и приспособлений.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+;  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4006538"/>
                  </a:ext>
                </a:extLst>
              </a:tr>
              <a:tr h="404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Экономичность (низкая стоимость).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-; 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-;+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0769576"/>
                  </a:ext>
                </a:extLst>
              </a:tr>
              <a:tr h="404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Экологичность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246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432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Технологическая карта изготовления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928" y="1745673"/>
            <a:ext cx="6936508" cy="4793672"/>
          </a:xfrm>
        </p:spPr>
        <p:txBody>
          <a:bodyPr>
            <a:normAutofit fontScale="85000" lnSpcReduction="10000"/>
          </a:bodyPr>
          <a:lstStyle/>
          <a:p>
            <a:pPr marL="0" indent="450000" algn="just">
              <a:buNone/>
            </a:pPr>
            <a:r>
              <a:rPr lang="ru-RU" dirty="0" smtClean="0"/>
              <a:t>1) Разложить </a:t>
            </a:r>
            <a:r>
              <a:rPr lang="ru-RU" dirty="0"/>
              <a:t>пряжу нужной длины, чтобы все петли смотрели в одну сторону — нужно 63 петли для пледа шириной 80 см.</a:t>
            </a:r>
          </a:p>
          <a:p>
            <a:pPr marL="0" indent="450000" algn="just">
              <a:buNone/>
            </a:pPr>
            <a:r>
              <a:rPr lang="ru-RU" dirty="0" smtClean="0"/>
              <a:t>2) Напротив </a:t>
            </a:r>
            <a:r>
              <a:rPr lang="ru-RU" dirty="0"/>
              <a:t>раскладываем второй ряд пряжи так, чтобы петли смотрели навстречу друг другу.</a:t>
            </a:r>
          </a:p>
          <a:p>
            <a:pPr marL="0" indent="450000" algn="just">
              <a:buNone/>
            </a:pPr>
            <a:r>
              <a:rPr lang="ru-RU" dirty="0" smtClean="0"/>
              <a:t>3) Начало </a:t>
            </a:r>
            <a:r>
              <a:rPr lang="ru-RU" dirty="0"/>
              <a:t>вязания: петлю из верхнего ряда продеть в петлю из нижнего ряда и вытянуть. За работой следить, чтобы петли не перекручивались, чтобы не нарушить узор. Вязать до конца ряда.</a:t>
            </a:r>
          </a:p>
          <a:p>
            <a:pPr marL="0" indent="450000" algn="just">
              <a:buNone/>
            </a:pPr>
            <a:r>
              <a:rPr lang="ru-RU" dirty="0" smtClean="0"/>
              <a:t>4) Перевернуть </a:t>
            </a:r>
            <a:r>
              <a:rPr lang="ru-RU" dirty="0"/>
              <a:t>работу, продолжить вязать лицевые петли. В итоге получится платочная вязка.</a:t>
            </a:r>
          </a:p>
          <a:p>
            <a:pPr marL="0" indent="450000" algn="just">
              <a:buNone/>
            </a:pPr>
            <a:r>
              <a:rPr lang="ru-RU" dirty="0" smtClean="0"/>
              <a:t>5) Вязать </a:t>
            </a:r>
            <a:r>
              <a:rPr lang="ru-RU" dirty="0"/>
              <a:t>нужную длину пледа.</a:t>
            </a:r>
          </a:p>
          <a:p>
            <a:pPr marL="0" indent="450000" algn="just">
              <a:buNone/>
            </a:pPr>
            <a:r>
              <a:rPr lang="ru-RU" dirty="0" smtClean="0"/>
              <a:t>6) Закрыть </a:t>
            </a:r>
            <a:r>
              <a:rPr lang="ru-RU" dirty="0"/>
              <a:t>петли таким образом: 1-ю петлю продеть во вторую, вторую в третью и так далее.</a:t>
            </a:r>
          </a:p>
          <a:p>
            <a:pPr marL="0" indent="450000" algn="just">
              <a:buNone/>
            </a:pPr>
            <a:r>
              <a:rPr lang="ru-RU" dirty="0" smtClean="0"/>
              <a:t>7) В</a:t>
            </a:r>
            <a:r>
              <a:rPr lang="ru-RU" dirty="0"/>
              <a:t> конце останется одна петля. Разрезаем следующую свободную петельку — получится длинный отрезок. Эту нить вставить в оставшуюся в работе петлю и затянуть. Далее хвостик закрепить иголкой с ниточкой.</a:t>
            </a:r>
          </a:p>
          <a:p>
            <a:endParaRPr lang="ru-RU" dirty="0"/>
          </a:p>
        </p:txBody>
      </p:sp>
      <p:pic>
        <p:nvPicPr>
          <p:cNvPr id="4" name="Рисунок 3" descr="Схема вязания из ализе пуффи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-404" r="15320"/>
          <a:stretch/>
        </p:blipFill>
        <p:spPr bwMode="auto">
          <a:xfrm>
            <a:off x="8571345" y="1736436"/>
            <a:ext cx="2613892" cy="229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ряжа Alize Puffy color (6305) фиалковый-розовый-белый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t="-905" r="22557"/>
          <a:stretch/>
        </p:blipFill>
        <p:spPr bwMode="auto">
          <a:xfrm>
            <a:off x="8793018" y="4119418"/>
            <a:ext cx="2115127" cy="2575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0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66</TotalTime>
  <Words>503</Words>
  <Application>Microsoft Office PowerPoint</Application>
  <PresentationFormat>Широкоэкранный</PresentationFormat>
  <Paragraphs>115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Gill Sans MT</vt:lpstr>
      <vt:lpstr>Impact</vt:lpstr>
      <vt:lpstr>Times New Roman</vt:lpstr>
      <vt:lpstr>Badge</vt:lpstr>
      <vt:lpstr>Проект на тему  «плюшевый плед»</vt:lpstr>
      <vt:lpstr>Презентация PowerPoint</vt:lpstr>
      <vt:lpstr>Презентация PowerPoint</vt:lpstr>
      <vt:lpstr>задачи </vt:lpstr>
      <vt:lpstr>История плетения </vt:lpstr>
      <vt:lpstr>Техника безопасности </vt:lpstr>
      <vt:lpstr>Разработка идей</vt:lpstr>
      <vt:lpstr>выбор наилучшего варианта</vt:lpstr>
      <vt:lpstr>Технологическая карта изготовления </vt:lpstr>
      <vt:lpstr>ЗАКЛЮЧЕНИЕ</vt:lpstr>
      <vt:lpstr>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 «Вязание»</dc:title>
  <dc:creator>user12</dc:creator>
  <cp:lastModifiedBy>user12</cp:lastModifiedBy>
  <cp:revision>8</cp:revision>
  <dcterms:created xsi:type="dcterms:W3CDTF">2024-05-14T20:26:37Z</dcterms:created>
  <dcterms:modified xsi:type="dcterms:W3CDTF">2024-05-14T21:32:55Z</dcterms:modified>
</cp:coreProperties>
</file>