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85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4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95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26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79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60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5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8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3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3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7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6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8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3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6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AC415B-02FF-4846-B96A-F086655B5E6E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16083C-9A77-4833-B0ED-A030B41B4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07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льзя спасти всех. Современная притч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eb24fcad1bff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9782" y="200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928254"/>
            <a:ext cx="8686800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343892"/>
            <a:ext cx="8534400" cy="3283526"/>
          </a:xfrm>
        </p:spPr>
        <p:txBody>
          <a:bodyPr>
            <a:noAutofit/>
          </a:bodyPr>
          <a:lstStyle/>
          <a:p>
            <a:pPr algn="ctr"/>
            <a:r>
              <a:rPr lang="ru-RU" sz="12000" b="1" dirty="0" smtClean="0">
                <a:solidFill>
                  <a:srgbClr val="FFFF00"/>
                </a:solidFill>
              </a:rPr>
              <a:t>ВОЛОНТЁР</a:t>
            </a:r>
            <a:endParaRPr lang="ru-RU" sz="1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1</Words>
  <Application>Microsoft Office PowerPoint</Application>
  <PresentationFormat>Произвольный</PresentationFormat>
  <Paragraphs>1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Сектор</vt:lpstr>
      <vt:lpstr>Презентация PowerPoint</vt:lpstr>
      <vt:lpstr>Презентация PowerPoint</vt:lpstr>
      <vt:lpstr>ВОЛОНТЁР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0</cp:lastModifiedBy>
  <cp:revision>6</cp:revision>
  <dcterms:created xsi:type="dcterms:W3CDTF">2023-12-06T11:58:44Z</dcterms:created>
  <dcterms:modified xsi:type="dcterms:W3CDTF">2023-12-11T02:25:23Z</dcterms:modified>
</cp:coreProperties>
</file>