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0" r:id="rId4"/>
    <p:sldId id="274" r:id="rId5"/>
    <p:sldId id="262" r:id="rId6"/>
    <p:sldId id="277" r:id="rId7"/>
    <p:sldId id="264" r:id="rId8"/>
    <p:sldId id="278" r:id="rId9"/>
    <p:sldId id="270" r:id="rId10"/>
    <p:sldId id="266" r:id="rId11"/>
    <p:sldId id="275" r:id="rId12"/>
    <p:sldId id="263" r:id="rId13"/>
    <p:sldId id="267" r:id="rId14"/>
    <p:sldId id="261" r:id="rId15"/>
    <p:sldId id="269" r:id="rId16"/>
    <p:sldId id="259" r:id="rId17"/>
    <p:sldId id="257" r:id="rId18"/>
    <p:sldId id="276" r:id="rId19"/>
    <p:sldId id="271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2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E66F-1F37-4AC3-BBB6-F08650945653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ABE-AFA7-4BB0-AB8F-7041501C6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E66F-1F37-4AC3-BBB6-F08650945653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ABE-AFA7-4BB0-AB8F-7041501C6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2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E66F-1F37-4AC3-BBB6-F08650945653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ABE-AFA7-4BB0-AB8F-7041501C6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7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E66F-1F37-4AC3-BBB6-F08650945653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ABE-AFA7-4BB0-AB8F-7041501C6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8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E66F-1F37-4AC3-BBB6-F08650945653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ABE-AFA7-4BB0-AB8F-7041501C6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5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E66F-1F37-4AC3-BBB6-F08650945653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ABE-AFA7-4BB0-AB8F-7041501C6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4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E66F-1F37-4AC3-BBB6-F08650945653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ABE-AFA7-4BB0-AB8F-7041501C6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9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E66F-1F37-4AC3-BBB6-F08650945653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ABE-AFA7-4BB0-AB8F-7041501C6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E66F-1F37-4AC3-BBB6-F08650945653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ABE-AFA7-4BB0-AB8F-7041501C6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6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E66F-1F37-4AC3-BBB6-F08650945653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ABE-AFA7-4BB0-AB8F-7041501C6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E66F-1F37-4AC3-BBB6-F08650945653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3ABE-AFA7-4BB0-AB8F-7041501C6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8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E66F-1F37-4AC3-BBB6-F08650945653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C3ABE-AFA7-4BB0-AB8F-7041501C6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0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1400" cy="7086600"/>
          </a:xfrm>
        </p:spPr>
      </p:pic>
    </p:spTree>
    <p:extLst>
      <p:ext uri="{BB962C8B-B14F-4D97-AF65-F5344CB8AC3E}">
        <p14:creationId xmlns:p14="http://schemas.microsoft.com/office/powerpoint/2010/main" val="22139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112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-381000"/>
            <a:ext cx="12446000" cy="7239000"/>
          </a:xfrm>
        </p:spPr>
      </p:pic>
    </p:spTree>
    <p:extLst>
      <p:ext uri="{BB962C8B-B14F-4D97-AF65-F5344CB8AC3E}">
        <p14:creationId xmlns:p14="http://schemas.microsoft.com/office/powerpoint/2010/main" val="156631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67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386657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12573000" cy="7162800"/>
          </a:xfrm>
        </p:spPr>
      </p:pic>
    </p:spTree>
    <p:extLst>
      <p:ext uri="{BB962C8B-B14F-4D97-AF65-F5344CB8AC3E}">
        <p14:creationId xmlns:p14="http://schemas.microsoft.com/office/powerpoint/2010/main" val="325836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42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71400" cy="6858000"/>
          </a:xfrm>
        </p:spPr>
      </p:pic>
    </p:spTree>
    <p:extLst>
      <p:ext uri="{BB962C8B-B14F-4D97-AF65-F5344CB8AC3E}">
        <p14:creationId xmlns:p14="http://schemas.microsoft.com/office/powerpoint/2010/main" val="124266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38555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5563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5471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800"/>
            <a:ext cx="12192000" cy="7264400"/>
          </a:xfrm>
        </p:spPr>
      </p:pic>
    </p:spTree>
    <p:extLst>
      <p:ext uri="{BB962C8B-B14F-4D97-AF65-F5344CB8AC3E}">
        <p14:creationId xmlns:p14="http://schemas.microsoft.com/office/powerpoint/2010/main" val="86711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22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200"/>
          </a:xfrm>
        </p:spPr>
      </p:pic>
    </p:spTree>
    <p:extLst>
      <p:ext uri="{BB962C8B-B14F-4D97-AF65-F5344CB8AC3E}">
        <p14:creationId xmlns:p14="http://schemas.microsoft.com/office/powerpoint/2010/main" val="4778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111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61800" cy="6858000"/>
          </a:xfrm>
        </p:spPr>
      </p:pic>
    </p:spTree>
    <p:extLst>
      <p:ext uri="{BB962C8B-B14F-4D97-AF65-F5344CB8AC3E}">
        <p14:creationId xmlns:p14="http://schemas.microsoft.com/office/powerpoint/2010/main" val="2728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185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93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4200" cy="6858000"/>
          </a:xfrm>
        </p:spPr>
      </p:pic>
    </p:spTree>
    <p:extLst>
      <p:ext uri="{BB962C8B-B14F-4D97-AF65-F5344CB8AC3E}">
        <p14:creationId xmlns:p14="http://schemas.microsoft.com/office/powerpoint/2010/main" val="1052174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2022-09-24T14:57:35Z</dcterms:created>
  <dcterms:modified xsi:type="dcterms:W3CDTF">2022-09-24T16:51:22Z</dcterms:modified>
</cp:coreProperties>
</file>