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85" r:id="rId4"/>
    <p:sldId id="284" r:id="rId5"/>
    <p:sldId id="283" r:id="rId6"/>
    <p:sldId id="282" r:id="rId7"/>
    <p:sldId id="281" r:id="rId8"/>
    <p:sldId id="270" r:id="rId9"/>
    <p:sldId id="273" r:id="rId10"/>
    <p:sldId id="274" r:id="rId11"/>
    <p:sldId id="275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FBD"/>
    <a:srgbClr val="F8A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1" autoAdjust="0"/>
    <p:restoredTop sz="94660"/>
  </p:normalViewPr>
  <p:slideViewPr>
    <p:cSldViewPr>
      <p:cViewPr varScale="1">
        <p:scale>
          <a:sx n="77" d="100"/>
          <a:sy n="77" d="100"/>
        </p:scale>
        <p:origin x="-581" y="-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B6ED-49EA-4A02-8396-FB5CBD51072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0686-AFCC-4618-AA5E-F4ECDF1C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0686-AFCC-4618-AA5E-F4ECDF1C4B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4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1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4396680" cy="10835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Речевая игра на автоматизацию звука </a:t>
            </a:r>
            <a:r>
              <a:rPr lang="en-US" dirty="0" smtClean="0">
                <a:solidFill>
                  <a:srgbClr val="002060"/>
                </a:solidFill>
              </a:rPr>
              <a:t>[</a:t>
            </a:r>
            <a:r>
              <a:rPr lang="ru-RU" dirty="0" smtClean="0">
                <a:solidFill>
                  <a:srgbClr val="002060"/>
                </a:solidFill>
              </a:rPr>
              <a:t>Л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ru-RU" dirty="0" smtClean="0">
                <a:solidFill>
                  <a:srgbClr val="002060"/>
                </a:solidFill>
              </a:rPr>
              <a:t>. Часть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. (количество слогов в слове)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Разработана учителем – логопедом Калачевой Н.Е.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175351" cy="17931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Найди лишнюю </a:t>
            </a:r>
            <a:r>
              <a:rPr lang="ru-RU" dirty="0" smtClean="0">
                <a:solidFill>
                  <a:srgbClr val="002060"/>
                </a:solidFill>
              </a:rPr>
              <a:t>картинку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78" y="3455974"/>
            <a:ext cx="381352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2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 лампа, ластик, луноход, ладонь.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30436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ankt-peterburg.el43.ru/lyustri/9b2910e13d9fd83fa54d16b67e712458.jpe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7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1750"/>
            <a:ext cx="1512168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gidrozanet.ru/wp-content/uploads/2018/01/Ladon-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58" r="8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49782"/>
            <a:ext cx="216024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klasstorg.ru/wa-data/public/shop/products/98/00/10098/images/19192/19192.750x0.jpe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936" b="880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87" b="12698"/>
          <a:stretch/>
        </p:blipFill>
        <p:spPr bwMode="auto">
          <a:xfrm>
            <a:off x="5209405" y="1779865"/>
            <a:ext cx="1834516" cy="1242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spacemodels.nuxit.net/lunokhod/reference/Lunokhod-1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6302"/>
            <a:ext cx="2016224" cy="124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3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 голубика, лаванда, палатка, золото.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54249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Стимулирующие\8 апрель\голубика-750x75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84" b="78462" l="2845" r="96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47" b="14286"/>
          <a:stretch/>
        </p:blipFill>
        <p:spPr bwMode="auto">
          <a:xfrm>
            <a:off x="2143088" y="1688495"/>
            <a:ext cx="1898015" cy="1297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tddomovoy.ru/upload/iblock/019/0195ede0e82cc68a7748fe742e4ca268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2" b="99715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7840"/>
            <a:ext cx="1927912" cy="145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rsenalonline.ru/image/cache/data/tents/btrace/camping/btrace-dome-2-850x850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97067" l="1070" r="98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8889"/>
          <a:stretch/>
        </p:blipFill>
        <p:spPr bwMode="auto">
          <a:xfrm>
            <a:off x="2196522" y="3511039"/>
            <a:ext cx="1849655" cy="1321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static8.depositphotos.com/1000635/967/i/950/depositphotos_9676746-stock-photo-gold-nugget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98" b="89914" l="9935" r="95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80" y="3511039"/>
            <a:ext cx="1901825" cy="142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3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 уголок, болонка, колонка, кулон.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35024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files.giftsoffer.ru/reviewer/tb/55/7433.30_4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76" b="86111" l="0" r="99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3" b="16789"/>
          <a:stretch/>
        </p:blipFill>
        <p:spPr bwMode="auto">
          <a:xfrm>
            <a:off x="1763688" y="3604848"/>
            <a:ext cx="2520280" cy="1261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sobaki.pro/img/K0601/Large/206-0410-0055-K-Rusb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2" b="95598" l="9932" r="89992">
                        <a14:backgroundMark x1="42513" y1="83521" x2="42513" y2="83521"/>
                        <a14:backgroundMark x1="45297" y1="89052" x2="45297" y2="89052"/>
                        <a14:backgroundMark x1="58089" y1="91309" x2="58089" y2="91309"/>
                        <a14:backgroundMark x1="57788" y1="89052" x2="57788" y2="89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0" t="11843" r="21712"/>
          <a:stretch/>
        </p:blipFill>
        <p:spPr bwMode="auto">
          <a:xfrm>
            <a:off x="5440044" y="1606446"/>
            <a:ext cx="1652236" cy="1477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dev.ckf-region.ru/image/cache/catalog/Product/ugolprostoi-1000x1000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51" b="81124" l="98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6666"/>
          <a:stretch/>
        </p:blipFill>
        <p:spPr bwMode="auto">
          <a:xfrm>
            <a:off x="2020252" y="1606446"/>
            <a:ext cx="2263716" cy="1477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cache3.youla.io/files/images/780_780/5b/cf/5bcf26ffa380b61b0b4dbe2c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95" b="82057" l="9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23"/>
          <a:stretch/>
        </p:blipFill>
        <p:spPr bwMode="auto">
          <a:xfrm>
            <a:off x="5076056" y="3220675"/>
            <a:ext cx="2252241" cy="164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97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</a:rPr>
              <a:t>Цель: </a:t>
            </a:r>
            <a:r>
              <a:rPr lang="ru-RU" sz="2800" dirty="0">
                <a:solidFill>
                  <a:srgbClr val="002060"/>
                </a:solidFill>
              </a:rPr>
              <a:t>автоматизация звука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[</a:t>
            </a:r>
            <a:r>
              <a:rPr lang="ru-RU" sz="2800" dirty="0" smtClean="0">
                <a:solidFill>
                  <a:srgbClr val="002060"/>
                </a:solidFill>
              </a:rPr>
              <a:t>Л</a:t>
            </a:r>
            <a:r>
              <a:rPr lang="en-US" sz="2800" dirty="0" smtClean="0">
                <a:solidFill>
                  <a:srgbClr val="002060"/>
                </a:solidFill>
              </a:rPr>
              <a:t>]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в названии </a:t>
            </a:r>
            <a:r>
              <a:rPr lang="ru-RU" sz="2800" dirty="0" smtClean="0">
                <a:solidFill>
                  <a:srgbClr val="002060"/>
                </a:solidFill>
              </a:rPr>
              <a:t>предметов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lvl="0" indent="363538">
              <a:spcBef>
                <a:spcPts val="0"/>
              </a:spcBef>
              <a:buClrTx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Задачи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пражнять в нахождении лишнего предмета из ряда, объясняя свой выбор;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ClrTx/>
              <a:defRPr/>
            </a:pPr>
            <a:r>
              <a:rPr lang="ru-RU" dirty="0">
                <a:solidFill>
                  <a:srgbClr val="002060"/>
                </a:solidFill>
              </a:rPr>
              <a:t>упражнять в </a:t>
            </a:r>
            <a:r>
              <a:rPr lang="ru-RU" dirty="0" smtClean="0">
                <a:solidFill>
                  <a:srgbClr val="002060"/>
                </a:solidFill>
              </a:rPr>
              <a:t>правильном </a:t>
            </a:r>
            <a:r>
              <a:rPr lang="ru-RU" dirty="0">
                <a:solidFill>
                  <a:srgbClr val="002060"/>
                </a:solidFill>
              </a:rPr>
              <a:t>назывании предметов </a:t>
            </a:r>
            <a:r>
              <a:rPr lang="ru-RU" dirty="0" smtClean="0">
                <a:solidFill>
                  <a:srgbClr val="002060"/>
                </a:solidFill>
              </a:rPr>
              <a:t>изображенных на картинках;</a:t>
            </a:r>
          </a:p>
          <a:p>
            <a:pPr lvl="0">
              <a:spcBef>
                <a:spcPts val="0"/>
              </a:spcBef>
              <a:buClrTx/>
              <a:defRPr/>
            </a:pPr>
            <a:r>
              <a:rPr lang="ru-RU" dirty="0" smtClean="0">
                <a:solidFill>
                  <a:srgbClr val="002060"/>
                </a:solidFill>
              </a:rPr>
              <a:t>автоматизировать </a:t>
            </a:r>
            <a:r>
              <a:rPr lang="ru-RU" dirty="0">
                <a:solidFill>
                  <a:srgbClr val="002060"/>
                </a:solidFill>
              </a:rPr>
              <a:t>произношение звука </a:t>
            </a:r>
            <a:r>
              <a:rPr lang="en-US" dirty="0" smtClean="0">
                <a:solidFill>
                  <a:srgbClr val="002060"/>
                </a:solidFill>
              </a:rPr>
              <a:t>[</a:t>
            </a:r>
            <a:r>
              <a:rPr lang="ru-RU" dirty="0" smtClean="0">
                <a:solidFill>
                  <a:srgbClr val="002060"/>
                </a:solidFill>
              </a:rPr>
              <a:t>Л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словах;</a:t>
            </a:r>
          </a:p>
          <a:p>
            <a:pPr lvl="0">
              <a:spcBef>
                <a:spcPts val="0"/>
              </a:spcBef>
              <a:buClrTx/>
              <a:defRPr/>
            </a:pPr>
            <a:r>
              <a:rPr lang="ru-RU" dirty="0" smtClean="0">
                <a:solidFill>
                  <a:srgbClr val="002060"/>
                </a:solidFill>
              </a:rPr>
              <a:t>развивать </a:t>
            </a:r>
            <a:r>
              <a:rPr lang="ru-RU" dirty="0">
                <a:solidFill>
                  <a:srgbClr val="002060"/>
                </a:solidFill>
              </a:rPr>
              <a:t>в игре сообразительность, умение самостоятельно решать поставленную задачу.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44949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6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44949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6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44949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6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44949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6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10415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5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Слова: самосвал, богомол, поползень, волчок.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81240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6976cae8f20a7a186d236edb9f929604-l&amp;n=1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6" b="100000" l="0" r="99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24" y="1501431"/>
            <a:ext cx="1944216" cy="155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Стимулирующие\8 апрель\mantis_PNG2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90086"/>
            <a:ext cx="2122676" cy="146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0-tub-ru.yandex.net/i?id=b0a5193be0808855c1185c3bea534bc1-l&amp;n=13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100000" l="1858" r="9969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42" y="3548964"/>
            <a:ext cx="1619885" cy="124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Стимулирующие\8 апрель\IMG_7932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135" l="220" r="100000">
                        <a14:backgroundMark x1="47033" y1="73021" x2="47033" y2="73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19"/>
          <a:stretch/>
        </p:blipFill>
        <p:spPr bwMode="auto">
          <a:xfrm>
            <a:off x="2051720" y="3606699"/>
            <a:ext cx="2012776" cy="1247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07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Помоги Колобку. Найди лишнюю картинку. Объясни свой выбор. Назови все лишние картинки, четко произнося звук</a:t>
            </a:r>
            <a:r>
              <a:rPr lang="en-US" sz="2000" b="0" dirty="0">
                <a:solidFill>
                  <a:srgbClr val="002060"/>
                </a:solidFill>
              </a:rPr>
              <a:t> [</a:t>
            </a:r>
            <a:r>
              <a:rPr lang="ru-RU" sz="2000" b="0" dirty="0">
                <a:solidFill>
                  <a:srgbClr val="002060"/>
                </a:solidFill>
              </a:rPr>
              <a:t>Л</a:t>
            </a:r>
            <a:r>
              <a:rPr lang="en-US" sz="2000" b="0" dirty="0" smtClean="0">
                <a:solidFill>
                  <a:srgbClr val="002060"/>
                </a:solidFill>
              </a:rPr>
              <a:t>]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Если ты правильно назовёшь слова, картинка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увеличится в размерах.</a:t>
            </a:r>
          </a:p>
          <a:p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С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лова: лак, лук, пол, лото.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02294"/>
              </p:ext>
            </p:extLst>
          </p:nvPr>
        </p:nvGraphicFramePr>
        <p:xfrm>
          <a:off x="1524000" y="1397000"/>
          <a:ext cx="6096000" cy="37601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avatars.mds.yandex.net/get-pdb/1348397/0341e6e6-2924-435d-84d7-4917c4bf31f6/s120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76">
                        <a14:foregroundMark x1="46341" y1="21951" x2="46341" y2="21951"/>
                        <a14:foregroundMark x1="69512" y1="24390" x2="69512" y2="24390"/>
                        <a14:foregroundMark x1="65549" y1="28049" x2="65549" y2="28049"/>
                        <a14:foregroundMark x1="77134" y1="86280" x2="77134" y2="86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04255" cy="208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tic.my-shop.ru/product/3/321/3202866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020" y1="70261" x2="49020" y2="70261"/>
                        <a14:foregroundMark x1="29739" y1="66340" x2="29739" y2="66340"/>
                        <a14:foregroundMark x1="28758" y1="34967" x2="28758" y2="34967"/>
                        <a14:foregroundMark x1="31699" y1="23856" x2="31699" y2="23856"/>
                        <a14:foregroundMark x1="30719" y1="44118" x2="30719" y2="44118"/>
                        <a14:foregroundMark x1="21242" y1="46078" x2="21242" y2="46078"/>
                        <a14:foregroundMark x1="32680" y1="79412" x2="32680" y2="79412"/>
                        <a14:foregroundMark x1="43137" y1="83333" x2="43137" y2="83333"/>
                        <a14:foregroundMark x1="32680" y1="84641" x2="32680" y2="84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796"/>
            <a:ext cx="144016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marketpic/251258/market_n9Ih9rV38M8jacCrpZbGog/ori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35" l="2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97" y="3455251"/>
            <a:ext cx="1539240" cy="14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ad1343adc0b9cf11860e8a3369eafbdd-l&amp;n=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87" y="1788438"/>
            <a:ext cx="1581150" cy="118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vg98.ru/upload/iblock/ebc/ebcd22488b0b9b9687e5f51ec1e6211f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1" b="97423" l="125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13076"/>
            <a:ext cx="2350770" cy="1284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3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483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Найди лишнюю картинку</vt:lpstr>
      <vt:lpstr>Цель: автоматизация звука [Л] в названии предметов. 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  <vt:lpstr>Помоги Колобку. Найди лишнюю картинку. Объясни свой выбор. Назови все лишние картинки, четко произнося звук [Л].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лишнюю картинку</dc:title>
  <dc:creator>Asus</dc:creator>
  <cp:lastModifiedBy>наташа калачева</cp:lastModifiedBy>
  <cp:revision>27</cp:revision>
  <dcterms:created xsi:type="dcterms:W3CDTF">2019-03-20T12:32:47Z</dcterms:created>
  <dcterms:modified xsi:type="dcterms:W3CDTF">2024-05-15T11:08:39Z</dcterms:modified>
</cp:coreProperties>
</file>