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5" d="100"/>
          <a:sy n="105" d="100"/>
        </p:scale>
        <p:origin x="-366" y="-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5245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ce14204397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ce14204397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ce1420439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ce1420439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ce1420439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ce14204397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ce1420439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ce14204397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ce1420439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ce1420439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ce1420439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ce14204397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ce1420439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ce14204397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ce14204397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ce14204397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6f10c8ad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6f10c8ada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2677125" y="1372675"/>
            <a:ext cx="520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</a:t>
            </a: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-4588625" y="48369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3180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81"/>
            <a:ext cx="9144000" cy="5138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" y="0"/>
            <a:ext cx="914399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Экран (16:9)</PresentationFormat>
  <Paragraphs>1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</dc:creator>
  <cp:lastModifiedBy>0</cp:lastModifiedBy>
  <cp:revision>1</cp:revision>
  <dcterms:modified xsi:type="dcterms:W3CDTF">2024-04-20T02:29:28Z</dcterms:modified>
</cp:coreProperties>
</file>