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Биография Владимира Зворыкина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384" y="3140968"/>
            <a:ext cx="4038600" cy="226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933056"/>
            <a:ext cx="4028256" cy="2193107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/>
              <a:t>Владимир Козьмич Зворыкин – без преувеличения, один из творцов современного мира. Без телевидения, создателем которого стал русский эмигрант в США, невозможно представить жизнь трёх последних поколений человечества. В России о Зворыкине и его непростой судьбе заговорили только в 1990-х гг., но ныне заслуги изобретателя признаны на родине, а его имя по праву заняло место в славном ряду выдающихся соотечественников</a:t>
            </a:r>
            <a:r>
              <a:rPr lang="ru-RU" dirty="0"/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87064"/>
            <a:ext cx="4104456" cy="246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38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764704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Володя Зворыкин – самый младший в семье – рос послушным и исполнительным мальчиком, что было вполне объяснимо, учитывая строгий распорядок дня и непререкаемый авторитет отца. В своих воспоминаниях изобретатель впоследствии упоминал как одно из ярких впечатлений детства появление в Муроме телефонов. Возможности аппарата так поразили мальчика, что с тех пор он всерьёз заинтересовался техническими новинками.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543135" cy="272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20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Маленькому Владимиру очень нравилось учиться. Пропуски занятий по болезни или из-за непогоды расстраивали мальчика. Учительница начальной школы Елизавета Ивановна, как впоследствии считал сам изобретатель, привила ему подлинный интерес к учёбе. В реальном училище Зворыкин шёл среди лучших учеников, при этом старался не выделяться на фоне сверстников из менее зажиточных семей. Он отказался от экипажа и ходил в училище пешком, вместе со всеми играл в лапту и катался на коньках</a:t>
            </a:r>
            <a:r>
              <a:rPr lang="ru-RU" dirty="0" smtClean="0"/>
              <a:t>.</a:t>
            </a:r>
          </a:p>
          <a:p>
            <a:r>
              <a:rPr lang="ru-RU" dirty="0"/>
              <a:t>Отец часто брал Володю, которому думал передать своё дело, с собой на пароходы. Во время поездок мальчик с увлечением следил за работой паровых машин, изучал устройство электрических приборов. Не удивительно, что в старших классах он сильно полюбил физику. Подросток помогал учителю при проведении физических опытов, демонстрировал возможности электричества близким и знакомым.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2512318" cy="370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93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57250"/>
            <a:ext cx="85725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57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502057" cy="337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49080"/>
            <a:ext cx="3829968" cy="2548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609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270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Биография Владимира Зворыкина</vt:lpstr>
      <vt:lpstr>Презентация PowerPoint</vt:lpstr>
      <vt:lpstr>Образование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Биография Владимира Зворыкина</dc:title>
  <dc:creator>User</dc:creator>
  <cp:lastModifiedBy>User</cp:lastModifiedBy>
  <cp:revision>3</cp:revision>
  <dcterms:created xsi:type="dcterms:W3CDTF">2023-11-08T14:49:15Z</dcterms:created>
  <dcterms:modified xsi:type="dcterms:W3CDTF">2023-11-08T15:11:54Z</dcterms:modified>
</cp:coreProperties>
</file>