
<file path=[Content_Types].xml><?xml version="1.0" encoding="utf-8"?>
<Types xmlns="http://schemas.openxmlformats.org/package/2006/content-types">
  <Default Extension="png" ContentType="image/png"/>
  <Default Extension="web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rgbClr val="EFEDE3"/>
        </a:solidFill>
        <a:effectLst/>
      </p:bgPr>
    </p:bg>
    <p:spTree>
      <p:nvGrpSpPr>
        <p:cNvPr id="1" name=""/>
        <p:cNvGrpSpPr/>
        <p:nvPr/>
      </p:nvGrpSpPr>
      <p:grpSpPr>
        <a:xfrm>
          <a:off x="0" y="0"/>
          <a:ext cx="0" cy="0"/>
          <a:chOff x="0" y="0"/>
          <a:chExt cx="0" cy="0"/>
        </a:xfrm>
      </p:grpSpPr>
      <p:sp>
        <p:nvSpPr>
          <p:cNvPr id="2" name="Title 1"/>
          <p:cNvSpPr txBox="1">
            <a:spLocks noGrp="1"/>
          </p:cNvSpPr>
          <p:nvPr>
            <p:ph type="ctrTitle"/>
          </p:nvPr>
        </p:nvSpPr>
        <p:spPr>
          <a:xfrm>
            <a:off x="1915128" y="1788456"/>
            <a:ext cx="8361227" cy="2098227"/>
          </a:xfrm>
        </p:spPr>
        <p:txBody>
          <a:bodyPr anchor="b" anchorCtr="1">
            <a:noAutofit/>
          </a:bodyPr>
          <a:lstStyle>
            <a:lvl1pPr algn="ctr">
              <a:defRPr sz="7200" cap="all"/>
            </a:lvl1pPr>
          </a:lstStyle>
          <a:p>
            <a:pPr lvl="0"/>
            <a:r>
              <a:rPr lang="ru-RU" smtClean="0"/>
              <a:t>Образец заголовка</a:t>
            </a:r>
            <a:endParaRPr lang="en-US"/>
          </a:p>
        </p:txBody>
      </p:sp>
      <p:sp>
        <p:nvSpPr>
          <p:cNvPr id="3" name="Subtitle 2"/>
          <p:cNvSpPr txBox="1">
            <a:spLocks noGrp="1"/>
          </p:cNvSpPr>
          <p:nvPr>
            <p:ph type="subTitle" idx="1"/>
          </p:nvPr>
        </p:nvSpPr>
        <p:spPr>
          <a:xfrm>
            <a:off x="2679905" y="3956279"/>
            <a:ext cx="6831674" cy="1086234"/>
          </a:xfrm>
        </p:spPr>
        <p:txBody>
          <a:bodyPr anchorCtr="1"/>
          <a:lstStyle>
            <a:lvl1pPr marL="0" indent="0" algn="ctr">
              <a:lnSpc>
                <a:spcPct val="112000"/>
              </a:lnSpc>
              <a:spcBef>
                <a:spcPts val="0"/>
              </a:spcBef>
              <a:spcAft>
                <a:spcPts val="0"/>
              </a:spcAft>
              <a:buNone/>
              <a:defRPr sz="2300"/>
            </a:lvl1pPr>
          </a:lstStyle>
          <a:p>
            <a:pPr lvl="0"/>
            <a:r>
              <a:rPr lang="ru-RU" smtClean="0"/>
              <a:t>Образец подзаголовка</a:t>
            </a:r>
            <a:endParaRPr lang="en-US"/>
          </a:p>
        </p:txBody>
      </p:sp>
      <p:sp>
        <p:nvSpPr>
          <p:cNvPr id="4" name="Date Placeholder 3"/>
          <p:cNvSpPr txBox="1">
            <a:spLocks noGrp="1"/>
          </p:cNvSpPr>
          <p:nvPr>
            <p:ph type="dt" sz="half" idx="7"/>
          </p:nvPr>
        </p:nvSpPr>
        <p:spPr>
          <a:xfrm>
            <a:off x="752862" y="6453387"/>
            <a:ext cx="1607944" cy="404612"/>
          </a:xfrm>
        </p:spPr>
        <p:txBody>
          <a:bodyPr/>
          <a:lstStyle>
            <a:lvl1pPr>
              <a:defRPr/>
            </a:lvl1pPr>
          </a:lstStyle>
          <a:p>
            <a:fld id="{93BD4A49-2FC7-4B47-91B1-84C41B3F0B81}" type="datetimeFigureOut">
              <a:rPr lang="ru-RU" smtClean="0"/>
              <a:t>01.05.2024</a:t>
            </a:fld>
            <a:endParaRPr lang="ru-RU"/>
          </a:p>
        </p:txBody>
      </p:sp>
      <p:sp>
        <p:nvSpPr>
          <p:cNvPr id="5" name="Footer Placeholder 4"/>
          <p:cNvSpPr txBox="1">
            <a:spLocks noGrp="1"/>
          </p:cNvSpPr>
          <p:nvPr>
            <p:ph type="ftr" sz="quarter" idx="9"/>
          </p:nvPr>
        </p:nvSpPr>
        <p:spPr>
          <a:xfrm>
            <a:off x="2584057" y="6453387"/>
            <a:ext cx="7023378" cy="404612"/>
          </a:xfrm>
        </p:spPr>
        <p:txBody>
          <a:bodyPr anchorCtr="1"/>
          <a:lstStyle>
            <a:lvl1pPr algn="ctr">
              <a:defRPr/>
            </a:lvl1pPr>
          </a:lstStyle>
          <a:p>
            <a:endParaRPr lang="ru-RU"/>
          </a:p>
        </p:txBody>
      </p:sp>
      <p:sp>
        <p:nvSpPr>
          <p:cNvPr id="6" name="Slide Number Placeholder 5"/>
          <p:cNvSpPr txBox="1">
            <a:spLocks noGrp="1"/>
          </p:cNvSpPr>
          <p:nvPr>
            <p:ph type="sldNum" sz="quarter" idx="8"/>
          </p:nvPr>
        </p:nvSpPr>
        <p:spPr>
          <a:xfrm>
            <a:off x="9830686" y="6453387"/>
            <a:ext cx="1596295" cy="404612"/>
          </a:xfrm>
        </p:spPr>
        <p:txBody>
          <a:bodyPr/>
          <a:lstStyle>
            <a:lvl1pPr>
              <a:defRPr/>
            </a:lvl1pPr>
          </a:lstStyle>
          <a:p>
            <a:fld id="{AEBC686D-9413-4C28-8C91-C85C9BE86AC0}" type="slidenum">
              <a:rPr lang="ru-RU" smtClean="0"/>
              <a:t>‹#›</a:t>
            </a:fld>
            <a:endParaRPr lang="ru-RU"/>
          </a:p>
        </p:txBody>
      </p:sp>
      <p:grpSp>
        <p:nvGrpSpPr>
          <p:cNvPr id="7" name="Group 6"/>
          <p:cNvGrpSpPr/>
          <p:nvPr/>
        </p:nvGrpSpPr>
        <p:grpSpPr>
          <a:xfrm>
            <a:off x="752862" y="744467"/>
            <a:ext cx="10674111" cy="5349669"/>
            <a:chOff x="752862" y="744467"/>
            <a:chExt cx="10674111" cy="5349669"/>
          </a:xfrm>
        </p:grpSpPr>
        <p:sp>
          <p:nvSpPr>
            <p:cNvPr id="8" name="Freeform 6"/>
            <p:cNvSpPr/>
            <p:nvPr/>
          </p:nvSpPr>
          <p:spPr>
            <a:xfrm>
              <a:off x="8151958" y="1685650"/>
              <a:ext cx="3275015" cy="4408486"/>
            </a:xfrm>
            <a:custGeom>
              <a:avLst/>
              <a:gdLst>
                <a:gd name="f0" fmla="val w"/>
                <a:gd name="f1" fmla="val h"/>
                <a:gd name="f2" fmla="val 0"/>
                <a:gd name="f3" fmla="val 10000"/>
                <a:gd name="f4" fmla="val 8761"/>
                <a:gd name="f5" fmla="val 9126"/>
                <a:gd name="f6" fmla="val 9127"/>
                <a:gd name="f7" fmla="*/ f0 1 10000"/>
                <a:gd name="f8" fmla="*/ f1 1 10000"/>
                <a:gd name="f9" fmla="val f2"/>
                <a:gd name="f10" fmla="val f3"/>
                <a:gd name="f11" fmla="+- f10 0 f9"/>
                <a:gd name="f12" fmla="*/ f11 1 10000"/>
                <a:gd name="f13" fmla="*/ f9 1 f12"/>
                <a:gd name="f14" fmla="*/ f10 1 f12"/>
                <a:gd name="f15" fmla="*/ f13 f7 1"/>
                <a:gd name="f16" fmla="*/ f14 f7 1"/>
                <a:gd name="f17" fmla="*/ f14 f8 1"/>
                <a:gd name="f18" fmla="*/ f13 f8 1"/>
              </a:gdLst>
              <a:ahLst/>
              <a:cxnLst>
                <a:cxn ang="3cd4">
                  <a:pos x="hc" y="t"/>
                </a:cxn>
                <a:cxn ang="0">
                  <a:pos x="r" y="vc"/>
                </a:cxn>
                <a:cxn ang="cd4">
                  <a:pos x="hc" y="b"/>
                </a:cxn>
                <a:cxn ang="cd2">
                  <a:pos x="l" y="vc"/>
                </a:cxn>
              </a:cxnLst>
              <a:rect l="f15" t="f18" r="f16" b="f17"/>
              <a:pathLst>
                <a:path w="10000" h="10000">
                  <a:moveTo>
                    <a:pt x="f4" y="f2"/>
                  </a:moveTo>
                  <a:lnTo>
                    <a:pt x="f3" y="f2"/>
                  </a:lnTo>
                  <a:lnTo>
                    <a:pt x="f3" y="f3"/>
                  </a:lnTo>
                  <a:lnTo>
                    <a:pt x="f2" y="f3"/>
                  </a:lnTo>
                  <a:lnTo>
                    <a:pt x="f2" y="f5"/>
                  </a:lnTo>
                  <a:lnTo>
                    <a:pt x="f4" y="f6"/>
                  </a:lnTo>
                  <a:lnTo>
                    <a:pt x="f4" y="f2"/>
                  </a:lnTo>
                  <a:close/>
                </a:path>
              </a:pathLst>
            </a:custGeom>
            <a:solidFill>
              <a:srgbClr val="191B0E"/>
            </a:solidFill>
            <a:ln cap="flat">
              <a:noFill/>
              <a:prstDash val="solid"/>
            </a:ln>
          </p:spPr>
          <p:txBody>
            <a:bodyPr lIns="0" tIns="0" rIns="0" bIns="0"/>
            <a:lstStyle/>
            <a:p>
              <a:endParaRPr lang="ru-RU"/>
            </a:p>
          </p:txBody>
        </p:sp>
        <p:sp>
          <p:nvSpPr>
            <p:cNvPr id="9" name="Freeform 6"/>
            <p:cNvSpPr/>
            <p:nvPr/>
          </p:nvSpPr>
          <p:spPr>
            <a:xfrm flipH="1" flipV="1">
              <a:off x="752862" y="744467"/>
              <a:ext cx="3275664" cy="4408486"/>
            </a:xfrm>
            <a:custGeom>
              <a:avLst/>
              <a:gdLst>
                <a:gd name="f0" fmla="val w"/>
                <a:gd name="f1" fmla="val h"/>
                <a:gd name="f2" fmla="val 0"/>
                <a:gd name="f3" fmla="val 10002"/>
                <a:gd name="f4" fmla="val 10000"/>
                <a:gd name="f5" fmla="val 8763"/>
                <a:gd name="f6" fmla="val 2"/>
                <a:gd name="f7" fmla="val -2"/>
                <a:gd name="f8" fmla="val 9698"/>
                <a:gd name="f9" fmla="val 4"/>
                <a:gd name="f10" fmla="val 9427"/>
                <a:gd name="f11" fmla="val 9125"/>
                <a:gd name="f12" fmla="val 9128"/>
                <a:gd name="f13" fmla="*/ f0 1 10002"/>
                <a:gd name="f14" fmla="*/ f1 1 10000"/>
                <a:gd name="f15" fmla="val f2"/>
                <a:gd name="f16" fmla="val f3"/>
                <a:gd name="f17" fmla="val f4"/>
                <a:gd name="f18" fmla="+- f17 0 f15"/>
                <a:gd name="f19" fmla="+- f16 0 f15"/>
                <a:gd name="f20" fmla="*/ f19 1 10002"/>
                <a:gd name="f21" fmla="*/ f18 1 10000"/>
                <a:gd name="f22" fmla="*/ f15 1 f20"/>
                <a:gd name="f23" fmla="*/ f16 1 f20"/>
                <a:gd name="f24" fmla="*/ f15 1 f21"/>
                <a:gd name="f25" fmla="*/ f17 1 f21"/>
                <a:gd name="f26" fmla="*/ f22 f13 1"/>
                <a:gd name="f27" fmla="*/ f23 f13 1"/>
                <a:gd name="f28" fmla="*/ f25 f14 1"/>
                <a:gd name="f29" fmla="*/ f24 f14 1"/>
              </a:gdLst>
              <a:ahLst/>
              <a:cxnLst>
                <a:cxn ang="3cd4">
                  <a:pos x="hc" y="t"/>
                </a:cxn>
                <a:cxn ang="0">
                  <a:pos x="r" y="vc"/>
                </a:cxn>
                <a:cxn ang="cd4">
                  <a:pos x="hc" y="b"/>
                </a:cxn>
                <a:cxn ang="cd2">
                  <a:pos x="l" y="vc"/>
                </a:cxn>
              </a:cxnLst>
              <a:rect l="f26" t="f29" r="f27" b="f28"/>
              <a:pathLst>
                <a:path w="10002" h="10000">
                  <a:moveTo>
                    <a:pt x="f5" y="f2"/>
                  </a:moveTo>
                  <a:lnTo>
                    <a:pt x="f3" y="f2"/>
                  </a:lnTo>
                  <a:lnTo>
                    <a:pt x="f3" y="f4"/>
                  </a:lnTo>
                  <a:lnTo>
                    <a:pt x="f6" y="f4"/>
                  </a:lnTo>
                  <a:cubicBezTo>
                    <a:pt x="f7" y="f8"/>
                    <a:pt x="f9" y="f10"/>
                    <a:pt x="f2" y="f11"/>
                  </a:cubicBezTo>
                  <a:lnTo>
                    <a:pt x="f5" y="f12"/>
                  </a:lnTo>
                  <a:lnTo>
                    <a:pt x="f5" y="f2"/>
                  </a:lnTo>
                  <a:close/>
                </a:path>
              </a:pathLst>
            </a:custGeom>
            <a:solidFill>
              <a:srgbClr val="191B0E"/>
            </a:solidFill>
            <a:ln cap="flat">
              <a:noFill/>
              <a:prstDash val="solid"/>
            </a:ln>
          </p:spPr>
          <p:txBody>
            <a:bodyPr lIns="0" tIns="0" rIns="0" bIns="0"/>
            <a:lstStyle/>
            <a:p>
              <a:endParaRPr lang="ru-RU"/>
            </a:p>
          </p:txBody>
        </p:sp>
      </p:grpSp>
    </p:spTree>
    <p:extLst>
      <p:ext uri="{BB962C8B-B14F-4D97-AF65-F5344CB8AC3E}">
        <p14:creationId xmlns:p14="http://schemas.microsoft.com/office/powerpoint/2010/main" val="1358368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Vertical Text Placeholder 2"/>
          <p:cNvSpPr txBox="1">
            <a:spLocks noGrp="1"/>
          </p:cNvSpPr>
          <p:nvPr>
            <p:ph type="body" orient="vert" idx="1"/>
          </p:nvPr>
        </p:nvSpPr>
        <p:spPr>
          <a:xfrm>
            <a:off x="1371600" y="2295528"/>
            <a:ext cx="9601200" cy="3571874"/>
          </a:xfrm>
        </p:spPr>
        <p:txBody>
          <a:bodyPr vert="eaVert"/>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Date Placeholder 3"/>
          <p:cNvSpPr txBox="1">
            <a:spLocks noGrp="1"/>
          </p:cNvSpPr>
          <p:nvPr>
            <p:ph type="dt" sz="half" idx="7"/>
          </p:nvPr>
        </p:nvSpPr>
        <p:spPr/>
        <p:txBody>
          <a:bodyPr/>
          <a:lstStyle>
            <a:lvl1pPr>
              <a:defRPr/>
            </a:lvl1pPr>
          </a:lstStyle>
          <a:p>
            <a:fld id="{93BD4A49-2FC7-4B47-91B1-84C41B3F0B81}" type="datetimeFigureOut">
              <a:rPr lang="ru-RU" smtClean="0"/>
              <a:t>01.05.2024</a:t>
            </a:fld>
            <a:endParaRPr lang="ru-RU"/>
          </a:p>
        </p:txBody>
      </p:sp>
      <p:sp>
        <p:nvSpPr>
          <p:cNvPr id="4" name="Footer Placeholder 4"/>
          <p:cNvSpPr txBox="1">
            <a:spLocks noGrp="1"/>
          </p:cNvSpPr>
          <p:nvPr>
            <p:ph type="ftr" sz="quarter" idx="9"/>
          </p:nvPr>
        </p:nvSpPr>
        <p:spPr/>
        <p:txBody>
          <a:bodyPr/>
          <a:lstStyle>
            <a:lvl1pPr>
              <a:defRPr/>
            </a:lvl1pPr>
          </a:lstStyle>
          <a:p>
            <a:endParaRPr lang="ru-RU"/>
          </a:p>
        </p:txBody>
      </p:sp>
      <p:sp>
        <p:nvSpPr>
          <p:cNvPr id="5" name="Slide Number Placeholder 5"/>
          <p:cNvSpPr txBox="1">
            <a:spLocks noGrp="1"/>
          </p:cNvSpPr>
          <p:nvPr>
            <p:ph type="sldNum" sz="quarter" idx="8"/>
          </p:nvPr>
        </p:nvSpPr>
        <p:spPr/>
        <p:txBody>
          <a:bodyPr/>
          <a:lstStyle>
            <a:lvl1pPr>
              <a:defRPr/>
            </a:lvl1pPr>
          </a:lstStyle>
          <a:p>
            <a:fld id="{AEBC686D-9413-4C28-8C91-C85C9BE86AC0}" type="slidenum">
              <a:rPr lang="ru-RU" smtClean="0"/>
              <a:t>‹#›</a:t>
            </a:fld>
            <a:endParaRPr lang="ru-RU"/>
          </a:p>
        </p:txBody>
      </p:sp>
    </p:spTree>
    <p:extLst>
      <p:ext uri="{BB962C8B-B14F-4D97-AF65-F5344CB8AC3E}">
        <p14:creationId xmlns:p14="http://schemas.microsoft.com/office/powerpoint/2010/main" val="41685302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ext Placeholder 2"/>
          <p:cNvSpPr txBox="1">
            <a:spLocks noGrp="1"/>
          </p:cNvSpPr>
          <p:nvPr>
            <p:ph type="body" orient="vert" idx="1"/>
          </p:nvPr>
        </p:nvSpPr>
        <p:spPr>
          <a:xfrm>
            <a:off x="1371600" y="624160"/>
            <a:ext cx="8179637" cy="5243242"/>
          </a:xfrm>
        </p:spPr>
        <p:txBody>
          <a:bodyPr vert="eaVert"/>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Date Placeholder 3"/>
          <p:cNvSpPr txBox="1">
            <a:spLocks noGrp="1"/>
          </p:cNvSpPr>
          <p:nvPr>
            <p:ph type="dt" sz="half" idx="7"/>
          </p:nvPr>
        </p:nvSpPr>
        <p:spPr/>
        <p:txBody>
          <a:bodyPr/>
          <a:lstStyle>
            <a:lvl1pPr>
              <a:defRPr/>
            </a:lvl1pPr>
          </a:lstStyle>
          <a:p>
            <a:fld id="{93BD4A49-2FC7-4B47-91B1-84C41B3F0B81}" type="datetimeFigureOut">
              <a:rPr lang="ru-RU" smtClean="0"/>
              <a:t>01.05.2024</a:t>
            </a:fld>
            <a:endParaRPr lang="ru-RU"/>
          </a:p>
        </p:txBody>
      </p:sp>
      <p:sp>
        <p:nvSpPr>
          <p:cNvPr id="4" name="Footer Placeholder 4"/>
          <p:cNvSpPr txBox="1">
            <a:spLocks noGrp="1"/>
          </p:cNvSpPr>
          <p:nvPr>
            <p:ph type="ftr" sz="quarter" idx="9"/>
          </p:nvPr>
        </p:nvSpPr>
        <p:spPr/>
        <p:txBody>
          <a:bodyPr/>
          <a:lstStyle>
            <a:lvl1pPr>
              <a:defRPr/>
            </a:lvl1pPr>
          </a:lstStyle>
          <a:p>
            <a:endParaRPr lang="ru-RU"/>
          </a:p>
        </p:txBody>
      </p:sp>
      <p:sp>
        <p:nvSpPr>
          <p:cNvPr id="5" name="Slide Number Placeholder 5"/>
          <p:cNvSpPr txBox="1">
            <a:spLocks noGrp="1"/>
          </p:cNvSpPr>
          <p:nvPr>
            <p:ph type="sldNum" sz="quarter" idx="8"/>
          </p:nvPr>
        </p:nvSpPr>
        <p:spPr/>
        <p:txBody>
          <a:bodyPr/>
          <a:lstStyle>
            <a:lvl1pPr>
              <a:defRPr/>
            </a:lvl1pPr>
          </a:lstStyle>
          <a:p>
            <a:fld id="{AEBC686D-9413-4C28-8C91-C85C9BE86AC0}" type="slidenum">
              <a:rPr lang="ru-RU" smtClean="0"/>
              <a:t>‹#›</a:t>
            </a:fld>
            <a:endParaRPr lang="ru-RU"/>
          </a:p>
        </p:txBody>
      </p:sp>
    </p:spTree>
    <p:extLst>
      <p:ext uri="{BB962C8B-B14F-4D97-AF65-F5344CB8AC3E}">
        <p14:creationId xmlns:p14="http://schemas.microsoft.com/office/powerpoint/2010/main" val="26807669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3BD4A49-2FC7-4B47-91B1-84C41B3F0B81}" type="datetimeFigureOut">
              <a:rPr lang="ru-RU" smtClean="0"/>
              <a:t>01.05.2024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BC686D-9413-4C28-8C91-C85C9BE86AC0}" type="slidenum">
              <a:rPr lang="ru-RU" smtClean="0"/>
              <a:t>‹#›</a:t>
            </a:fld>
            <a:endParaRPr lang="ru-RU"/>
          </a:p>
        </p:txBody>
      </p:sp>
    </p:spTree>
    <p:extLst>
      <p:ext uri="{BB962C8B-B14F-4D97-AF65-F5344CB8AC3E}">
        <p14:creationId xmlns:p14="http://schemas.microsoft.com/office/powerpoint/2010/main" val="1016013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Date Placeholder 3"/>
          <p:cNvSpPr txBox="1">
            <a:spLocks noGrp="1"/>
          </p:cNvSpPr>
          <p:nvPr>
            <p:ph type="dt" sz="half" idx="7"/>
          </p:nvPr>
        </p:nvSpPr>
        <p:spPr/>
        <p:txBody>
          <a:bodyPr/>
          <a:lstStyle>
            <a:lvl1pPr>
              <a:defRPr/>
            </a:lvl1pPr>
          </a:lstStyle>
          <a:p>
            <a:fld id="{93BD4A49-2FC7-4B47-91B1-84C41B3F0B81}" type="datetimeFigureOut">
              <a:rPr lang="ru-RU" smtClean="0"/>
              <a:t>01.05.2024</a:t>
            </a:fld>
            <a:endParaRPr lang="ru-RU"/>
          </a:p>
        </p:txBody>
      </p:sp>
      <p:sp>
        <p:nvSpPr>
          <p:cNvPr id="4" name="Footer Placeholder 4"/>
          <p:cNvSpPr txBox="1">
            <a:spLocks noGrp="1"/>
          </p:cNvSpPr>
          <p:nvPr>
            <p:ph type="ftr" sz="quarter" idx="9"/>
          </p:nvPr>
        </p:nvSpPr>
        <p:spPr/>
        <p:txBody>
          <a:bodyPr/>
          <a:lstStyle>
            <a:lvl1pPr>
              <a:defRPr/>
            </a:lvl1pPr>
          </a:lstStyle>
          <a:p>
            <a:endParaRPr lang="ru-RU"/>
          </a:p>
        </p:txBody>
      </p:sp>
      <p:sp>
        <p:nvSpPr>
          <p:cNvPr id="5" name="Slide Number Placeholder 5"/>
          <p:cNvSpPr txBox="1">
            <a:spLocks noGrp="1"/>
          </p:cNvSpPr>
          <p:nvPr>
            <p:ph type="sldNum" sz="quarter" idx="8"/>
          </p:nvPr>
        </p:nvSpPr>
        <p:spPr/>
        <p:txBody>
          <a:bodyPr/>
          <a:lstStyle>
            <a:lvl1pPr>
              <a:defRPr/>
            </a:lvl1pPr>
          </a:lstStyle>
          <a:p>
            <a:fld id="{AEBC686D-9413-4C28-8C91-C85C9BE86AC0}" type="slidenum">
              <a:rPr lang="ru-RU" smtClean="0"/>
              <a:t>‹#›</a:t>
            </a:fld>
            <a:endParaRPr lang="ru-RU"/>
          </a:p>
        </p:txBody>
      </p:sp>
    </p:spTree>
    <p:extLst>
      <p:ext uri="{BB962C8B-B14F-4D97-AF65-F5344CB8AC3E}">
        <p14:creationId xmlns:p14="http://schemas.microsoft.com/office/powerpoint/2010/main" val="29690480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rgbClr val="191B0E"/>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a:xfrm>
            <a:off x="765023" y="1301355"/>
            <a:ext cx="9612968" cy="2852735"/>
          </a:xfrm>
        </p:spPr>
        <p:txBody>
          <a:bodyPr anchor="b"/>
          <a:lstStyle>
            <a:lvl1pPr algn="r">
              <a:defRPr sz="7200" cap="all">
                <a:solidFill>
                  <a:srgbClr val="EFEDE3"/>
                </a:solidFill>
              </a:defRPr>
            </a:lvl1pPr>
          </a:lstStyle>
          <a:p>
            <a:pPr lvl="0"/>
            <a:r>
              <a:rPr lang="ru-RU" smtClean="0"/>
              <a:t>Образец заголовка</a:t>
            </a:r>
            <a:endParaRPr lang="en-US"/>
          </a:p>
        </p:txBody>
      </p:sp>
      <p:sp>
        <p:nvSpPr>
          <p:cNvPr id="3" name="Text Placeholder 2"/>
          <p:cNvSpPr txBox="1">
            <a:spLocks noGrp="1"/>
          </p:cNvSpPr>
          <p:nvPr>
            <p:ph type="body" idx="1"/>
          </p:nvPr>
        </p:nvSpPr>
        <p:spPr>
          <a:xfrm>
            <a:off x="765023" y="4216325"/>
            <a:ext cx="9612968" cy="1143320"/>
          </a:xfrm>
        </p:spPr>
        <p:txBody>
          <a:bodyPr/>
          <a:lstStyle>
            <a:lvl1pPr marL="0" indent="0" algn="r">
              <a:lnSpc>
                <a:spcPct val="112000"/>
              </a:lnSpc>
              <a:spcBef>
                <a:spcPts val="0"/>
              </a:spcBef>
              <a:spcAft>
                <a:spcPts val="0"/>
              </a:spcAft>
              <a:buNone/>
              <a:defRPr sz="2400">
                <a:solidFill>
                  <a:srgbClr val="EFEDE3"/>
                </a:solidFill>
              </a:defRPr>
            </a:lvl1pPr>
          </a:lstStyle>
          <a:p>
            <a:pPr lvl="0"/>
            <a:r>
              <a:rPr lang="ru-RU" smtClean="0"/>
              <a:t>Образец текста</a:t>
            </a:r>
          </a:p>
        </p:txBody>
      </p:sp>
      <p:sp>
        <p:nvSpPr>
          <p:cNvPr id="4" name="Date Placeholder 3"/>
          <p:cNvSpPr txBox="1">
            <a:spLocks noGrp="1"/>
          </p:cNvSpPr>
          <p:nvPr>
            <p:ph type="dt" sz="half" idx="7"/>
          </p:nvPr>
        </p:nvSpPr>
        <p:spPr>
          <a:xfrm>
            <a:off x="738908" y="6453387"/>
            <a:ext cx="1622410" cy="404612"/>
          </a:xfrm>
        </p:spPr>
        <p:txBody>
          <a:bodyPr/>
          <a:lstStyle>
            <a:lvl1pPr>
              <a:defRPr>
                <a:solidFill>
                  <a:srgbClr val="EFEDE3"/>
                </a:solidFill>
              </a:defRPr>
            </a:lvl1pPr>
          </a:lstStyle>
          <a:p>
            <a:fld id="{93BD4A49-2FC7-4B47-91B1-84C41B3F0B81}" type="datetimeFigureOut">
              <a:rPr lang="ru-RU" smtClean="0"/>
              <a:t>01.05.2024</a:t>
            </a:fld>
            <a:endParaRPr lang="ru-RU"/>
          </a:p>
        </p:txBody>
      </p:sp>
      <p:sp>
        <p:nvSpPr>
          <p:cNvPr id="5" name="Footer Placeholder 4"/>
          <p:cNvSpPr txBox="1">
            <a:spLocks noGrp="1"/>
          </p:cNvSpPr>
          <p:nvPr>
            <p:ph type="ftr" sz="quarter" idx="9"/>
          </p:nvPr>
        </p:nvSpPr>
        <p:spPr>
          <a:xfrm>
            <a:off x="2584313" y="6453387"/>
            <a:ext cx="7023378" cy="404612"/>
          </a:xfrm>
        </p:spPr>
        <p:txBody>
          <a:bodyPr anchorCtr="1"/>
          <a:lstStyle>
            <a:lvl1pPr algn="ctr">
              <a:defRPr>
                <a:solidFill>
                  <a:srgbClr val="EFEDE3"/>
                </a:solidFill>
              </a:defRPr>
            </a:lvl1pPr>
          </a:lstStyle>
          <a:p>
            <a:endParaRPr lang="ru-RU"/>
          </a:p>
        </p:txBody>
      </p:sp>
      <p:sp>
        <p:nvSpPr>
          <p:cNvPr id="6" name="Slide Number Placeholder 5"/>
          <p:cNvSpPr txBox="1">
            <a:spLocks noGrp="1"/>
          </p:cNvSpPr>
          <p:nvPr>
            <p:ph type="sldNum" sz="quarter" idx="8"/>
          </p:nvPr>
        </p:nvSpPr>
        <p:spPr>
          <a:xfrm>
            <a:off x="9830686" y="6453387"/>
            <a:ext cx="1596295" cy="404612"/>
          </a:xfrm>
        </p:spPr>
        <p:txBody>
          <a:bodyPr/>
          <a:lstStyle>
            <a:lvl1pPr>
              <a:defRPr>
                <a:solidFill>
                  <a:srgbClr val="EFEDE3"/>
                </a:solidFill>
              </a:defRPr>
            </a:lvl1pPr>
          </a:lstStyle>
          <a:p>
            <a:fld id="{AEBC686D-9413-4C28-8C91-C85C9BE86AC0}" type="slidenum">
              <a:rPr lang="ru-RU" smtClean="0"/>
              <a:t>‹#›</a:t>
            </a:fld>
            <a:endParaRPr lang="ru-RU"/>
          </a:p>
        </p:txBody>
      </p:sp>
      <p:sp>
        <p:nvSpPr>
          <p:cNvPr id="7" name="Freeform 6" title="Crop Mark"/>
          <p:cNvSpPr/>
          <p:nvPr/>
        </p:nvSpPr>
        <p:spPr>
          <a:xfrm>
            <a:off x="8151958" y="1685650"/>
            <a:ext cx="3275015" cy="4408486"/>
          </a:xfrm>
          <a:custGeom>
            <a:avLst/>
            <a:gdLst>
              <a:gd name="f0" fmla="val w"/>
              <a:gd name="f1" fmla="val h"/>
              <a:gd name="f2" fmla="val 0"/>
              <a:gd name="f3" fmla="val 4125"/>
              <a:gd name="f4" fmla="val 5554"/>
              <a:gd name="f5" fmla="val 3614"/>
              <a:gd name="f6" fmla="val 5074"/>
              <a:gd name="f7" fmla="*/ f0 1 4125"/>
              <a:gd name="f8" fmla="*/ f1 1 5554"/>
              <a:gd name="f9" fmla="val f2"/>
              <a:gd name="f10" fmla="val f3"/>
              <a:gd name="f11" fmla="val f4"/>
              <a:gd name="f12" fmla="+- f11 0 f9"/>
              <a:gd name="f13" fmla="+- f10 0 f9"/>
              <a:gd name="f14" fmla="*/ f13 1 4125"/>
              <a:gd name="f15" fmla="*/ f12 1 5554"/>
              <a:gd name="f16" fmla="*/ 0 1 f14"/>
              <a:gd name="f17" fmla="*/ f10 1 f14"/>
              <a:gd name="f18" fmla="*/ 0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4125" h="5554">
                <a:moveTo>
                  <a:pt x="f5" y="f2"/>
                </a:moveTo>
                <a:lnTo>
                  <a:pt x="f3" y="f2"/>
                </a:lnTo>
                <a:lnTo>
                  <a:pt x="f3" y="f4"/>
                </a:lnTo>
                <a:lnTo>
                  <a:pt x="f2" y="f4"/>
                </a:lnTo>
                <a:lnTo>
                  <a:pt x="f2" y="f6"/>
                </a:lnTo>
                <a:lnTo>
                  <a:pt x="f5" y="f6"/>
                </a:lnTo>
                <a:lnTo>
                  <a:pt x="f5" y="f2"/>
                </a:lnTo>
                <a:close/>
              </a:path>
            </a:pathLst>
          </a:custGeom>
          <a:solidFill>
            <a:srgbClr val="EFEDE3"/>
          </a:solidFill>
          <a:ln cap="flat">
            <a:noFill/>
            <a:prstDash val="solid"/>
          </a:ln>
        </p:spPr>
        <p:txBody>
          <a:bodyPr lIns="0" tIns="0" rIns="0" bIns="0"/>
          <a:lstStyle/>
          <a:p>
            <a:endParaRPr lang="ru-RU"/>
          </a:p>
        </p:txBody>
      </p:sp>
    </p:spTree>
    <p:extLst>
      <p:ext uri="{BB962C8B-B14F-4D97-AF65-F5344CB8AC3E}">
        <p14:creationId xmlns:p14="http://schemas.microsoft.com/office/powerpoint/2010/main" val="17935334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Content Placeholder 2"/>
          <p:cNvSpPr txBox="1">
            <a:spLocks noGrp="1"/>
          </p:cNvSpPr>
          <p:nvPr>
            <p:ph idx="1"/>
          </p:nvPr>
        </p:nvSpPr>
        <p:spPr>
          <a:xfrm>
            <a:off x="1371600" y="2286000"/>
            <a:ext cx="4447787" cy="3581403"/>
          </a:xfrm>
        </p:spPr>
        <p:txBody>
          <a:bodyPr/>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Content Placeholder 3"/>
          <p:cNvSpPr txBox="1">
            <a:spLocks noGrp="1"/>
          </p:cNvSpPr>
          <p:nvPr>
            <p:ph idx="2"/>
          </p:nvPr>
        </p:nvSpPr>
        <p:spPr>
          <a:xfrm>
            <a:off x="6525405" y="2286000"/>
            <a:ext cx="4447787" cy="3581403"/>
          </a:xfrm>
        </p:spPr>
        <p:txBody>
          <a:bodyPr/>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4"/>
          <p:cNvSpPr txBox="1">
            <a:spLocks noGrp="1"/>
          </p:cNvSpPr>
          <p:nvPr>
            <p:ph type="dt" sz="half" idx="7"/>
          </p:nvPr>
        </p:nvSpPr>
        <p:spPr/>
        <p:txBody>
          <a:bodyPr/>
          <a:lstStyle>
            <a:lvl1pPr>
              <a:defRPr/>
            </a:lvl1pPr>
          </a:lstStyle>
          <a:p>
            <a:fld id="{93BD4A49-2FC7-4B47-91B1-84C41B3F0B81}" type="datetimeFigureOut">
              <a:rPr lang="ru-RU" smtClean="0"/>
              <a:t>01.05.2024</a:t>
            </a:fld>
            <a:endParaRPr lang="ru-RU"/>
          </a:p>
        </p:txBody>
      </p:sp>
      <p:sp>
        <p:nvSpPr>
          <p:cNvPr id="5" name="Footer Placeholder 5"/>
          <p:cNvSpPr txBox="1">
            <a:spLocks noGrp="1"/>
          </p:cNvSpPr>
          <p:nvPr>
            <p:ph type="ftr" sz="quarter" idx="9"/>
          </p:nvPr>
        </p:nvSpPr>
        <p:spPr/>
        <p:txBody>
          <a:bodyPr/>
          <a:lstStyle>
            <a:lvl1pPr>
              <a:defRPr/>
            </a:lvl1pPr>
          </a:lstStyle>
          <a:p>
            <a:endParaRPr lang="ru-RU"/>
          </a:p>
        </p:txBody>
      </p:sp>
      <p:sp>
        <p:nvSpPr>
          <p:cNvPr id="6" name="Slide Number Placeholder 6"/>
          <p:cNvSpPr txBox="1">
            <a:spLocks noGrp="1"/>
          </p:cNvSpPr>
          <p:nvPr>
            <p:ph type="sldNum" sz="quarter" idx="8"/>
          </p:nvPr>
        </p:nvSpPr>
        <p:spPr/>
        <p:txBody>
          <a:bodyPr/>
          <a:lstStyle>
            <a:lvl1pPr>
              <a:defRPr/>
            </a:lvl1pPr>
          </a:lstStyle>
          <a:p>
            <a:fld id="{AEBC686D-9413-4C28-8C91-C85C9BE86AC0}" type="slidenum">
              <a:rPr lang="ru-RU" smtClean="0"/>
              <a:t>‹#›</a:t>
            </a:fld>
            <a:endParaRPr lang="ru-RU"/>
          </a:p>
        </p:txBody>
      </p:sp>
    </p:spTree>
    <p:extLst>
      <p:ext uri="{BB962C8B-B14F-4D97-AF65-F5344CB8AC3E}">
        <p14:creationId xmlns:p14="http://schemas.microsoft.com/office/powerpoint/2010/main" val="5137522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ext Placeholder 2"/>
          <p:cNvSpPr txBox="1">
            <a:spLocks noGrp="1"/>
          </p:cNvSpPr>
          <p:nvPr>
            <p:ph type="body" idx="1"/>
          </p:nvPr>
        </p:nvSpPr>
        <p:spPr>
          <a:xfrm>
            <a:off x="1371600" y="2340864"/>
            <a:ext cx="4443983" cy="823910"/>
          </a:xfrm>
        </p:spPr>
        <p:txBody>
          <a:bodyPr anchor="b">
            <a:noAutofit/>
          </a:bodyPr>
          <a:lstStyle>
            <a:lvl1pPr marL="0" indent="0">
              <a:lnSpc>
                <a:spcPct val="84000"/>
              </a:lnSpc>
              <a:spcBef>
                <a:spcPts val="0"/>
              </a:spcBef>
              <a:spcAft>
                <a:spcPts val="0"/>
              </a:spcAft>
              <a:buNone/>
              <a:defRPr sz="3000"/>
            </a:lvl1pPr>
          </a:lstStyle>
          <a:p>
            <a:pPr lvl="0"/>
            <a:r>
              <a:rPr lang="ru-RU" smtClean="0"/>
              <a:t>Образец текста</a:t>
            </a:r>
          </a:p>
        </p:txBody>
      </p:sp>
      <p:sp>
        <p:nvSpPr>
          <p:cNvPr id="3" name="Content Placeholder 3"/>
          <p:cNvSpPr txBox="1">
            <a:spLocks noGrp="1"/>
          </p:cNvSpPr>
          <p:nvPr>
            <p:ph idx="2"/>
          </p:nvPr>
        </p:nvSpPr>
        <p:spPr>
          <a:xfrm>
            <a:off x="1371600" y="3305208"/>
            <a:ext cx="4443983" cy="2562194"/>
          </a:xfrm>
        </p:spPr>
        <p:txBody>
          <a:bodyPr/>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4"/>
          <p:cNvSpPr txBox="1">
            <a:spLocks noGrp="1"/>
          </p:cNvSpPr>
          <p:nvPr>
            <p:ph type="body" idx="3"/>
          </p:nvPr>
        </p:nvSpPr>
        <p:spPr>
          <a:xfrm>
            <a:off x="6525012" y="2340864"/>
            <a:ext cx="4443983" cy="823910"/>
          </a:xfrm>
        </p:spPr>
        <p:txBody>
          <a:bodyPr anchor="b">
            <a:noAutofit/>
          </a:bodyPr>
          <a:lstStyle>
            <a:lvl1pPr marL="0" indent="0">
              <a:lnSpc>
                <a:spcPct val="84000"/>
              </a:lnSpc>
              <a:spcBef>
                <a:spcPts val="0"/>
              </a:spcBef>
              <a:spcAft>
                <a:spcPts val="0"/>
              </a:spcAft>
              <a:buNone/>
              <a:defRPr sz="3000"/>
            </a:lvl1pPr>
          </a:lstStyle>
          <a:p>
            <a:pPr lvl="0"/>
            <a:r>
              <a:rPr lang="ru-RU" smtClean="0"/>
              <a:t>Образец текста</a:t>
            </a:r>
          </a:p>
        </p:txBody>
      </p:sp>
      <p:sp>
        <p:nvSpPr>
          <p:cNvPr id="5" name="Content Placeholder 5"/>
          <p:cNvSpPr txBox="1">
            <a:spLocks noGrp="1"/>
          </p:cNvSpPr>
          <p:nvPr>
            <p:ph idx="4"/>
          </p:nvPr>
        </p:nvSpPr>
        <p:spPr>
          <a:xfrm>
            <a:off x="6525012" y="3305208"/>
            <a:ext cx="4443983" cy="2562194"/>
          </a:xfrm>
        </p:spPr>
        <p:txBody>
          <a:bodyPr/>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Date Placeholder 6"/>
          <p:cNvSpPr txBox="1">
            <a:spLocks noGrp="1"/>
          </p:cNvSpPr>
          <p:nvPr>
            <p:ph type="dt" sz="half" idx="7"/>
          </p:nvPr>
        </p:nvSpPr>
        <p:spPr/>
        <p:txBody>
          <a:bodyPr/>
          <a:lstStyle>
            <a:lvl1pPr>
              <a:defRPr/>
            </a:lvl1pPr>
          </a:lstStyle>
          <a:p>
            <a:fld id="{93BD4A49-2FC7-4B47-91B1-84C41B3F0B81}" type="datetimeFigureOut">
              <a:rPr lang="ru-RU" smtClean="0"/>
              <a:t>01.05.2024</a:t>
            </a:fld>
            <a:endParaRPr lang="ru-RU"/>
          </a:p>
        </p:txBody>
      </p:sp>
      <p:sp>
        <p:nvSpPr>
          <p:cNvPr id="7" name="Footer Placeholder 7"/>
          <p:cNvSpPr txBox="1">
            <a:spLocks noGrp="1"/>
          </p:cNvSpPr>
          <p:nvPr>
            <p:ph type="ftr" sz="quarter" idx="9"/>
          </p:nvPr>
        </p:nvSpPr>
        <p:spPr/>
        <p:txBody>
          <a:bodyPr/>
          <a:lstStyle>
            <a:lvl1pPr>
              <a:defRPr/>
            </a:lvl1pPr>
          </a:lstStyle>
          <a:p>
            <a:endParaRPr lang="ru-RU"/>
          </a:p>
        </p:txBody>
      </p:sp>
      <p:sp>
        <p:nvSpPr>
          <p:cNvPr id="8" name="Slide Number Placeholder 8"/>
          <p:cNvSpPr txBox="1">
            <a:spLocks noGrp="1"/>
          </p:cNvSpPr>
          <p:nvPr>
            <p:ph type="sldNum" sz="quarter" idx="8"/>
          </p:nvPr>
        </p:nvSpPr>
        <p:spPr/>
        <p:txBody>
          <a:bodyPr/>
          <a:lstStyle>
            <a:lvl1pPr>
              <a:defRPr/>
            </a:lvl1pPr>
          </a:lstStyle>
          <a:p>
            <a:fld id="{AEBC686D-9413-4C28-8C91-C85C9BE86AC0}" type="slidenum">
              <a:rPr lang="ru-RU" smtClean="0"/>
              <a:t>‹#›</a:t>
            </a:fld>
            <a:endParaRPr lang="ru-RU"/>
          </a:p>
        </p:txBody>
      </p:sp>
    </p:spTree>
    <p:extLst>
      <p:ext uri="{BB962C8B-B14F-4D97-AF65-F5344CB8AC3E}">
        <p14:creationId xmlns:p14="http://schemas.microsoft.com/office/powerpoint/2010/main" val="910448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Date Placeholder 2"/>
          <p:cNvSpPr txBox="1">
            <a:spLocks noGrp="1"/>
          </p:cNvSpPr>
          <p:nvPr>
            <p:ph type="dt" sz="half" idx="7"/>
          </p:nvPr>
        </p:nvSpPr>
        <p:spPr/>
        <p:txBody>
          <a:bodyPr/>
          <a:lstStyle>
            <a:lvl1pPr>
              <a:defRPr/>
            </a:lvl1pPr>
          </a:lstStyle>
          <a:p>
            <a:fld id="{93BD4A49-2FC7-4B47-91B1-84C41B3F0B81}" type="datetimeFigureOut">
              <a:rPr lang="ru-RU" smtClean="0"/>
              <a:t>01.05.2024</a:t>
            </a:fld>
            <a:endParaRPr lang="ru-RU"/>
          </a:p>
        </p:txBody>
      </p:sp>
      <p:sp>
        <p:nvSpPr>
          <p:cNvPr id="3" name="Footer Placeholder 3"/>
          <p:cNvSpPr txBox="1">
            <a:spLocks noGrp="1"/>
          </p:cNvSpPr>
          <p:nvPr>
            <p:ph type="ftr" sz="quarter" idx="9"/>
          </p:nvPr>
        </p:nvSpPr>
        <p:spPr/>
        <p:txBody>
          <a:bodyPr/>
          <a:lstStyle>
            <a:lvl1pPr>
              <a:defRPr/>
            </a:lvl1pPr>
          </a:lstStyle>
          <a:p>
            <a:endParaRPr lang="ru-RU"/>
          </a:p>
        </p:txBody>
      </p:sp>
      <p:sp>
        <p:nvSpPr>
          <p:cNvPr id="4" name="Slide Number Placeholder 4"/>
          <p:cNvSpPr txBox="1">
            <a:spLocks noGrp="1"/>
          </p:cNvSpPr>
          <p:nvPr>
            <p:ph type="sldNum" sz="quarter" idx="8"/>
          </p:nvPr>
        </p:nvSpPr>
        <p:spPr/>
        <p:txBody>
          <a:bodyPr/>
          <a:lstStyle>
            <a:lvl1pPr>
              <a:defRPr/>
            </a:lvl1pPr>
          </a:lstStyle>
          <a:p>
            <a:fld id="{AEBC686D-9413-4C28-8C91-C85C9BE86AC0}" type="slidenum">
              <a:rPr lang="ru-RU" smtClean="0"/>
              <a:t>‹#›</a:t>
            </a:fld>
            <a:endParaRPr lang="ru-RU"/>
          </a:p>
        </p:txBody>
      </p:sp>
    </p:spTree>
    <p:extLst>
      <p:ext uri="{BB962C8B-B14F-4D97-AF65-F5344CB8AC3E}">
        <p14:creationId xmlns:p14="http://schemas.microsoft.com/office/powerpoint/2010/main" val="39203708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Footer Placeholder 2"/>
          <p:cNvSpPr txBox="1">
            <a:spLocks noGrp="1"/>
          </p:cNvSpPr>
          <p:nvPr>
            <p:ph type="ftr" sz="quarter" idx="9"/>
          </p:nvPr>
        </p:nvSpPr>
        <p:spPr/>
        <p:txBody>
          <a:bodyPr/>
          <a:lstStyle>
            <a:lvl1pPr>
              <a:defRPr/>
            </a:lvl1pPr>
          </a:lstStyle>
          <a:p>
            <a:endParaRPr lang="ru-RU"/>
          </a:p>
        </p:txBody>
      </p:sp>
      <p:sp>
        <p:nvSpPr>
          <p:cNvPr id="3" name="Slide Number Placeholder 3"/>
          <p:cNvSpPr txBox="1">
            <a:spLocks noGrp="1"/>
          </p:cNvSpPr>
          <p:nvPr>
            <p:ph type="sldNum" sz="quarter" idx="8"/>
          </p:nvPr>
        </p:nvSpPr>
        <p:spPr/>
        <p:txBody>
          <a:bodyPr/>
          <a:lstStyle>
            <a:lvl1pPr>
              <a:defRPr/>
            </a:lvl1pPr>
          </a:lstStyle>
          <a:p>
            <a:fld id="{AEBC686D-9413-4C28-8C91-C85C9BE86AC0}" type="slidenum">
              <a:rPr lang="ru-RU" smtClean="0"/>
              <a:t>‹#›</a:t>
            </a:fld>
            <a:endParaRPr lang="ru-RU"/>
          </a:p>
        </p:txBody>
      </p:sp>
    </p:spTree>
    <p:extLst>
      <p:ext uri="{BB962C8B-B14F-4D97-AF65-F5344CB8AC3E}">
        <p14:creationId xmlns:p14="http://schemas.microsoft.com/office/powerpoint/2010/main" val="30406672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Rectangle 7" title="Background Shape"/>
          <p:cNvSpPr/>
          <p:nvPr/>
        </p:nvSpPr>
        <p:spPr>
          <a:xfrm>
            <a:off x="0" y="374"/>
            <a:ext cx="5303520" cy="6857625"/>
          </a:xfrm>
          <a:prstGeom prst="rect">
            <a:avLst/>
          </a:prstGeom>
          <a:solidFill>
            <a:srgbClr val="8C8D86"/>
          </a:solidFill>
          <a:ln cap="flat">
            <a:noFill/>
            <a:prstDash val="solid"/>
          </a:ln>
        </p:spPr>
        <p:txBody>
          <a:bodyPr lIns="0" tIns="0" rIns="0" bIns="0"/>
          <a:lstStyle/>
          <a:p>
            <a:endParaRPr lang="ru-RU"/>
          </a:p>
        </p:txBody>
      </p:sp>
      <p:sp>
        <p:nvSpPr>
          <p:cNvPr id="3" name="Title 1"/>
          <p:cNvSpPr txBox="1">
            <a:spLocks noGrp="1"/>
          </p:cNvSpPr>
          <p:nvPr>
            <p:ph type="title"/>
          </p:nvPr>
        </p:nvSpPr>
        <p:spPr>
          <a:xfrm>
            <a:off x="723903" y="685800"/>
            <a:ext cx="3855723" cy="2157883"/>
          </a:xfrm>
        </p:spPr>
        <p:txBody>
          <a:bodyPr>
            <a:noAutofit/>
          </a:bodyPr>
          <a:lstStyle>
            <a:lvl1pPr>
              <a:lnSpc>
                <a:spcPct val="84000"/>
              </a:lnSpc>
              <a:defRPr sz="4800"/>
            </a:lvl1pPr>
          </a:lstStyle>
          <a:p>
            <a:pPr lvl="0"/>
            <a:r>
              <a:rPr lang="ru-RU" smtClean="0"/>
              <a:t>Образец заголовка</a:t>
            </a:r>
            <a:endParaRPr lang="en-US"/>
          </a:p>
        </p:txBody>
      </p:sp>
      <p:sp>
        <p:nvSpPr>
          <p:cNvPr id="4" name="Content Placeholder 2"/>
          <p:cNvSpPr txBox="1">
            <a:spLocks noGrp="1"/>
          </p:cNvSpPr>
          <p:nvPr>
            <p:ph idx="1"/>
          </p:nvPr>
        </p:nvSpPr>
        <p:spPr>
          <a:xfrm>
            <a:off x="6256023" y="685800"/>
            <a:ext cx="5212080" cy="5175247"/>
          </a:xfrm>
        </p:spPr>
        <p:txBody>
          <a:bodyPr/>
          <a:lstStyle>
            <a:lvl1pPr>
              <a:defRPr/>
            </a:lvl1pPr>
            <a:lvl2pPr>
              <a:defRPr/>
            </a:lvl2pPr>
            <a:lvl3pPr>
              <a:defRPr/>
            </a:lvl3pPr>
            <a:lvl4pPr>
              <a:defRPr/>
            </a:lvl4pPr>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3"/>
          <p:cNvSpPr txBox="1">
            <a:spLocks noGrp="1"/>
          </p:cNvSpPr>
          <p:nvPr>
            <p:ph type="body" idx="2"/>
          </p:nvPr>
        </p:nvSpPr>
        <p:spPr>
          <a:xfrm>
            <a:off x="723903" y="2856347"/>
            <a:ext cx="3855723" cy="3011055"/>
          </a:xfrm>
        </p:spPr>
        <p:txBody>
          <a:bodyPr/>
          <a:lstStyle>
            <a:lvl1pPr marL="0" indent="0">
              <a:lnSpc>
                <a:spcPct val="113000"/>
              </a:lnSpc>
              <a:spcBef>
                <a:spcPts val="0"/>
              </a:spcBef>
              <a:spcAft>
                <a:spcPts val="1500"/>
              </a:spcAft>
              <a:buNone/>
              <a:defRPr sz="1600"/>
            </a:lvl1pPr>
          </a:lstStyle>
          <a:p>
            <a:pPr lvl="0"/>
            <a:r>
              <a:rPr lang="ru-RU" smtClean="0"/>
              <a:t>Образец текста</a:t>
            </a:r>
          </a:p>
        </p:txBody>
      </p:sp>
      <p:sp>
        <p:nvSpPr>
          <p:cNvPr id="6" name="Date Placeholder 4"/>
          <p:cNvSpPr txBox="1">
            <a:spLocks noGrp="1"/>
          </p:cNvSpPr>
          <p:nvPr>
            <p:ph type="dt" sz="half" idx="7"/>
          </p:nvPr>
        </p:nvSpPr>
        <p:spPr>
          <a:xfrm>
            <a:off x="723903" y="6453387"/>
            <a:ext cx="1204575" cy="404612"/>
          </a:xfrm>
        </p:spPr>
        <p:txBody>
          <a:bodyPr/>
          <a:lstStyle>
            <a:lvl1pPr>
              <a:defRPr/>
            </a:lvl1pPr>
          </a:lstStyle>
          <a:p>
            <a:fld id="{93BD4A49-2FC7-4B47-91B1-84C41B3F0B81}" type="datetimeFigureOut">
              <a:rPr lang="ru-RU" smtClean="0"/>
              <a:t>01.05.2024</a:t>
            </a:fld>
            <a:endParaRPr lang="ru-RU"/>
          </a:p>
        </p:txBody>
      </p:sp>
      <p:sp>
        <p:nvSpPr>
          <p:cNvPr id="7" name="Footer Placeholder 5"/>
          <p:cNvSpPr txBox="1">
            <a:spLocks noGrp="1"/>
          </p:cNvSpPr>
          <p:nvPr>
            <p:ph type="ftr" sz="quarter" idx="9"/>
          </p:nvPr>
        </p:nvSpPr>
        <p:spPr>
          <a:xfrm>
            <a:off x="2205944" y="6453387"/>
            <a:ext cx="2373672" cy="404612"/>
          </a:xfrm>
        </p:spPr>
        <p:txBody>
          <a:bodyPr/>
          <a:lstStyle>
            <a:lvl1pPr>
              <a:defRPr/>
            </a:lvl1pPr>
          </a:lstStyle>
          <a:p>
            <a:endParaRPr lang="ru-RU"/>
          </a:p>
        </p:txBody>
      </p:sp>
      <p:sp>
        <p:nvSpPr>
          <p:cNvPr id="8" name="Slide Number Placeholder 6"/>
          <p:cNvSpPr txBox="1">
            <a:spLocks noGrp="1"/>
          </p:cNvSpPr>
          <p:nvPr>
            <p:ph type="sldNum" sz="quarter" idx="8"/>
          </p:nvPr>
        </p:nvSpPr>
        <p:spPr>
          <a:xfrm>
            <a:off x="9883136" y="6453387"/>
            <a:ext cx="1596295" cy="404612"/>
          </a:xfrm>
        </p:spPr>
        <p:txBody>
          <a:bodyPr/>
          <a:lstStyle>
            <a:lvl1pPr>
              <a:defRPr/>
            </a:lvl1pPr>
          </a:lstStyle>
          <a:p>
            <a:fld id="{AEBC686D-9413-4C28-8C91-C85C9BE86AC0}" type="slidenum">
              <a:rPr lang="ru-RU" smtClean="0"/>
              <a:t>‹#›</a:t>
            </a:fld>
            <a:endParaRPr lang="ru-RU"/>
          </a:p>
        </p:txBody>
      </p:sp>
      <p:sp>
        <p:nvSpPr>
          <p:cNvPr id="9" name="Rectangle 8" title="Divider Bar"/>
          <p:cNvSpPr/>
          <p:nvPr/>
        </p:nvSpPr>
        <p:spPr>
          <a:xfrm>
            <a:off x="5303520" y="374"/>
            <a:ext cx="228600" cy="6858000"/>
          </a:xfrm>
          <a:prstGeom prst="rect">
            <a:avLst/>
          </a:prstGeom>
          <a:solidFill>
            <a:srgbClr val="191B0E"/>
          </a:solidFill>
          <a:ln cap="flat">
            <a:noFill/>
            <a:prstDash val="solid"/>
          </a:ln>
        </p:spPr>
        <p:txBody>
          <a:bodyPr lIns="0" tIns="0" rIns="0" bIns="0"/>
          <a:lstStyle/>
          <a:p>
            <a:endParaRPr lang="ru-RU"/>
          </a:p>
        </p:txBody>
      </p:sp>
    </p:spTree>
    <p:extLst>
      <p:ext uri="{BB962C8B-B14F-4D97-AF65-F5344CB8AC3E}">
        <p14:creationId xmlns:p14="http://schemas.microsoft.com/office/powerpoint/2010/main" val="41072585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Rectangle 7" title="Background Shape"/>
          <p:cNvSpPr/>
          <p:nvPr/>
        </p:nvSpPr>
        <p:spPr>
          <a:xfrm>
            <a:off x="0" y="374"/>
            <a:ext cx="5303520" cy="6857625"/>
          </a:xfrm>
          <a:prstGeom prst="rect">
            <a:avLst/>
          </a:prstGeom>
          <a:solidFill>
            <a:srgbClr val="8C8D86"/>
          </a:solidFill>
          <a:ln cap="flat">
            <a:noFill/>
            <a:prstDash val="solid"/>
          </a:ln>
        </p:spPr>
        <p:txBody>
          <a:bodyPr lIns="0" tIns="0" rIns="0" bIns="0"/>
          <a:lstStyle/>
          <a:p>
            <a:endParaRPr lang="ru-RU"/>
          </a:p>
        </p:txBody>
      </p:sp>
      <p:sp>
        <p:nvSpPr>
          <p:cNvPr id="3" name="Title 1"/>
          <p:cNvSpPr txBox="1">
            <a:spLocks noGrp="1"/>
          </p:cNvSpPr>
          <p:nvPr>
            <p:ph type="title"/>
          </p:nvPr>
        </p:nvSpPr>
        <p:spPr>
          <a:xfrm>
            <a:off x="723903" y="685800"/>
            <a:ext cx="3855723" cy="2157883"/>
          </a:xfrm>
        </p:spPr>
        <p:txBody>
          <a:bodyPr/>
          <a:lstStyle>
            <a:lvl1pPr>
              <a:lnSpc>
                <a:spcPct val="84000"/>
              </a:lnSpc>
              <a:defRPr sz="4800"/>
            </a:lvl1pPr>
          </a:lstStyle>
          <a:p>
            <a:pPr lvl="0"/>
            <a:r>
              <a:rPr lang="ru-RU" smtClean="0"/>
              <a:t>Образец заголовка</a:t>
            </a:r>
            <a:endParaRPr lang="en-US"/>
          </a:p>
        </p:txBody>
      </p:sp>
      <p:sp>
        <p:nvSpPr>
          <p:cNvPr id="4" name="Picture Placeholder 2"/>
          <p:cNvSpPr txBox="1">
            <a:spLocks noGrp="1"/>
          </p:cNvSpPr>
          <p:nvPr>
            <p:ph type="pic" idx="1"/>
          </p:nvPr>
        </p:nvSpPr>
        <p:spPr>
          <a:xfrm>
            <a:off x="5532120" y="0"/>
            <a:ext cx="6659876" cy="6858000"/>
          </a:xfrm>
        </p:spPr>
        <p:txBody>
          <a:bodyPr/>
          <a:lstStyle>
            <a:lvl1pPr marL="0" indent="0">
              <a:buNone/>
              <a:defRPr/>
            </a:lvl1pPr>
          </a:lstStyle>
          <a:p>
            <a:pPr lvl="0"/>
            <a:r>
              <a:rPr lang="ru-RU" smtClean="0"/>
              <a:t>Вставка рисунка</a:t>
            </a:r>
            <a:endParaRPr lang="en-US"/>
          </a:p>
        </p:txBody>
      </p:sp>
      <p:sp>
        <p:nvSpPr>
          <p:cNvPr id="5" name="Text Placeholder 3"/>
          <p:cNvSpPr txBox="1">
            <a:spLocks noGrp="1"/>
          </p:cNvSpPr>
          <p:nvPr>
            <p:ph type="body" idx="2"/>
          </p:nvPr>
        </p:nvSpPr>
        <p:spPr>
          <a:xfrm>
            <a:off x="723903" y="2855963"/>
            <a:ext cx="3855723" cy="3011430"/>
          </a:xfrm>
        </p:spPr>
        <p:txBody>
          <a:bodyPr/>
          <a:lstStyle>
            <a:lvl1pPr marL="0" indent="0">
              <a:lnSpc>
                <a:spcPct val="113000"/>
              </a:lnSpc>
              <a:spcBef>
                <a:spcPts val="0"/>
              </a:spcBef>
              <a:spcAft>
                <a:spcPts val="1500"/>
              </a:spcAft>
              <a:buNone/>
              <a:defRPr sz="1600"/>
            </a:lvl1pPr>
          </a:lstStyle>
          <a:p>
            <a:pPr lvl="0"/>
            <a:r>
              <a:rPr lang="ru-RU" smtClean="0"/>
              <a:t>Образец текста</a:t>
            </a:r>
          </a:p>
        </p:txBody>
      </p:sp>
      <p:sp>
        <p:nvSpPr>
          <p:cNvPr id="6" name="Date Placeholder 4"/>
          <p:cNvSpPr txBox="1">
            <a:spLocks noGrp="1"/>
          </p:cNvSpPr>
          <p:nvPr>
            <p:ph type="dt" sz="half" idx="7"/>
          </p:nvPr>
        </p:nvSpPr>
        <p:spPr>
          <a:xfrm>
            <a:off x="723903" y="6453387"/>
            <a:ext cx="1204575" cy="404612"/>
          </a:xfrm>
        </p:spPr>
        <p:txBody>
          <a:bodyPr/>
          <a:lstStyle>
            <a:lvl1pPr>
              <a:defRPr/>
            </a:lvl1pPr>
          </a:lstStyle>
          <a:p>
            <a:fld id="{93BD4A49-2FC7-4B47-91B1-84C41B3F0B81}" type="datetimeFigureOut">
              <a:rPr lang="ru-RU" smtClean="0"/>
              <a:t>01.05.2024</a:t>
            </a:fld>
            <a:endParaRPr lang="ru-RU"/>
          </a:p>
        </p:txBody>
      </p:sp>
      <p:sp>
        <p:nvSpPr>
          <p:cNvPr id="7" name="Footer Placeholder 5"/>
          <p:cNvSpPr txBox="1">
            <a:spLocks noGrp="1"/>
          </p:cNvSpPr>
          <p:nvPr>
            <p:ph type="ftr" sz="quarter" idx="9"/>
          </p:nvPr>
        </p:nvSpPr>
        <p:spPr>
          <a:xfrm>
            <a:off x="2205944" y="6453387"/>
            <a:ext cx="2373672" cy="404612"/>
          </a:xfrm>
        </p:spPr>
        <p:txBody>
          <a:bodyPr/>
          <a:lstStyle>
            <a:lvl1pPr>
              <a:defRPr/>
            </a:lvl1pPr>
          </a:lstStyle>
          <a:p>
            <a:endParaRPr lang="ru-RU"/>
          </a:p>
        </p:txBody>
      </p:sp>
      <p:sp>
        <p:nvSpPr>
          <p:cNvPr id="8" name="Slide Number Placeholder 6"/>
          <p:cNvSpPr txBox="1">
            <a:spLocks noGrp="1"/>
          </p:cNvSpPr>
          <p:nvPr>
            <p:ph type="sldNum" sz="quarter" idx="8"/>
          </p:nvPr>
        </p:nvSpPr>
        <p:spPr>
          <a:xfrm>
            <a:off x="9883136" y="6453387"/>
            <a:ext cx="1596295" cy="404612"/>
          </a:xfrm>
        </p:spPr>
        <p:txBody>
          <a:bodyPr/>
          <a:lstStyle>
            <a:lvl1pPr>
              <a:defRPr/>
            </a:lvl1pPr>
          </a:lstStyle>
          <a:p>
            <a:fld id="{AEBC686D-9413-4C28-8C91-C85C9BE86AC0}" type="slidenum">
              <a:rPr lang="ru-RU" smtClean="0"/>
              <a:t>‹#›</a:t>
            </a:fld>
            <a:endParaRPr lang="ru-RU"/>
          </a:p>
        </p:txBody>
      </p:sp>
      <p:sp>
        <p:nvSpPr>
          <p:cNvPr id="9" name="Rectangle 8" title="Divider Bar"/>
          <p:cNvSpPr/>
          <p:nvPr/>
        </p:nvSpPr>
        <p:spPr>
          <a:xfrm>
            <a:off x="5303520" y="374"/>
            <a:ext cx="228600" cy="6858000"/>
          </a:xfrm>
          <a:prstGeom prst="rect">
            <a:avLst/>
          </a:prstGeom>
          <a:solidFill>
            <a:srgbClr val="191B0E"/>
          </a:solidFill>
          <a:ln cap="flat">
            <a:noFill/>
            <a:prstDash val="solid"/>
          </a:ln>
        </p:spPr>
        <p:txBody>
          <a:bodyPr lIns="0" tIns="0" rIns="0" bIns="0"/>
          <a:lstStyle/>
          <a:p>
            <a:endParaRPr lang="ru-RU"/>
          </a:p>
        </p:txBody>
      </p:sp>
    </p:spTree>
    <p:extLst>
      <p:ext uri="{BB962C8B-B14F-4D97-AF65-F5344CB8AC3E}">
        <p14:creationId xmlns:p14="http://schemas.microsoft.com/office/powerpoint/2010/main" val="32382302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FEDE3"/>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1371600" y="685800"/>
            <a:ext cx="9601200" cy="1485900"/>
          </a:xfrm>
          <a:prstGeom prst="rect">
            <a:avLst/>
          </a:prstGeom>
          <a:noFill/>
          <a:ln>
            <a:noFill/>
          </a:ln>
        </p:spPr>
        <p:txBody>
          <a:bodyPr vert="horz" wrap="square" lIns="91440" tIns="45720" rIns="91440" bIns="45720" anchor="t" anchorCtr="0" compatLnSpc="1">
            <a:normAutofit/>
          </a:bodyPr>
          <a:lstStyle/>
          <a:p>
            <a:pPr lvl="0"/>
            <a:r>
              <a:rPr lang="ru-RU"/>
              <a:t>Образец заголовка</a:t>
            </a:r>
            <a:endParaRPr lang="en-US"/>
          </a:p>
        </p:txBody>
      </p:sp>
      <p:sp>
        <p:nvSpPr>
          <p:cNvPr id="3" name="Text Placeholder 2"/>
          <p:cNvSpPr txBox="1">
            <a:spLocks noGrp="1"/>
          </p:cNvSpPr>
          <p:nvPr>
            <p:ph type="body" idx="1"/>
          </p:nvPr>
        </p:nvSpPr>
        <p:spPr>
          <a:xfrm>
            <a:off x="1371600" y="2286000"/>
            <a:ext cx="9601200" cy="3581403"/>
          </a:xfrm>
          <a:prstGeom prst="rect">
            <a:avLst/>
          </a:prstGeom>
          <a:noFill/>
          <a:ln>
            <a:noFill/>
          </a:ln>
        </p:spPr>
        <p:txBody>
          <a:bodyPr vert="horz" wrap="square" lIns="91440" tIns="45720" rIns="91440" bIns="45720" anchor="t" anchorCtr="0" compatLnSpc="1">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txBox="1">
            <a:spLocks noGrp="1"/>
          </p:cNvSpPr>
          <p:nvPr>
            <p:ph type="dt" sz="half" idx="2"/>
          </p:nvPr>
        </p:nvSpPr>
        <p:spPr>
          <a:xfrm>
            <a:off x="1390646" y="6453387"/>
            <a:ext cx="1204575" cy="404612"/>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191B0E"/>
                </a:solidFill>
                <a:uFillTx/>
                <a:latin typeface="Franklin Gothic Book"/>
              </a:defRPr>
            </a:lvl1pPr>
          </a:lstStyle>
          <a:p>
            <a:fld id="{93BD4A49-2FC7-4B47-91B1-84C41B3F0B81}" type="datetimeFigureOut">
              <a:rPr lang="ru-RU" smtClean="0"/>
              <a:t>01.05.2024</a:t>
            </a:fld>
            <a:endParaRPr lang="ru-RU"/>
          </a:p>
        </p:txBody>
      </p:sp>
      <p:sp>
        <p:nvSpPr>
          <p:cNvPr id="5" name="Footer Placeholder 4"/>
          <p:cNvSpPr txBox="1">
            <a:spLocks noGrp="1"/>
          </p:cNvSpPr>
          <p:nvPr>
            <p:ph type="ftr" sz="quarter" idx="3"/>
          </p:nvPr>
        </p:nvSpPr>
        <p:spPr>
          <a:xfrm>
            <a:off x="2893563" y="6453387"/>
            <a:ext cx="6280830" cy="404612"/>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191B0E"/>
                </a:solidFill>
                <a:uFillTx/>
                <a:latin typeface="Franklin Gothic Book"/>
              </a:defRPr>
            </a:lvl1pPr>
          </a:lstStyle>
          <a:p>
            <a:endParaRPr lang="ru-RU"/>
          </a:p>
        </p:txBody>
      </p:sp>
      <p:sp>
        <p:nvSpPr>
          <p:cNvPr id="6" name="Slide Number Placeholder 5"/>
          <p:cNvSpPr txBox="1">
            <a:spLocks noGrp="1"/>
          </p:cNvSpPr>
          <p:nvPr>
            <p:ph type="sldNum" sz="quarter" idx="4"/>
          </p:nvPr>
        </p:nvSpPr>
        <p:spPr>
          <a:xfrm>
            <a:off x="9472735" y="6453387"/>
            <a:ext cx="1596295" cy="404612"/>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191B0E"/>
                </a:solidFill>
                <a:uFillTx/>
                <a:latin typeface="Franklin Gothic Book"/>
              </a:defRPr>
            </a:lvl1pPr>
          </a:lstStyle>
          <a:p>
            <a:fld id="{AEBC686D-9413-4C28-8C91-C85C9BE86AC0}" type="slidenum">
              <a:rPr lang="ru-RU" smtClean="0"/>
              <a:t>‹#›</a:t>
            </a:fld>
            <a:endParaRPr lang="ru-RU"/>
          </a:p>
        </p:txBody>
      </p:sp>
      <p:sp>
        <p:nvSpPr>
          <p:cNvPr id="7" name="Rectangle 8" title="Side bar"/>
          <p:cNvSpPr/>
          <p:nvPr/>
        </p:nvSpPr>
        <p:spPr>
          <a:xfrm>
            <a:off x="478094" y="374"/>
            <a:ext cx="228600" cy="6858000"/>
          </a:xfrm>
          <a:prstGeom prst="rect">
            <a:avLst/>
          </a:prstGeom>
          <a:solidFill>
            <a:srgbClr val="191B0E"/>
          </a:solidFill>
          <a:ln cap="flat">
            <a:noFill/>
            <a:prstDash val="solid"/>
          </a:ln>
        </p:spPr>
        <p:txBody>
          <a:bodyPr lIns="0" tIns="0" rIns="0" bIns="0"/>
          <a:lstStyle/>
          <a:p>
            <a:endParaRPr lang="ru-RU"/>
          </a:p>
        </p:txBody>
      </p:sp>
    </p:spTree>
    <p:extLst>
      <p:ext uri="{BB962C8B-B14F-4D97-AF65-F5344CB8AC3E}">
        <p14:creationId xmlns:p14="http://schemas.microsoft.com/office/powerpoint/2010/main" val="21169041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l" defTabSz="914400" rtl="0" eaLnBrk="1" fontAlgn="auto" hangingPunct="1">
        <a:lnSpc>
          <a:spcPct val="89000"/>
        </a:lnSpc>
        <a:spcBef>
          <a:spcPts val="0"/>
        </a:spcBef>
        <a:spcAft>
          <a:spcPts val="0"/>
        </a:spcAft>
        <a:buNone/>
        <a:tabLst/>
        <a:defRPr lang="ru-RU" sz="4400" b="0" i="0" u="none" strike="noStrike" kern="1200" cap="none" spc="0" baseline="0">
          <a:solidFill>
            <a:srgbClr val="191B0E"/>
          </a:solidFill>
          <a:uFillTx/>
          <a:latin typeface="Franklin Gothic Book"/>
        </a:defRPr>
      </a:lvl1pPr>
    </p:titleStyle>
    <p:bodyStyle>
      <a:lvl1pPr marL="384048" marR="0" lvl="0" indent="-384048" algn="l" defTabSz="914400" rtl="0" eaLnBrk="1" fontAlgn="auto" hangingPunct="1">
        <a:lnSpc>
          <a:spcPct val="94000"/>
        </a:lnSpc>
        <a:spcBef>
          <a:spcPts val="1000"/>
        </a:spcBef>
        <a:spcAft>
          <a:spcPts val="200"/>
        </a:spcAft>
        <a:buSzPct val="100000"/>
        <a:buFont typeface="Franklin Gothic Book" pitchFamily="34"/>
        <a:buChar char="■"/>
        <a:tabLst/>
        <a:defRPr lang="ru-RU" sz="2000" b="0" i="0" u="none" strike="noStrike" kern="1200" cap="none" spc="0" baseline="0">
          <a:solidFill>
            <a:srgbClr val="191B0E"/>
          </a:solidFill>
          <a:uFillTx/>
          <a:latin typeface="Franklin Gothic Book"/>
        </a:defRPr>
      </a:lvl1pPr>
      <a:lvl2pPr marL="914400" marR="0" lvl="1" indent="-384048" algn="l" defTabSz="914400" rtl="0" eaLnBrk="1" fontAlgn="auto" hangingPunct="1">
        <a:lnSpc>
          <a:spcPct val="94000"/>
        </a:lnSpc>
        <a:spcBef>
          <a:spcPts val="500"/>
        </a:spcBef>
        <a:spcAft>
          <a:spcPts val="200"/>
        </a:spcAft>
        <a:buSzPct val="100000"/>
        <a:buFont typeface="Franklin Gothic Book" pitchFamily="34"/>
        <a:buChar char="–"/>
        <a:tabLst/>
        <a:defRPr lang="ru-RU" sz="2000" b="0" i="1" u="none" strike="noStrike" kern="1200" cap="none" spc="0" baseline="0">
          <a:solidFill>
            <a:srgbClr val="191B0E"/>
          </a:solidFill>
          <a:uFillTx/>
          <a:latin typeface="Franklin Gothic Book"/>
        </a:defRPr>
      </a:lvl2pPr>
      <a:lvl3pPr marL="1371600" marR="0" lvl="2" indent="-384048" algn="l" defTabSz="914400" rtl="0" eaLnBrk="1" fontAlgn="auto" hangingPunct="1">
        <a:lnSpc>
          <a:spcPct val="94000"/>
        </a:lnSpc>
        <a:spcBef>
          <a:spcPts val="500"/>
        </a:spcBef>
        <a:spcAft>
          <a:spcPts val="200"/>
        </a:spcAft>
        <a:buSzPct val="100000"/>
        <a:buFont typeface="Franklin Gothic Book" pitchFamily="34"/>
        <a:buChar char="■"/>
        <a:tabLst/>
        <a:defRPr lang="ru-RU" sz="1800" b="0" i="0" u="none" strike="noStrike" kern="1200" cap="none" spc="0" baseline="0">
          <a:solidFill>
            <a:srgbClr val="191B0E"/>
          </a:solidFill>
          <a:uFillTx/>
          <a:latin typeface="Franklin Gothic Book"/>
        </a:defRPr>
      </a:lvl3pPr>
      <a:lvl4pPr marL="1828800" marR="0" lvl="3" indent="-384048" algn="l" defTabSz="914400" rtl="0" eaLnBrk="1" fontAlgn="auto" hangingPunct="1">
        <a:lnSpc>
          <a:spcPct val="94000"/>
        </a:lnSpc>
        <a:spcBef>
          <a:spcPts val="500"/>
        </a:spcBef>
        <a:spcAft>
          <a:spcPts val="200"/>
        </a:spcAft>
        <a:buSzPct val="100000"/>
        <a:buFont typeface="Franklin Gothic Book" pitchFamily="34"/>
        <a:buChar char="–"/>
        <a:tabLst/>
        <a:defRPr lang="ru-RU" sz="1800" b="0" i="1" u="none" strike="noStrike" kern="1200" cap="none" spc="0" baseline="0">
          <a:solidFill>
            <a:srgbClr val="191B0E"/>
          </a:solidFill>
          <a:uFillTx/>
          <a:latin typeface="Franklin Gothic Book"/>
        </a:defRPr>
      </a:lvl4pPr>
      <a:lvl5pPr marL="2286000" marR="0" lvl="4" indent="-384048" algn="l" defTabSz="914400" rtl="0" eaLnBrk="1" fontAlgn="auto" hangingPunct="1">
        <a:lnSpc>
          <a:spcPct val="94000"/>
        </a:lnSpc>
        <a:spcBef>
          <a:spcPts val="500"/>
        </a:spcBef>
        <a:spcAft>
          <a:spcPts val="200"/>
        </a:spcAft>
        <a:buSzPct val="100000"/>
        <a:buFont typeface="Franklin Gothic Book" pitchFamily="34"/>
        <a:buChar char="■"/>
        <a:tabLst/>
        <a:defRPr lang="ru-RU" sz="1600" b="0" i="0" u="none" strike="noStrike" kern="1200" cap="none" spc="0" baseline="0">
          <a:solidFill>
            <a:srgbClr val="191B0E"/>
          </a:solidFill>
          <a:uFillTx/>
          <a:latin typeface="Franklin Gothic Book"/>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webp"/><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webp"/><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nyOaTqs36Ek?si=uCDJ_5v5c1BxU-7m" TargetMode="External"/><Relationship Id="rId2" Type="http://schemas.openxmlformats.org/officeDocument/2006/relationships/image" Target="../media/image4.webp"/><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rotWithShape="1">
          <a:blip r:embed="rId2">
            <a:extLst>
              <a:ext uri="{28A0092B-C50C-407E-A947-70E740481C1C}">
                <a14:useLocalDpi xmlns:a14="http://schemas.microsoft.com/office/drawing/2010/main" val="0"/>
              </a:ext>
            </a:extLst>
          </a:blip>
          <a:srcRect l="-112" t="-200" r="-245" b="304"/>
          <a:stretch/>
        </p:blipFill>
        <p:spPr>
          <a:xfrm>
            <a:off x="-1" y="-1"/>
            <a:ext cx="12187451" cy="6823882"/>
          </a:xfrm>
          <a:prstGeom prst="rect">
            <a:avLst/>
          </a:prstGeom>
        </p:spPr>
      </p:pic>
      <p:sp>
        <p:nvSpPr>
          <p:cNvPr id="3" name="Прямоугольник 2"/>
          <p:cNvSpPr/>
          <p:nvPr/>
        </p:nvSpPr>
        <p:spPr>
          <a:xfrm>
            <a:off x="0" y="0"/>
            <a:ext cx="5622878"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FF0000"/>
              </a:solidFill>
            </a:endParaRPr>
          </a:p>
        </p:txBody>
      </p:sp>
      <p:sp>
        <p:nvSpPr>
          <p:cNvPr id="5" name="TextBox 4"/>
          <p:cNvSpPr txBox="1"/>
          <p:nvPr/>
        </p:nvSpPr>
        <p:spPr>
          <a:xfrm>
            <a:off x="395783" y="2904108"/>
            <a:ext cx="5104263" cy="1015663"/>
          </a:xfrm>
          <a:prstGeom prst="rect">
            <a:avLst/>
          </a:prstGeom>
          <a:noFill/>
        </p:spPr>
        <p:txBody>
          <a:bodyPr wrap="square" rtlCol="0">
            <a:spAutoFit/>
          </a:bodyPr>
          <a:lstStyle/>
          <a:p>
            <a:r>
              <a:rPr lang="ru-RU" sz="6000" b="1" dirty="0" smtClean="0">
                <a:latin typeface="Arial Black" panose="020B0A04020102020204" pitchFamily="34" charset="0"/>
              </a:rPr>
              <a:t>МЕРКУРИЙ</a:t>
            </a:r>
            <a:endParaRPr lang="ru-RU" sz="6000" b="1" dirty="0">
              <a:latin typeface="Arial Black" panose="020B0A04020102020204" pitchFamily="34" charset="0"/>
            </a:endParaRPr>
          </a:p>
        </p:txBody>
      </p:sp>
    </p:spTree>
    <p:extLst>
      <p:ext uri="{BB962C8B-B14F-4D97-AF65-F5344CB8AC3E}">
        <p14:creationId xmlns:p14="http://schemas.microsoft.com/office/powerpoint/2010/main" val="812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4054" y="989463"/>
            <a:ext cx="6298441" cy="3581403"/>
          </a:xfrm>
          <a:effectLst/>
        </p:spPr>
        <p:txBody>
          <a:bodyPr>
            <a:normAutofit lnSpcReduction="10000"/>
          </a:bodyPr>
          <a:lstStyle/>
          <a:p>
            <a:pPr algn="just"/>
            <a:r>
              <a:rPr lang="ru-RU" dirty="0" smtClean="0">
                <a:latin typeface="Bahnschrift" panose="020B0502040204020203" pitchFamily="34" charset="0"/>
              </a:rPr>
              <a:t>Меркурий </a:t>
            </a:r>
            <a:r>
              <a:rPr lang="ru-RU" dirty="0">
                <a:latin typeface="Bahnschrift" panose="020B0502040204020203" pitchFamily="34" charset="0"/>
              </a:rPr>
              <a:t>является первой планетой от Солнца, и от небесного светила его отделяет в среднем 58 млн км. Вместе с Венерой, Землёй и Марсом составляет земную группу планет, которых объединяет некоторое сходство в размерах и </a:t>
            </a:r>
            <a:r>
              <a:rPr lang="ru-RU" dirty="0" err="1">
                <a:latin typeface="Bahnschrift" panose="020B0502040204020203" pitchFamily="34" charset="0"/>
              </a:rPr>
              <a:t>строении.Планета</a:t>
            </a:r>
            <a:r>
              <a:rPr lang="ru-RU" dirty="0">
                <a:latin typeface="Bahnschrift" panose="020B0502040204020203" pitchFamily="34" charset="0"/>
              </a:rPr>
              <a:t> была названа в честь древнеримского бога торговли — быстрого Меркурия, поскольку она движется по небу быстрее других планет. Её период обращения вокруг Солнца составляет всего 87,97 земных суток. Это самое маленькое время вращения вокруг светила среди всех планет Солнечной системы</a:t>
            </a:r>
            <a:r>
              <a:rPr lang="ru-RU" dirty="0" smtClean="0">
                <a:latin typeface="Bahnschrift" panose="020B0502040204020203" pitchFamily="34" charset="0"/>
              </a:rPr>
              <a:t>. </a:t>
            </a:r>
            <a:endParaRPr lang="ru-RU" dirty="0">
              <a:latin typeface="Bahnschrift" panose="020B0502040204020203"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7025" y="648268"/>
            <a:ext cx="4152900" cy="4064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447509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4053" y="1004245"/>
            <a:ext cx="9601200" cy="3581403"/>
          </a:xfrm>
          <a:effectLst/>
        </p:spPr>
        <p:txBody>
          <a:bodyPr/>
          <a:lstStyle/>
          <a:p>
            <a:pPr marL="0" indent="0">
              <a:buNone/>
            </a:pPr>
            <a:r>
              <a:rPr lang="ru-RU" b="1" dirty="0" smtClean="0">
                <a:latin typeface="Arial Black" panose="020B0A04020102020204" pitchFamily="34" charset="0"/>
              </a:rPr>
              <a:t>К важным физическим характеристикам планеты относят:</a:t>
            </a:r>
          </a:p>
          <a:p>
            <a:pPr marL="0" indent="0">
              <a:buNone/>
            </a:pPr>
            <a:endParaRPr lang="ru-RU" dirty="0"/>
          </a:p>
          <a:p>
            <a:r>
              <a:rPr lang="ru-RU" dirty="0">
                <a:latin typeface="Bahnschrift" panose="020B0502040204020203" pitchFamily="34" charset="0"/>
              </a:rPr>
              <a:t>экваториальный радиус — 2439 км;</a:t>
            </a:r>
          </a:p>
          <a:p>
            <a:r>
              <a:rPr lang="ru-RU" dirty="0">
                <a:latin typeface="Bahnschrift" panose="020B0502040204020203" pitchFamily="34" charset="0"/>
              </a:rPr>
              <a:t>площадь поверхности — 7,48⋅107 кв. км;</a:t>
            </a:r>
          </a:p>
          <a:p>
            <a:r>
              <a:rPr lang="ru-RU" dirty="0">
                <a:latin typeface="Bahnschrift" panose="020B0502040204020203" pitchFamily="34" charset="0"/>
              </a:rPr>
              <a:t>объем — 6,083 x 1010 куб. км;</a:t>
            </a:r>
          </a:p>
          <a:p>
            <a:r>
              <a:rPr lang="ru-RU" dirty="0">
                <a:latin typeface="Bahnschrift" panose="020B0502040204020203" pitchFamily="34" charset="0"/>
              </a:rPr>
              <a:t>масса — 3,33×10²³ кг;</a:t>
            </a:r>
          </a:p>
          <a:p>
            <a:r>
              <a:rPr lang="ru-RU" dirty="0">
                <a:latin typeface="Bahnschrift" panose="020B0502040204020203" pitchFamily="34" charset="0"/>
              </a:rPr>
              <a:t>средняя плотность — 5,43 г/куб. </a:t>
            </a:r>
            <a:r>
              <a:rPr lang="ru-RU" dirty="0" err="1">
                <a:latin typeface="Bahnschrift" panose="020B0502040204020203" pitchFamily="34" charset="0"/>
              </a:rPr>
              <a:t>cм</a:t>
            </a:r>
            <a:r>
              <a:rPr lang="ru-RU" dirty="0">
                <a:latin typeface="Bahnschrift" panose="020B0502040204020203" pitchFamily="34" charset="0"/>
              </a:rPr>
              <a:t>.</a:t>
            </a:r>
          </a:p>
        </p:txBody>
      </p:sp>
      <p:pic>
        <p:nvPicPr>
          <p:cNvPr id="4" name="Рисунок 3"/>
          <p:cNvPicPr>
            <a:picLocks noChangeAspect="1"/>
          </p:cNvPicPr>
          <p:nvPr/>
        </p:nvPicPr>
        <p:blipFill rotWithShape="1">
          <a:blip r:embed="rId2">
            <a:extLst>
              <a:ext uri="{28A0092B-C50C-407E-A947-70E740481C1C}">
                <a14:useLocalDpi xmlns:a14="http://schemas.microsoft.com/office/drawing/2010/main" val="0"/>
              </a:ext>
            </a:extLst>
          </a:blip>
          <a:srcRect l="18433" r="17313" b="2166"/>
          <a:stretch/>
        </p:blipFill>
        <p:spPr>
          <a:xfrm>
            <a:off x="7096837" y="1333595"/>
            <a:ext cx="3916907" cy="3565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69376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49016" y="1136176"/>
            <a:ext cx="4778930" cy="3581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Прямоугольник 4"/>
          <p:cNvSpPr/>
          <p:nvPr/>
        </p:nvSpPr>
        <p:spPr>
          <a:xfrm>
            <a:off x="1055427" y="852396"/>
            <a:ext cx="6096000" cy="4955203"/>
          </a:xfrm>
          <a:prstGeom prst="rect">
            <a:avLst/>
          </a:prstGeom>
          <a:effectLst/>
        </p:spPr>
        <p:txBody>
          <a:bodyPr>
            <a:spAutoFit/>
          </a:bodyPr>
          <a:lstStyle/>
          <a:p>
            <a:pPr algn="ctr"/>
            <a:r>
              <a:rPr lang="ru-RU" sz="2800" b="1" dirty="0" smtClean="0">
                <a:latin typeface="Arial Black" panose="020B0A04020102020204" pitchFamily="34" charset="0"/>
              </a:rPr>
              <a:t>Атмосфера</a:t>
            </a:r>
          </a:p>
          <a:p>
            <a:r>
              <a:rPr lang="ru-RU" dirty="0" smtClean="0">
                <a:latin typeface="Bahnschrift" panose="020B0502040204020203" pitchFamily="34" charset="0"/>
              </a:rPr>
              <a:t>Для Меркурия характерна крайне разрежённая гелиевая атмосфера, в которой содержится малая концентрация неона, аргона и водорода. В основном они приносятся «солнечным ветром» и им же выбиваются. Атомы газов находятся на огромных расстояниях друг от друга и не способны вступать в устойчивые связи из-за слабого магнитного поля планеты. Как следствие, выраженной атмосферы на Меркурии </a:t>
            </a:r>
            <a:r>
              <a:rPr lang="ru-RU" dirty="0" err="1" smtClean="0">
                <a:latin typeface="Bahnschrift" panose="020B0502040204020203" pitchFamily="34" charset="0"/>
              </a:rPr>
              <a:t>нет.Из</a:t>
            </a:r>
            <a:r>
              <a:rPr lang="ru-RU" dirty="0" smtClean="0">
                <a:latin typeface="Bahnschrift" panose="020B0502040204020203" pitchFamily="34" charset="0"/>
              </a:rPr>
              <a:t>-за отсутствия атмосферы температура на поверхности Меркурия очень сильно колеблется — гораздо сильнее, чем на любой другой планете Солнечной системы. В экваториальных областях дневная температура составляет в среднем +427 °C, а ночью опускается до −173 °C. Полярные регионы погружены в постоянный холод: температура здесь не поднимается выше −93 °С.  </a:t>
            </a:r>
            <a:endParaRPr lang="ru-RU" dirty="0">
              <a:latin typeface="Bahnschrift" panose="020B0502040204020203" pitchFamily="34" charset="0"/>
            </a:endParaRPr>
          </a:p>
        </p:txBody>
      </p:sp>
      <p:sp>
        <p:nvSpPr>
          <p:cNvPr id="6" name="Прямоугольник 5"/>
          <p:cNvSpPr/>
          <p:nvPr/>
        </p:nvSpPr>
        <p:spPr>
          <a:xfrm>
            <a:off x="3193490" y="6091379"/>
            <a:ext cx="5313699" cy="369332"/>
          </a:xfrm>
          <a:prstGeom prst="rect">
            <a:avLst/>
          </a:prstGeom>
        </p:spPr>
        <p:txBody>
          <a:bodyPr wrap="none">
            <a:spAutoFit/>
          </a:bodyPr>
          <a:lstStyle/>
          <a:p>
            <a:r>
              <a:rPr lang="en-US" dirty="0" smtClean="0">
                <a:hlinkClick r:id="rId3"/>
              </a:rPr>
              <a:t>https://youtu.be/nyOaTqs36Ek?si=uCDJ_5v5c1BxU-7m</a:t>
            </a:r>
            <a:endParaRPr lang="ru-RU" dirty="0"/>
          </a:p>
        </p:txBody>
      </p:sp>
    </p:spTree>
    <p:extLst>
      <p:ext uri="{BB962C8B-B14F-4D97-AF65-F5344CB8AC3E}">
        <p14:creationId xmlns:p14="http://schemas.microsoft.com/office/powerpoint/2010/main" val="2442738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43803" y="293428"/>
            <a:ext cx="6243851" cy="3581403"/>
          </a:xfrm>
        </p:spPr>
        <p:txBody>
          <a:bodyPr>
            <a:normAutofit fontScale="92500" lnSpcReduction="10000"/>
          </a:bodyPr>
          <a:lstStyle/>
          <a:p>
            <a:pPr marL="0" indent="0" algn="ctr">
              <a:buNone/>
            </a:pPr>
            <a:r>
              <a:rPr lang="ru-RU" sz="2800" b="1" dirty="0">
                <a:latin typeface="Arial Black" panose="020B0A04020102020204" pitchFamily="34" charset="0"/>
              </a:rPr>
              <a:t>Особенности </a:t>
            </a:r>
            <a:r>
              <a:rPr lang="ru-RU" sz="2800" b="1" dirty="0" smtClean="0">
                <a:latin typeface="Arial Black" panose="020B0A04020102020204" pitchFamily="34" charset="0"/>
              </a:rPr>
              <a:t>строения</a:t>
            </a:r>
          </a:p>
          <a:p>
            <a:pPr marL="0" indent="0">
              <a:buNone/>
            </a:pPr>
            <a:r>
              <a:rPr lang="ru-RU" dirty="0" smtClean="0">
                <a:latin typeface="Bahnschrift" panose="020B0502040204020203" pitchFamily="34" charset="0"/>
              </a:rPr>
              <a:t>Меркурий</a:t>
            </a:r>
            <a:r>
              <a:rPr lang="ru-RU" dirty="0">
                <a:latin typeface="Bahnschrift" panose="020B0502040204020203" pitchFamily="34" charset="0"/>
              </a:rPr>
              <a:t>, как и большинство планет, состоит из трёх важнейших частей</a:t>
            </a:r>
            <a:r>
              <a:rPr lang="ru-RU" dirty="0" smtClean="0">
                <a:latin typeface="Bahnschrift" panose="020B0502040204020203" pitchFamily="34" charset="0"/>
              </a:rPr>
              <a:t>:</a:t>
            </a:r>
          </a:p>
          <a:p>
            <a:r>
              <a:rPr lang="ru-RU" dirty="0" smtClean="0">
                <a:latin typeface="Bahnschrift" panose="020B0502040204020203" pitchFamily="34" charset="0"/>
              </a:rPr>
              <a:t>Кора </a:t>
            </a:r>
            <a:r>
              <a:rPr lang="ru-RU" dirty="0">
                <a:latin typeface="Bahnschrift" panose="020B0502040204020203" pitchFamily="34" charset="0"/>
              </a:rPr>
              <a:t>толщиной до 300 км. Состоит из реголита — сыпучего, рыхлого грунта</a:t>
            </a:r>
            <a:r>
              <a:rPr lang="ru-RU" dirty="0" smtClean="0">
                <a:latin typeface="Bahnschrift" panose="020B0502040204020203" pitchFamily="34" charset="0"/>
              </a:rPr>
              <a:t>.</a:t>
            </a:r>
          </a:p>
          <a:p>
            <a:r>
              <a:rPr lang="ru-RU" dirty="0" smtClean="0">
                <a:latin typeface="Bahnschrift" panose="020B0502040204020203" pitchFamily="34" charset="0"/>
              </a:rPr>
              <a:t>Мантия </a:t>
            </a:r>
            <a:r>
              <a:rPr lang="ru-RU" dirty="0">
                <a:latin typeface="Bahnschrift" panose="020B0502040204020203" pitchFamily="34" charset="0"/>
              </a:rPr>
              <a:t>толщиной до 600 км. Представляет собой переходную субстанцию из расплавленных составляющих ядра с одной стороны и застывшими слоями коры с другой</a:t>
            </a:r>
            <a:r>
              <a:rPr lang="ru-RU" dirty="0" smtClean="0">
                <a:latin typeface="Bahnschrift" panose="020B0502040204020203" pitchFamily="34" charset="0"/>
              </a:rPr>
              <a:t>.</a:t>
            </a:r>
          </a:p>
          <a:p>
            <a:r>
              <a:rPr lang="ru-RU" dirty="0" smtClean="0">
                <a:latin typeface="Bahnschrift" panose="020B0502040204020203" pitchFamily="34" charset="0"/>
              </a:rPr>
              <a:t>Ядро </a:t>
            </a:r>
            <a:r>
              <a:rPr lang="ru-RU" dirty="0">
                <a:latin typeface="Bahnschrift" panose="020B0502040204020203" pitchFamily="34" charset="0"/>
              </a:rPr>
              <a:t>радиусом до 1800 км. Состоит из смеси железа и никеля</a:t>
            </a:r>
            <a:r>
              <a:rPr lang="ru-RU" dirty="0" smtClean="0">
                <a:latin typeface="Bahnschrift" panose="020B0502040204020203" pitchFamily="34" charset="0"/>
              </a:rPr>
              <a:t>. </a:t>
            </a:r>
            <a:endParaRPr lang="ru-RU" dirty="0">
              <a:latin typeface="Bahnschrift" panose="020B0502040204020203" pitchFamily="34" charset="0"/>
            </a:endParaRPr>
          </a:p>
        </p:txBody>
      </p:sp>
      <p:pic>
        <p:nvPicPr>
          <p:cNvPr id="5" name="Рисунок 4"/>
          <p:cNvPicPr>
            <a:picLocks noChangeAspect="1"/>
          </p:cNvPicPr>
          <p:nvPr/>
        </p:nvPicPr>
        <p:blipFill>
          <a:blip r:embed="rId2"/>
          <a:stretch>
            <a:fillRect/>
          </a:stretch>
        </p:blipFill>
        <p:spPr>
          <a:xfrm>
            <a:off x="6987654" y="355983"/>
            <a:ext cx="4966116" cy="35188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Прямоугольник 5"/>
          <p:cNvSpPr/>
          <p:nvPr/>
        </p:nvSpPr>
        <p:spPr>
          <a:xfrm>
            <a:off x="743803" y="3874831"/>
            <a:ext cx="7942997" cy="2862322"/>
          </a:xfrm>
          <a:prstGeom prst="rect">
            <a:avLst/>
          </a:prstGeom>
        </p:spPr>
        <p:txBody>
          <a:bodyPr wrap="square">
            <a:spAutoFit/>
          </a:bodyPr>
          <a:lstStyle/>
          <a:p>
            <a:r>
              <a:rPr lang="ru-RU" dirty="0" smtClean="0">
                <a:latin typeface="Bahnschrift" panose="020B0502040204020203" pitchFamily="34" charset="0"/>
              </a:rPr>
              <a:t>Основная масса Меркурия приходится на ядро, состоящее из смеси металлов. Железно-никелевое ядро Меркурия составляет около 3/4 его диаметра, что примерно равно размеру Луны. Оно очень массивное по сравнению с ядром других </a:t>
            </a:r>
            <a:r>
              <a:rPr lang="ru-RU" dirty="0" err="1" smtClean="0">
                <a:latin typeface="Bahnschrift" panose="020B0502040204020203" pitchFamily="34" charset="0"/>
              </a:rPr>
              <a:t>планет.По</a:t>
            </a:r>
            <a:r>
              <a:rPr lang="ru-RU" dirty="0" smtClean="0">
                <a:latin typeface="Bahnschrift" panose="020B0502040204020203" pitchFamily="34" charset="0"/>
              </a:rPr>
              <a:t> описанию Меркурий напоминает Луну, поскольку на его поверхности находится множество кратеров. Около миллиарда лет назад рельеф планеты был сформирован в виде равнин. Однако из-за отсутствия защитного атмосферного слоя поверхность Меркурия сильно пострадала от столкновений с космическими телами, которые оставили после себя многочисленные воронки</a:t>
            </a:r>
            <a:endParaRPr lang="ru-RU" dirty="0">
              <a:latin typeface="Bahnschrift" panose="020B0502040204020203" pitchFamily="34" charset="0"/>
            </a:endParaRPr>
          </a:p>
        </p:txBody>
      </p:sp>
    </p:spTree>
    <p:extLst>
      <p:ext uri="{BB962C8B-B14F-4D97-AF65-F5344CB8AC3E}">
        <p14:creationId xmlns:p14="http://schemas.microsoft.com/office/powerpoint/2010/main" val="501599926"/>
      </p:ext>
    </p:extLst>
  </p:cSld>
  <p:clrMapOvr>
    <a:masterClrMapping/>
  </p:clrMapOvr>
</p:sld>
</file>

<file path=ppt/theme/theme1.xml><?xml version="1.0" encoding="utf-8"?>
<a:theme xmlns:a="http://schemas.openxmlformats.org/drawingml/2006/main" name="Тема1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Тема10" id="{D0D1739D-3600-4CB6-8B00-0B57D6A14079}" vid="{4AF4C760-42D5-4FA4-B6E7-6C5069020F58}"/>
    </a:ext>
  </a:extLst>
</a:theme>
</file>

<file path=docProps/app.xml><?xml version="1.0" encoding="utf-8"?>
<Properties xmlns="http://schemas.openxmlformats.org/officeDocument/2006/extended-properties" xmlns:vt="http://schemas.openxmlformats.org/officeDocument/2006/docPropsVTypes">
  <Template>Тема10</Template>
  <TotalTime>30</TotalTime>
  <Words>405</Words>
  <Application>Microsoft Office PowerPoint</Application>
  <PresentationFormat>Широкоэкранный</PresentationFormat>
  <Paragraphs>18</Paragraphs>
  <Slides>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vt:i4>
      </vt:variant>
    </vt:vector>
  </HeadingPairs>
  <TitlesOfParts>
    <vt:vector size="11" baseType="lpstr">
      <vt:lpstr>Arial</vt:lpstr>
      <vt:lpstr>Arial Black</vt:lpstr>
      <vt:lpstr>Bahnschrift</vt:lpstr>
      <vt:lpstr>Calibri</vt:lpstr>
      <vt:lpstr>Franklin Gothic Book</vt:lpstr>
      <vt:lpstr>Тема10</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4</cp:revision>
  <dcterms:created xsi:type="dcterms:W3CDTF">2024-05-01T13:39:15Z</dcterms:created>
  <dcterms:modified xsi:type="dcterms:W3CDTF">2024-05-01T14:09:26Z</dcterms:modified>
</cp:coreProperties>
</file>