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883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D6891-63D1-402C-BA3C-F9FBC11D7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071E1C-9AA9-4E50-978D-F31B3E694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D6D096-19D9-4814-8D34-21B02024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98A88-E473-420C-BB0B-1141E59F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0B286-477E-49C9-B554-79C981C0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1FF78-1BAA-4625-8822-AB0C86CE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CAF57B-7E61-437A-8682-CB8F56CD6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402BB-E7F1-43D6-9729-8B8B43F2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49F17-72FE-4B0F-B693-9154CF96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C7095-5357-41B8-BE19-13620446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3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F354C8-7D23-42C7-B3EA-81BCB0962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6AD57-59C2-43D8-B6D7-F8380EA73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11CC8-4EEE-4FE7-AF7C-C85E8AC7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78E8D-6C3B-462B-BF72-BE370A6C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1A8A3-1E9F-4590-A2FF-95B1F689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F0847-3744-40CA-93D7-8F28187B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46B7D-809B-4C73-9AA7-D0688BA77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9CA50-7B9B-4BCC-AB0B-728F966C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4776E-1C0D-4F44-8ABA-D849793F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6AF60-C491-4F1B-9887-41797C70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AF83A-6B69-4992-8253-E24BB9F9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D366F9-CF95-49DF-BBEB-BDE19868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C7C56-84F9-4C9C-BC1D-2FE26CFF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434E6-28E0-4C02-B2D5-B10CAE5F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ED125E-8FE6-49EB-A7BD-AFF919B2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62536-54A6-4A48-A5B2-7212C5AA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B5258-ECA1-46B1-B4F5-4D7F614D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EA929B-A8E6-4C19-9E7B-0016AA59B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F29BA-B551-4829-B571-3266D35F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A5A14-792C-4034-AD7B-67FCA755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B2D56-EB39-4D86-9EAB-B272FB9B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8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BC4AC-ADA9-47ED-A24E-DE2EA925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72A23A-9EB6-4860-8B2A-D1AFCBC6B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BB7D28-4742-43CD-B240-4B1DF6757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D333FB-BF3E-46CF-8E27-1B964EC2A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57D3D4-1EA8-4FFC-A68C-B7A324605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173D22-4550-4413-A55A-DA5A5D77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4356D5-9883-40BA-A56D-B40140B5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78A72C-DE33-4754-8139-2A35D0DE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7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B04F1-5A07-48DE-BE05-0BA42DF4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4B3DB3-32D3-4045-8EB6-DB467AFB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FDDD68-90BC-4606-82DE-22746691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90553-94ED-46CD-AF05-A7D85075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3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89A6D0-4EBB-48A9-B9C4-C0C336C6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051A83-7BF0-42A8-802C-9D0C1C82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CF0AE-642B-4DE1-B451-B4B75DD9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E056-DE54-4FB8-9277-71C6FDC3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AD913-4468-4FE3-847A-41EC8B9B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41FCDF-FCDC-4FD0-8BBD-B0E3CD7C2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86EF8B-B34E-47AA-B849-1AD0188B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BC18FC-A040-49F7-B04A-89B526D4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51161-F668-482F-8EB0-693EC6C2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6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6B016-3C97-4F56-B998-5B25D63D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D92823-01C4-4CFC-8EBD-5301A7BC3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CC6989-20C6-4D89-8497-721CCF1F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7F98D8-5345-469E-9222-48F399D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05C0E4-E6C3-4D62-9C0D-72DC3179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3C2CB6-910E-45E7-8658-1AFD997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681C1-1378-47C1-867A-504C2DA3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CA889-CDB2-4FD5-8539-1F8F10014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E12C6-44D8-41D7-A9C5-FA236953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E0CA-42F3-4507-8BEE-A480090DC197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C8046-F1EF-4BE6-8391-59EA5DCE4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14575-E881-4441-810E-F6D966FB8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8803-96CC-4DED-9487-86CDC9035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0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1B9B67-147F-40E3-8098-1FDCF34B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224" y="0"/>
            <a:ext cx="12952674" cy="72436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1EAFC-6639-47FF-9019-919FDBBF8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0797" y="3905320"/>
            <a:ext cx="9144000" cy="2387600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Сатурн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98CD4-28EC-4B8C-8FD7-23A87FA8C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1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7D80-4466-4D62-8BFD-6C4FC313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5C2A2-7220-4874-8229-AF4126EC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6" y="214686"/>
            <a:ext cx="6019136" cy="7028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Сату́рн</a:t>
            </a:r>
            <a:r>
              <a:rPr lang="ru-RU" sz="3200" dirty="0"/>
              <a:t> — шестая планета от Солнца и вторая по размерам планета в Солнечной системе после Юпитера. Сатурн классифицируется как газовая планета-гигант. Сатурн назван в честь римского бога земледелия. Символ Сатурна — серп (Юникод: ♄). В основном Сатурн состоит из водорода, с примесями гелия и следами воды, метана, аммиака и тяжёлых элементов.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B26C78-437C-4F70-9101-FA25DF77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64" y="3336565"/>
            <a:ext cx="6308035" cy="27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7D80-4466-4D62-8BFD-6C4FC313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Состав и поверхность Сатурна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5C2A2-7220-4874-8229-AF4126EC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2" y="1478943"/>
            <a:ext cx="11099358" cy="4698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Поскольку Сатурн является газовым гигантом, его поверхность обладает низкой плотностью: всего 0,687 г/куб. см. Состоит она из молекулярного водорода в паровом состоянии, который насыщен гелием.</a:t>
            </a:r>
          </a:p>
          <a:p>
            <a:pPr marL="0" indent="0">
              <a:buNone/>
            </a:pPr>
            <a:r>
              <a:rPr lang="ru-RU" sz="3200" dirty="0"/>
              <a:t>Под первым слоем находится скопление металлического водорода и гелия в жидком состоянии. Также в веществе имеются примеси летучих веществ, но ученые пока не смогли установить их состав. В центре Сатурна расположено твердое ядро радиусом в 12 500 км, обладающее неровной поверхностью. Оно разогрето до 11 700 градусов Цельсия и по составу может быть приближено к земному. </a:t>
            </a:r>
          </a:p>
        </p:txBody>
      </p:sp>
    </p:spTree>
    <p:extLst>
      <p:ext uri="{BB962C8B-B14F-4D97-AF65-F5344CB8AC3E}">
        <p14:creationId xmlns:p14="http://schemas.microsoft.com/office/powerpoint/2010/main" val="307957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D618B3-D556-4837-A898-C80D0B7B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930" y="-21229"/>
            <a:ext cx="12275930" cy="93660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7D80-4466-4D62-8BFD-6C4FC313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-21229"/>
            <a:ext cx="10515600" cy="1325563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Атмосфера и температура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50B2D7-D416-434C-81DD-AE755AD008FD}"/>
              </a:ext>
            </a:extLst>
          </p:cNvPr>
          <p:cNvSpPr/>
          <p:nvPr/>
        </p:nvSpPr>
        <p:spPr>
          <a:xfrm>
            <a:off x="288896" y="1502688"/>
            <a:ext cx="65492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 веществом, находящимся в верхнем слое планеты, является водород – его доля составляет 96,3%, на гелий приходится 3,25%, а остальные вещества занимают лишь 0,45% от общего объема. Ученые установили, что среди последних имеются </a:t>
            </a:r>
            <a:r>
              <a:rPr lang="ru-RU" dirty="0" err="1"/>
              <a:t>фосфин</a:t>
            </a:r>
            <a:r>
              <a:rPr lang="ru-RU" dirty="0"/>
              <a:t>, этан, ацетилен, аммиак, метан и пропан. Над поверхностью находится слой облаков, разделенный на верхний и нижний уровни. Первый заполнен аммиачными кристаллами, а ближе к поверхности располагается смесь воды и гидросульфида аммония. На облака воздействуют ультрафиолетовые лучи, которые запускают процесс метанового фотолиза. Его результатом является начало химических реакций углеводорода. Атмосфера состоит из линий, которые становятся шире ближе к экватору. Также ее можно разделить на два слоя. В верхнем давление меняется от 0,5 до 2 бар, а температура от -173 до -113 градусов Цельсия. В нижнем эти параметры варьируются в диапазонах 10-20 бар и от -3 до 57 градусов Цельсия соответственно. Между слоями находится прослойка, состоящая из ледяных облаков. Там происходит плавное изменение температур и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24254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7D80-4466-4D62-8BFD-6C4FC313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Строение Сатурна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339A324-CC1F-47AE-B0E6-7B8495C0B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62" y="1605096"/>
            <a:ext cx="10829676" cy="48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4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7D80-4466-4D62-8BFD-6C4FC313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Сколько лететь до Сатурна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5C2A2-7220-4874-8229-AF4126EC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757239"/>
            <a:ext cx="4926496" cy="4149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Путь от Земли до Сатурна занимает большое количество времени. Зонд Пионер-11 смог добраться до него за 6,5 лет, зато Вояджер-1 преодолел расстояние за 3 года и 2 месяца. Аппарат Вояджер-2 оказался возле гиганта через четыре года, а у </a:t>
            </a:r>
            <a:r>
              <a:rPr lang="ru-RU" dirty="0" err="1"/>
              <a:t>Кассини</a:t>
            </a:r>
            <a:r>
              <a:rPr lang="ru-RU" dirty="0"/>
              <a:t> ушло на это 6 лет и 9 месяцев. Последним возле планеты побывал корабль Новые Горизонты. У него на дорогу ушло 2 года и 4 месяца.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DF9EEB-CACC-44D5-A624-E91F9755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053" y="1819669"/>
            <a:ext cx="6072444" cy="40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9F654-B557-4F9D-99C2-BDCD2780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F9B07-343C-4D2B-9C6F-8A068ECF4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680" y="2987041"/>
            <a:ext cx="9707880" cy="3200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715271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424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Сатурн</vt:lpstr>
      <vt:lpstr>Презентация PowerPoint</vt:lpstr>
      <vt:lpstr>Состав и поверхность Сатурна</vt:lpstr>
      <vt:lpstr>Атмосфера и температура</vt:lpstr>
      <vt:lpstr>Строение Сатурна</vt:lpstr>
      <vt:lpstr>Сколько лететь до Сатурна?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Сатурн</dc:title>
  <dc:creator>Дарина Тиунова</dc:creator>
  <cp:lastModifiedBy>Дарина Тиунова</cp:lastModifiedBy>
  <cp:revision>3</cp:revision>
  <dcterms:created xsi:type="dcterms:W3CDTF">2024-05-01T19:39:49Z</dcterms:created>
  <dcterms:modified xsi:type="dcterms:W3CDTF">2024-05-01T20:02:43Z</dcterms:modified>
</cp:coreProperties>
</file>