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25C546-C0B8-4B98-9737-ED91A89494AF}">
          <p14:sldIdLst>
            <p14:sldId id="258"/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07C9C-BC71-4131-AD28-E93E59403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7ABE25-C16D-4675-AEE5-B2B089945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38512-1419-4EA8-95F1-867AAEEC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E6842-9070-4EFD-86A0-4254F7AE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9AC45-9DE3-4F2D-A54F-25E488F3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4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34567-D93C-4EF5-917C-A18D3516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3CCA29-C31E-4C5A-94D2-CC58DA0AC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46702-D1E3-4E43-9061-79C80F25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FFC10E-BB8E-4EB5-96B5-688E1EE8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0F9F3-8ACF-48E1-8E90-D2E60872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8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6894AA-3E2F-4FFD-BD28-5BDE620D3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89459F-7464-48B1-BC13-D5BE813A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1CFA8-F9B1-4862-AE1E-AD23BF7B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05EC5-9F92-49DD-993E-FFCD5FD1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67DE2-9551-4F34-BE35-F74C1183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3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AAA85-3966-453B-9F22-284C107E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ADB7C-E139-4F97-8BD4-5DF9C5AB8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448BE-050B-46C4-99B5-BA909191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CC05A-3949-4F0F-A8CA-A34B71A9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B4EBB-284C-4CB2-B8D7-A9A97ADA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0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DE6A8-C835-41B0-916A-E3AD2EDD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D74E8E-E287-4FA0-B00F-30AFD8B5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67AA2-0FCB-4B23-A08B-4AC36EEF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D8DDA-910F-451B-A6E9-1EBF6C02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8C937-5849-4D95-B0E1-A1F530C5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0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7A8C3-8A8F-44A6-9EE2-5DA7A54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076C2-6C13-4F5B-B782-070400972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D7064-CAFE-4967-95D6-7FE427A80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98A088-93BE-4547-97F5-2C6EB1C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57FA0E-AEEA-4283-A796-1BC217C1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CEB890-3BEB-40B3-9CE4-0C5D3397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5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B8587-7A99-4819-A08D-B74F170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56603C-5C80-4F76-9772-C2E5CDEEC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58902-7DCD-478D-BB6F-59C85DBF7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639C83-C465-4685-8FCD-84664C05E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C5440B-0E97-4761-856D-9EE768B65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721BF9-954D-4E6D-A7D6-820B10FE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8EEB99-AE56-4BD7-8B92-4D94D178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4AF09C-8596-48F7-AA49-DC18F849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F9E27-C1E0-4A7C-BF88-FBCD7099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995F85-C574-477A-9D27-3B8EBA4F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38C644-B051-41E7-9E93-F681857A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E5AC10-5973-4DFF-971F-B2D0BCA2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1C7DC-0CD6-4610-ACBD-7FE79F15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F63391-F492-4BCE-A4EC-967AF270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40D22-954F-4E6A-B1D1-6616DB3F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5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C4D8F-C7B5-4266-82A5-4D8E87AA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48F59-91A8-4C66-A436-D1ABE53C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BD0908-1CC9-42D8-AF0E-2C4CDF355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204D0F-9789-474E-8E4D-80643B15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05DA57-1491-488C-92C6-43B5DFCF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A8039-F10A-49F8-BF3E-D0AE5FEC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6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348B7-7DFB-49E8-B19E-0DC02F3D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F3AC6E-4865-4916-9DBA-700BEAEDA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0324A-7933-45A5-A5A4-AAF1317F8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9F94F4-62AC-490A-B23A-73AEC6E2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F89BCF-8610-49A9-AF93-FA5F49BB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BCD748-4CF9-454F-8B1F-709ACC85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7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2C432-3664-470F-A486-BCD7D5AA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D85B88-B70E-49D1-B19E-660F31FF4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DDDCD-0E30-49CA-A12D-E1DF5FD85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9CD7F-4EDF-454E-86B1-1B4D64F2187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9AEC1-6CF9-45B5-8B13-8B095E944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83E02-B2FB-4565-A078-A3974CB34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9F48-5CA2-474F-B16F-C481E480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8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4D40E4-785A-4FAD-A695-2B5A564B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/>
        </p:blipFill>
        <p:spPr>
          <a:xfrm>
            <a:off x="0" y="0"/>
            <a:ext cx="12192000" cy="7395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2942E8-1E4F-4EF4-BF6D-953ADFF364E7}"/>
              </a:ext>
            </a:extLst>
          </p:cNvPr>
          <p:cNvSpPr txBox="1"/>
          <p:nvPr/>
        </p:nvSpPr>
        <p:spPr>
          <a:xfrm>
            <a:off x="7324627" y="3648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1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2766140" y="-23560"/>
            <a:ext cx="7813284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10325240" y="205268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3603504" y="-8402"/>
            <a:ext cx="667899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9973644" y="2744222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83980" y="0"/>
            <a:ext cx="382992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3603504" y="3440780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1517" y="11780"/>
            <a:ext cx="351695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3085155" y="4117156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0863" y="0"/>
            <a:ext cx="3056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2766140" y="4805312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1701" y="11780"/>
            <a:ext cx="27016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2475639" y="5505248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A2D91B-2B29-4A14-A006-699C38546804}"/>
              </a:ext>
            </a:extLst>
          </p:cNvPr>
          <p:cNvSpPr txBox="1"/>
          <p:nvPr/>
        </p:nvSpPr>
        <p:spPr>
          <a:xfrm>
            <a:off x="5079374" y="1569093"/>
            <a:ext cx="40653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Происходит загрязнение приземного слоя атмосферы большими количествами CO2, образующегося в результате процесса горения.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609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2766140" y="-23560"/>
            <a:ext cx="7813284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10325240" y="205268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3603504" y="-8402"/>
            <a:ext cx="667899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9973644" y="2744222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3085155" y="-31962"/>
            <a:ext cx="688157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9656323" y="3408818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1517" y="11780"/>
            <a:ext cx="351695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3085155" y="4117156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0863" y="0"/>
            <a:ext cx="3056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2766140" y="4805312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1701" y="11780"/>
            <a:ext cx="27016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2475639" y="5505248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BFCDFD-BCD9-476A-B90C-927EB968C331}"/>
              </a:ext>
            </a:extLst>
          </p:cNvPr>
          <p:cNvSpPr txBox="1"/>
          <p:nvPr/>
        </p:nvSpPr>
        <p:spPr>
          <a:xfrm>
            <a:off x="3827042" y="1283261"/>
            <a:ext cx="61038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65000"/>
                  </a:schemeClr>
                </a:solidFill>
              </a:rPr>
              <a:t>Локализованный процесс горения обуславливает возможность кислородного голодания региона ввиду превышения скорости потребления кислорода над скоростью его поступления в атмосферу за счет процесса фотосинтеза.</a:t>
            </a:r>
          </a:p>
        </p:txBody>
      </p:sp>
    </p:spTree>
    <p:extLst>
      <p:ext uri="{BB962C8B-B14F-4D97-AF65-F5344CB8AC3E}">
        <p14:creationId xmlns:p14="http://schemas.microsoft.com/office/powerpoint/2010/main" val="158414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2766140" y="-23560"/>
            <a:ext cx="7813284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10325240" y="205268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3603504" y="-8402"/>
            <a:ext cx="667899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9973644" y="2744222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3085155" y="-31962"/>
            <a:ext cx="688157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9656323" y="3408818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472579" y="-40364"/>
            <a:ext cx="825256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9450096" y="4096974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0863" y="0"/>
            <a:ext cx="3056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2766140" y="4805312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1701" y="11780"/>
            <a:ext cx="27016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2475639" y="5505248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745CE-9FEB-45C2-827D-1BF2C79A031B}"/>
              </a:ext>
            </a:extLst>
          </p:cNvPr>
          <p:cNvSpPr txBox="1"/>
          <p:nvPr/>
        </p:nvSpPr>
        <p:spPr>
          <a:xfrm>
            <a:off x="3303494" y="1283261"/>
            <a:ext cx="6103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Вблизи ТЭС, работающих на угле, обычно превышен естественный радиационный фон. Это объясняется присутствием в угле микропримесей радиоактивных изотопов (U-238, Th-232 и др.), которые при работе ТЭС поступают в окружающую среду вместе с другими продуктами сгорания.</a:t>
            </a:r>
          </a:p>
        </p:txBody>
      </p:sp>
    </p:spTree>
    <p:extLst>
      <p:ext uri="{BB962C8B-B14F-4D97-AF65-F5344CB8AC3E}">
        <p14:creationId xmlns:p14="http://schemas.microsoft.com/office/powerpoint/2010/main" val="2807526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2766140" y="-23560"/>
            <a:ext cx="7813284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10325240" y="205268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3603504" y="-8402"/>
            <a:ext cx="667899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9973644" y="2744222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3085155" y="-31962"/>
            <a:ext cx="688157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9656323" y="3408818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472579" y="-40364"/>
            <a:ext cx="825256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9450096" y="4096974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68493" y="-28584"/>
            <a:ext cx="898266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9119922" y="4776728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1701" y="11780"/>
            <a:ext cx="27016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2475639" y="5505248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09892A-3386-4625-9D96-99C8C5B1C341}"/>
              </a:ext>
            </a:extLst>
          </p:cNvPr>
          <p:cNvSpPr txBox="1"/>
          <p:nvPr/>
        </p:nvSpPr>
        <p:spPr>
          <a:xfrm>
            <a:off x="3042409" y="1960370"/>
            <a:ext cx="61038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Происходит тепловое загрязнение природных водоемов, вода которых используется для охлаждения отработавшего пара из паровых турбин ТЭС.</a:t>
            </a:r>
          </a:p>
        </p:txBody>
      </p:sp>
    </p:spTree>
    <p:extLst>
      <p:ext uri="{BB962C8B-B14F-4D97-AF65-F5344CB8AC3E}">
        <p14:creationId xmlns:p14="http://schemas.microsoft.com/office/powerpoint/2010/main" val="16015944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2766140" y="-23560"/>
            <a:ext cx="7813284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10325240" y="205268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3603504" y="-8402"/>
            <a:ext cx="667899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9973644" y="2744222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3085155" y="-31962"/>
            <a:ext cx="688157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9656323" y="3408818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472579" y="-40364"/>
            <a:ext cx="825256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9450096" y="4096974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68493" y="-28584"/>
            <a:ext cx="898266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9119922" y="4776728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48960" y="-25206"/>
            <a:ext cx="95283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9165040" y="5468262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87D1CC-2F3E-460F-A102-FC1D1AF9075A}"/>
              </a:ext>
            </a:extLst>
          </p:cNvPr>
          <p:cNvSpPr txBox="1"/>
          <p:nvPr/>
        </p:nvSpPr>
        <p:spPr>
          <a:xfrm>
            <a:off x="1295753" y="1720390"/>
            <a:ext cx="61745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ТЭС способствует шумовому и электромагнитному загрязнению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340130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4F977F-B750-48B4-A7EC-91C35A687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96"/>
          <a:stretch/>
        </p:blipFill>
        <p:spPr>
          <a:xfrm>
            <a:off x="0" y="-1"/>
            <a:ext cx="12192000" cy="6966409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83C48C1-3BEA-4EF5-9112-19ECAA836C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728380" y="5395354"/>
                </a:moveTo>
                <a:lnTo>
                  <a:pt x="11728380" y="5418236"/>
                </a:lnTo>
                <a:lnTo>
                  <a:pt x="11751263" y="5418236"/>
                </a:lnTo>
                <a:lnTo>
                  <a:pt x="11751263" y="5395354"/>
                </a:lnTo>
                <a:close/>
                <a:moveTo>
                  <a:pt x="10190316" y="5366109"/>
                </a:moveTo>
                <a:lnTo>
                  <a:pt x="10214650" y="5366109"/>
                </a:lnTo>
                <a:cubicBezTo>
                  <a:pt x="10223356" y="5366109"/>
                  <a:pt x="10229681" y="5366537"/>
                  <a:pt x="10233625" y="5367393"/>
                </a:cubicBezTo>
                <a:cubicBezTo>
                  <a:pt x="10237569" y="5368248"/>
                  <a:pt x="10240769" y="5370295"/>
                  <a:pt x="10243225" y="5373532"/>
                </a:cubicBezTo>
                <a:cubicBezTo>
                  <a:pt x="10245680" y="5376769"/>
                  <a:pt x="10246908" y="5380285"/>
                  <a:pt x="10246908" y="5384080"/>
                </a:cubicBezTo>
                <a:cubicBezTo>
                  <a:pt x="10246685" y="5390554"/>
                  <a:pt x="10244452" y="5395112"/>
                  <a:pt x="10240211" y="5397754"/>
                </a:cubicBezTo>
                <a:cubicBezTo>
                  <a:pt x="10235969" y="5400395"/>
                  <a:pt x="10228156" y="5401716"/>
                  <a:pt x="10216770" y="5401716"/>
                </a:cubicBezTo>
                <a:lnTo>
                  <a:pt x="10190316" y="5401716"/>
                </a:lnTo>
                <a:close/>
                <a:moveTo>
                  <a:pt x="10979217" y="5358742"/>
                </a:moveTo>
                <a:lnTo>
                  <a:pt x="10979217" y="5366109"/>
                </a:lnTo>
                <a:cubicBezTo>
                  <a:pt x="10979217" y="5374964"/>
                  <a:pt x="10978138" y="5381661"/>
                  <a:pt x="10975980" y="5386201"/>
                </a:cubicBezTo>
                <a:cubicBezTo>
                  <a:pt x="10973152" y="5392079"/>
                  <a:pt x="10968724" y="5396712"/>
                  <a:pt x="10962697" y="5400098"/>
                </a:cubicBezTo>
                <a:cubicBezTo>
                  <a:pt x="10956670" y="5403483"/>
                  <a:pt x="10949786" y="5405176"/>
                  <a:pt x="10942047" y="5405176"/>
                </a:cubicBezTo>
                <a:cubicBezTo>
                  <a:pt x="10934234" y="5405176"/>
                  <a:pt x="10928299" y="5403390"/>
                  <a:pt x="10924244" y="5399819"/>
                </a:cubicBezTo>
                <a:cubicBezTo>
                  <a:pt x="10920188" y="5396247"/>
                  <a:pt x="10918160" y="5391782"/>
                  <a:pt x="10918160" y="5386424"/>
                </a:cubicBezTo>
                <a:cubicBezTo>
                  <a:pt x="10918160" y="5382927"/>
                  <a:pt x="10919090" y="5379745"/>
                  <a:pt x="10920951" y="5376880"/>
                </a:cubicBezTo>
                <a:cubicBezTo>
                  <a:pt x="10922811" y="5374015"/>
                  <a:pt x="10925453" y="5371839"/>
                  <a:pt x="10928876" y="5370351"/>
                </a:cubicBezTo>
                <a:cubicBezTo>
                  <a:pt x="10932299" y="5368862"/>
                  <a:pt x="10938140" y="5367523"/>
                  <a:pt x="10946400" y="5366332"/>
                </a:cubicBezTo>
                <a:cubicBezTo>
                  <a:pt x="10960986" y="5364249"/>
                  <a:pt x="10971924" y="5361719"/>
                  <a:pt x="10979217" y="5358742"/>
                </a:cubicBezTo>
                <a:close/>
                <a:moveTo>
                  <a:pt x="10440831" y="5316326"/>
                </a:moveTo>
                <a:lnTo>
                  <a:pt x="10486708" y="5316326"/>
                </a:lnTo>
                <a:lnTo>
                  <a:pt x="10486708" y="5401716"/>
                </a:lnTo>
                <a:lnTo>
                  <a:pt x="10422972" y="5401716"/>
                </a:lnTo>
                <a:cubicBezTo>
                  <a:pt x="10433390" y="5383261"/>
                  <a:pt x="10439343" y="5354798"/>
                  <a:pt x="10440831" y="5316326"/>
                </a:cubicBezTo>
                <a:close/>
                <a:moveTo>
                  <a:pt x="10190316" y="5316326"/>
                </a:moveTo>
                <a:lnTo>
                  <a:pt x="10212417" y="5316326"/>
                </a:lnTo>
                <a:cubicBezTo>
                  <a:pt x="10223133" y="5316326"/>
                  <a:pt x="10230704" y="5317554"/>
                  <a:pt x="10235132" y="5320009"/>
                </a:cubicBezTo>
                <a:cubicBezTo>
                  <a:pt x="10239560" y="5322465"/>
                  <a:pt x="10241774" y="5326818"/>
                  <a:pt x="10241774" y="5333069"/>
                </a:cubicBezTo>
                <a:cubicBezTo>
                  <a:pt x="10241774" y="5336864"/>
                  <a:pt x="10240508" y="5340120"/>
                  <a:pt x="10237978" y="5342836"/>
                </a:cubicBezTo>
                <a:cubicBezTo>
                  <a:pt x="10235448" y="5345552"/>
                  <a:pt x="10232584" y="5347357"/>
                  <a:pt x="10229384" y="5348250"/>
                </a:cubicBezTo>
                <a:cubicBezTo>
                  <a:pt x="10226184" y="5349143"/>
                  <a:pt x="10220305" y="5349589"/>
                  <a:pt x="10211748" y="5349589"/>
                </a:cubicBezTo>
                <a:lnTo>
                  <a:pt x="10190316" y="5349589"/>
                </a:lnTo>
                <a:close/>
                <a:moveTo>
                  <a:pt x="10589696" y="5313647"/>
                </a:moveTo>
                <a:cubicBezTo>
                  <a:pt x="10599594" y="5313647"/>
                  <a:pt x="10607872" y="5317424"/>
                  <a:pt x="10614532" y="5324977"/>
                </a:cubicBezTo>
                <a:cubicBezTo>
                  <a:pt x="10621192" y="5332530"/>
                  <a:pt x="10624522" y="5343636"/>
                  <a:pt x="10624522" y="5358295"/>
                </a:cubicBezTo>
                <a:cubicBezTo>
                  <a:pt x="10624522" y="5373848"/>
                  <a:pt x="10621211" y="5385419"/>
                  <a:pt x="10614588" y="5393010"/>
                </a:cubicBezTo>
                <a:cubicBezTo>
                  <a:pt x="10607965" y="5400600"/>
                  <a:pt x="10599668" y="5404395"/>
                  <a:pt x="10589696" y="5404395"/>
                </a:cubicBezTo>
                <a:cubicBezTo>
                  <a:pt x="10579651" y="5404395"/>
                  <a:pt x="10571316" y="5400618"/>
                  <a:pt x="10564694" y="5393065"/>
                </a:cubicBezTo>
                <a:cubicBezTo>
                  <a:pt x="10558070" y="5385512"/>
                  <a:pt x="10554759" y="5374146"/>
                  <a:pt x="10554759" y="5358965"/>
                </a:cubicBezTo>
                <a:cubicBezTo>
                  <a:pt x="10554759" y="5343785"/>
                  <a:pt x="10558070" y="5332437"/>
                  <a:pt x="10564694" y="5324921"/>
                </a:cubicBezTo>
                <a:cubicBezTo>
                  <a:pt x="10571316" y="5317405"/>
                  <a:pt x="10579651" y="5313647"/>
                  <a:pt x="10589696" y="5313647"/>
                </a:cubicBezTo>
                <a:close/>
                <a:moveTo>
                  <a:pt x="10342046" y="5313647"/>
                </a:moveTo>
                <a:cubicBezTo>
                  <a:pt x="10351944" y="5313647"/>
                  <a:pt x="10360222" y="5317424"/>
                  <a:pt x="10366882" y="5324977"/>
                </a:cubicBezTo>
                <a:cubicBezTo>
                  <a:pt x="10373542" y="5332530"/>
                  <a:pt x="10376872" y="5343636"/>
                  <a:pt x="10376872" y="5358295"/>
                </a:cubicBezTo>
                <a:cubicBezTo>
                  <a:pt x="10376872" y="5373848"/>
                  <a:pt x="10373561" y="5385419"/>
                  <a:pt x="10366938" y="5393010"/>
                </a:cubicBezTo>
                <a:cubicBezTo>
                  <a:pt x="10360315" y="5400600"/>
                  <a:pt x="10352018" y="5404395"/>
                  <a:pt x="10342046" y="5404395"/>
                </a:cubicBezTo>
                <a:cubicBezTo>
                  <a:pt x="10332001" y="5404395"/>
                  <a:pt x="10323666" y="5400618"/>
                  <a:pt x="10317044" y="5393065"/>
                </a:cubicBezTo>
                <a:cubicBezTo>
                  <a:pt x="10310420" y="5385512"/>
                  <a:pt x="10307109" y="5374146"/>
                  <a:pt x="10307109" y="5358965"/>
                </a:cubicBezTo>
                <a:cubicBezTo>
                  <a:pt x="10307109" y="5343785"/>
                  <a:pt x="10310420" y="5332437"/>
                  <a:pt x="10317044" y="5324921"/>
                </a:cubicBezTo>
                <a:cubicBezTo>
                  <a:pt x="10323666" y="5317405"/>
                  <a:pt x="10332001" y="5313647"/>
                  <a:pt x="10342046" y="5313647"/>
                </a:cubicBezTo>
                <a:close/>
                <a:moveTo>
                  <a:pt x="10820976" y="5312754"/>
                </a:moveTo>
                <a:cubicBezTo>
                  <a:pt x="10829608" y="5312754"/>
                  <a:pt x="10837030" y="5316512"/>
                  <a:pt x="10843244" y="5324028"/>
                </a:cubicBezTo>
                <a:cubicBezTo>
                  <a:pt x="10849458" y="5331544"/>
                  <a:pt x="10852564" y="5342855"/>
                  <a:pt x="10852564" y="5357961"/>
                </a:cubicBezTo>
                <a:cubicBezTo>
                  <a:pt x="10852564" y="5373811"/>
                  <a:pt x="10849383" y="5385512"/>
                  <a:pt x="10843021" y="5393065"/>
                </a:cubicBezTo>
                <a:cubicBezTo>
                  <a:pt x="10836658" y="5400618"/>
                  <a:pt x="10829012" y="5404395"/>
                  <a:pt x="10820082" y="5404395"/>
                </a:cubicBezTo>
                <a:cubicBezTo>
                  <a:pt x="10811302" y="5404395"/>
                  <a:pt x="10803823" y="5400749"/>
                  <a:pt x="10797647" y="5393456"/>
                </a:cubicBezTo>
                <a:cubicBezTo>
                  <a:pt x="10791470" y="5386164"/>
                  <a:pt x="10788382" y="5374890"/>
                  <a:pt x="10788382" y="5359635"/>
                </a:cubicBezTo>
                <a:cubicBezTo>
                  <a:pt x="10788382" y="5344380"/>
                  <a:pt x="10791675" y="5332753"/>
                  <a:pt x="10798260" y="5324753"/>
                </a:cubicBezTo>
                <a:cubicBezTo>
                  <a:pt x="10804846" y="5316754"/>
                  <a:pt x="10812418" y="5312754"/>
                  <a:pt x="10820976" y="5312754"/>
                </a:cubicBezTo>
                <a:close/>
                <a:moveTo>
                  <a:pt x="11532858" y="5299694"/>
                </a:moveTo>
                <a:lnTo>
                  <a:pt x="11532858" y="5418236"/>
                </a:lnTo>
                <a:lnTo>
                  <a:pt x="11681314" y="5418236"/>
                </a:lnTo>
                <a:lnTo>
                  <a:pt x="11681314" y="5451834"/>
                </a:lnTo>
                <a:lnTo>
                  <a:pt x="11697945" y="5451834"/>
                </a:lnTo>
                <a:lnTo>
                  <a:pt x="11697945" y="5401716"/>
                </a:lnTo>
                <a:lnTo>
                  <a:pt x="11684662" y="5401716"/>
                </a:lnTo>
                <a:lnTo>
                  <a:pt x="11684662" y="5299694"/>
                </a:lnTo>
                <a:lnTo>
                  <a:pt x="11664682" y="5299694"/>
                </a:lnTo>
                <a:lnTo>
                  <a:pt x="11664682" y="5401716"/>
                </a:lnTo>
                <a:lnTo>
                  <a:pt x="11618806" y="5401716"/>
                </a:lnTo>
                <a:lnTo>
                  <a:pt x="11618806" y="5299694"/>
                </a:lnTo>
                <a:lnTo>
                  <a:pt x="11598714" y="5299694"/>
                </a:lnTo>
                <a:lnTo>
                  <a:pt x="11598714" y="5401716"/>
                </a:lnTo>
                <a:lnTo>
                  <a:pt x="11552950" y="5401716"/>
                </a:lnTo>
                <a:lnTo>
                  <a:pt x="11552950" y="5299694"/>
                </a:lnTo>
                <a:close/>
                <a:moveTo>
                  <a:pt x="11408363" y="5299694"/>
                </a:moveTo>
                <a:lnTo>
                  <a:pt x="11408363" y="5418236"/>
                </a:lnTo>
                <a:lnTo>
                  <a:pt x="11430018" y="5418236"/>
                </a:lnTo>
                <a:lnTo>
                  <a:pt x="11485716" y="5328381"/>
                </a:lnTo>
                <a:lnTo>
                  <a:pt x="11485716" y="5418236"/>
                </a:lnTo>
                <a:lnTo>
                  <a:pt x="11505808" y="5418236"/>
                </a:lnTo>
                <a:lnTo>
                  <a:pt x="11505808" y="5299694"/>
                </a:lnTo>
                <a:lnTo>
                  <a:pt x="11484154" y="5299694"/>
                </a:lnTo>
                <a:lnTo>
                  <a:pt x="11428455" y="5390107"/>
                </a:lnTo>
                <a:lnTo>
                  <a:pt x="11428455" y="5299694"/>
                </a:lnTo>
                <a:close/>
                <a:moveTo>
                  <a:pt x="11284836" y="5299694"/>
                </a:moveTo>
                <a:lnTo>
                  <a:pt x="11284836" y="5377829"/>
                </a:lnTo>
                <a:cubicBezTo>
                  <a:pt x="11284836" y="5388098"/>
                  <a:pt x="11284538" y="5394163"/>
                  <a:pt x="11283942" y="5396023"/>
                </a:cubicBezTo>
                <a:cubicBezTo>
                  <a:pt x="11283347" y="5397884"/>
                  <a:pt x="11282157" y="5399242"/>
                  <a:pt x="11280371" y="5400098"/>
                </a:cubicBezTo>
                <a:cubicBezTo>
                  <a:pt x="11278585" y="5400953"/>
                  <a:pt x="11275608" y="5401381"/>
                  <a:pt x="11271441" y="5401381"/>
                </a:cubicBezTo>
                <a:lnTo>
                  <a:pt x="11262623" y="5401381"/>
                </a:lnTo>
                <a:lnTo>
                  <a:pt x="11262623" y="5418124"/>
                </a:lnTo>
                <a:cubicBezTo>
                  <a:pt x="11268725" y="5418720"/>
                  <a:pt x="11274120" y="5419017"/>
                  <a:pt x="11278808" y="5419017"/>
                </a:cubicBezTo>
                <a:cubicBezTo>
                  <a:pt x="11286398" y="5419017"/>
                  <a:pt x="11292202" y="5417380"/>
                  <a:pt x="11296221" y="5414106"/>
                </a:cubicBezTo>
                <a:cubicBezTo>
                  <a:pt x="11300239" y="5410832"/>
                  <a:pt x="11302695" y="5406999"/>
                  <a:pt x="11303588" y="5402609"/>
                </a:cubicBezTo>
                <a:cubicBezTo>
                  <a:pt x="11304481" y="5398219"/>
                  <a:pt x="11304927" y="5389140"/>
                  <a:pt x="11304927" y="5375374"/>
                </a:cubicBezTo>
                <a:lnTo>
                  <a:pt x="11304927" y="5316326"/>
                </a:lnTo>
                <a:lnTo>
                  <a:pt x="11358170" y="5316326"/>
                </a:lnTo>
                <a:lnTo>
                  <a:pt x="11358170" y="5418236"/>
                </a:lnTo>
                <a:lnTo>
                  <a:pt x="11378151" y="5418236"/>
                </a:lnTo>
                <a:lnTo>
                  <a:pt x="11378151" y="5299694"/>
                </a:lnTo>
                <a:close/>
                <a:moveTo>
                  <a:pt x="11151188" y="5299694"/>
                </a:moveTo>
                <a:lnTo>
                  <a:pt x="11151188" y="5418236"/>
                </a:lnTo>
                <a:lnTo>
                  <a:pt x="11172842" y="5418236"/>
                </a:lnTo>
                <a:lnTo>
                  <a:pt x="11228541" y="5328381"/>
                </a:lnTo>
                <a:lnTo>
                  <a:pt x="11228541" y="5418236"/>
                </a:lnTo>
                <a:lnTo>
                  <a:pt x="11248633" y="5418236"/>
                </a:lnTo>
                <a:lnTo>
                  <a:pt x="11248633" y="5299694"/>
                </a:lnTo>
                <a:lnTo>
                  <a:pt x="11226979" y="5299694"/>
                </a:lnTo>
                <a:lnTo>
                  <a:pt x="11171280" y="5390107"/>
                </a:lnTo>
                <a:lnTo>
                  <a:pt x="11171280" y="5299694"/>
                </a:lnTo>
                <a:close/>
                <a:moveTo>
                  <a:pt x="11027474" y="5299694"/>
                </a:moveTo>
                <a:lnTo>
                  <a:pt x="11027474" y="5418236"/>
                </a:lnTo>
                <a:lnTo>
                  <a:pt x="11047566" y="5418236"/>
                </a:lnTo>
                <a:lnTo>
                  <a:pt x="11047566" y="5365662"/>
                </a:lnTo>
                <a:lnTo>
                  <a:pt x="11103265" y="5365662"/>
                </a:lnTo>
                <a:lnTo>
                  <a:pt x="11103265" y="5418236"/>
                </a:lnTo>
                <a:lnTo>
                  <a:pt x="11123357" y="5418236"/>
                </a:lnTo>
                <a:lnTo>
                  <a:pt x="11123357" y="5299694"/>
                </a:lnTo>
                <a:lnTo>
                  <a:pt x="11103265" y="5299694"/>
                </a:lnTo>
                <a:lnTo>
                  <a:pt x="11103265" y="5349031"/>
                </a:lnTo>
                <a:lnTo>
                  <a:pt x="11047566" y="5349031"/>
                </a:lnTo>
                <a:lnTo>
                  <a:pt x="11047566" y="5299694"/>
                </a:lnTo>
                <a:close/>
                <a:moveTo>
                  <a:pt x="10655256" y="5299694"/>
                </a:moveTo>
                <a:lnTo>
                  <a:pt x="10695327" y="5356621"/>
                </a:lnTo>
                <a:lnTo>
                  <a:pt x="10652018" y="5418236"/>
                </a:lnTo>
                <a:lnTo>
                  <a:pt x="10676352" y="5418236"/>
                </a:lnTo>
                <a:lnTo>
                  <a:pt x="10707494" y="5371467"/>
                </a:lnTo>
                <a:lnTo>
                  <a:pt x="10713968" y="5381401"/>
                </a:lnTo>
                <a:lnTo>
                  <a:pt x="10738302" y="5418236"/>
                </a:lnTo>
                <a:lnTo>
                  <a:pt x="10762970" y="5418236"/>
                </a:lnTo>
                <a:lnTo>
                  <a:pt x="10718880" y="5355505"/>
                </a:lnTo>
                <a:lnTo>
                  <a:pt x="10759844" y="5299694"/>
                </a:lnTo>
                <a:lnTo>
                  <a:pt x="10735846" y="5299694"/>
                </a:lnTo>
                <a:lnTo>
                  <a:pt x="10715866" y="5327711"/>
                </a:lnTo>
                <a:cubicBezTo>
                  <a:pt x="10713112" y="5331506"/>
                  <a:pt x="10710098" y="5335860"/>
                  <a:pt x="10706824" y="5340771"/>
                </a:cubicBezTo>
                <a:cubicBezTo>
                  <a:pt x="10704741" y="5337199"/>
                  <a:pt x="10701988" y="5332771"/>
                  <a:pt x="10698564" y="5327488"/>
                </a:cubicBezTo>
                <a:lnTo>
                  <a:pt x="10680370" y="5299694"/>
                </a:lnTo>
                <a:close/>
                <a:moveTo>
                  <a:pt x="10424088" y="5299694"/>
                </a:moveTo>
                <a:cubicBezTo>
                  <a:pt x="10424684" y="5348510"/>
                  <a:pt x="10417912" y="5382517"/>
                  <a:pt x="10403773" y="5401716"/>
                </a:cubicBezTo>
                <a:lnTo>
                  <a:pt x="10393169" y="5401716"/>
                </a:lnTo>
                <a:lnTo>
                  <a:pt x="10393169" y="5451834"/>
                </a:lnTo>
                <a:lnTo>
                  <a:pt x="10409689" y="5451834"/>
                </a:lnTo>
                <a:lnTo>
                  <a:pt x="10409689" y="5418236"/>
                </a:lnTo>
                <a:lnTo>
                  <a:pt x="10503004" y="5418236"/>
                </a:lnTo>
                <a:lnTo>
                  <a:pt x="10503004" y="5451834"/>
                </a:lnTo>
                <a:lnTo>
                  <a:pt x="10519524" y="5451834"/>
                </a:lnTo>
                <a:lnTo>
                  <a:pt x="10519524" y="5401716"/>
                </a:lnTo>
                <a:lnTo>
                  <a:pt x="10506688" y="5401716"/>
                </a:lnTo>
                <a:lnTo>
                  <a:pt x="10506688" y="5299694"/>
                </a:lnTo>
                <a:close/>
                <a:moveTo>
                  <a:pt x="10170224" y="5299694"/>
                </a:moveTo>
                <a:lnTo>
                  <a:pt x="10170224" y="5418236"/>
                </a:lnTo>
                <a:lnTo>
                  <a:pt x="10223691" y="5418236"/>
                </a:lnTo>
                <a:cubicBezTo>
                  <a:pt x="10237606" y="5418236"/>
                  <a:pt x="10248210" y="5415520"/>
                  <a:pt x="10255503" y="5410088"/>
                </a:cubicBezTo>
                <a:cubicBezTo>
                  <a:pt x="10262796" y="5404655"/>
                  <a:pt x="10266814" y="5396321"/>
                  <a:pt x="10267558" y="5385085"/>
                </a:cubicBezTo>
                <a:cubicBezTo>
                  <a:pt x="10267558" y="5378090"/>
                  <a:pt x="10265716" y="5372043"/>
                  <a:pt x="10262033" y="5366946"/>
                </a:cubicBezTo>
                <a:cubicBezTo>
                  <a:pt x="10258350" y="5361849"/>
                  <a:pt x="10253717" y="5358370"/>
                  <a:pt x="10248136" y="5356510"/>
                </a:cubicBezTo>
                <a:cubicBezTo>
                  <a:pt x="10252824" y="5353682"/>
                  <a:pt x="10256340" y="5350166"/>
                  <a:pt x="10258684" y="5345961"/>
                </a:cubicBezTo>
                <a:cubicBezTo>
                  <a:pt x="10261028" y="5341757"/>
                  <a:pt x="10262200" y="5336827"/>
                  <a:pt x="10262200" y="5331172"/>
                </a:cubicBezTo>
                <a:cubicBezTo>
                  <a:pt x="10262200" y="5324102"/>
                  <a:pt x="10260210" y="5318037"/>
                  <a:pt x="10256228" y="5312977"/>
                </a:cubicBezTo>
                <a:cubicBezTo>
                  <a:pt x="10252248" y="5307917"/>
                  <a:pt x="10247485" y="5304438"/>
                  <a:pt x="10241941" y="5302541"/>
                </a:cubicBezTo>
                <a:cubicBezTo>
                  <a:pt x="10236397" y="5300643"/>
                  <a:pt x="10227933" y="5299694"/>
                  <a:pt x="10216547" y="5299694"/>
                </a:cubicBezTo>
                <a:close/>
                <a:moveTo>
                  <a:pt x="10953656" y="5297016"/>
                </a:moveTo>
                <a:cubicBezTo>
                  <a:pt x="10943461" y="5297016"/>
                  <a:pt x="10934494" y="5298411"/>
                  <a:pt x="10926755" y="5301201"/>
                </a:cubicBezTo>
                <a:cubicBezTo>
                  <a:pt x="10919016" y="5303992"/>
                  <a:pt x="10913100" y="5307973"/>
                  <a:pt x="10909007" y="5313145"/>
                </a:cubicBezTo>
                <a:cubicBezTo>
                  <a:pt x="10904914" y="5318317"/>
                  <a:pt x="10901975" y="5325107"/>
                  <a:pt x="10900189" y="5333516"/>
                </a:cubicBezTo>
                <a:lnTo>
                  <a:pt x="10919834" y="5336195"/>
                </a:lnTo>
                <a:cubicBezTo>
                  <a:pt x="10921992" y="5327786"/>
                  <a:pt x="10925322" y="5321926"/>
                  <a:pt x="10929825" y="5318614"/>
                </a:cubicBezTo>
                <a:cubicBezTo>
                  <a:pt x="10934327" y="5315303"/>
                  <a:pt x="10941303" y="5313647"/>
                  <a:pt x="10950754" y="5313647"/>
                </a:cubicBezTo>
                <a:cubicBezTo>
                  <a:pt x="10960874" y="5313647"/>
                  <a:pt x="10968502" y="5315917"/>
                  <a:pt x="10973636" y="5320456"/>
                </a:cubicBezTo>
                <a:cubicBezTo>
                  <a:pt x="10977431" y="5323805"/>
                  <a:pt x="10979329" y="5329572"/>
                  <a:pt x="10979329" y="5337757"/>
                </a:cubicBezTo>
                <a:cubicBezTo>
                  <a:pt x="10979329" y="5338501"/>
                  <a:pt x="10979292" y="5340250"/>
                  <a:pt x="10979217" y="5343003"/>
                </a:cubicBezTo>
                <a:cubicBezTo>
                  <a:pt x="10971552" y="5345682"/>
                  <a:pt x="10959609" y="5347989"/>
                  <a:pt x="10943387" y="5349924"/>
                </a:cubicBezTo>
                <a:cubicBezTo>
                  <a:pt x="10935424" y="5350891"/>
                  <a:pt x="10929471" y="5351896"/>
                  <a:pt x="10925527" y="5352938"/>
                </a:cubicBezTo>
                <a:cubicBezTo>
                  <a:pt x="10920170" y="5354426"/>
                  <a:pt x="10915351" y="5356621"/>
                  <a:pt x="10911072" y="5359523"/>
                </a:cubicBezTo>
                <a:cubicBezTo>
                  <a:pt x="10906794" y="5362425"/>
                  <a:pt x="10903333" y="5366276"/>
                  <a:pt x="10900692" y="5371076"/>
                </a:cubicBezTo>
                <a:cubicBezTo>
                  <a:pt x="10898050" y="5375876"/>
                  <a:pt x="10896729" y="5381178"/>
                  <a:pt x="10896729" y="5386982"/>
                </a:cubicBezTo>
                <a:cubicBezTo>
                  <a:pt x="10896729" y="5396879"/>
                  <a:pt x="10900226" y="5405009"/>
                  <a:pt x="10907222" y="5411371"/>
                </a:cubicBezTo>
                <a:cubicBezTo>
                  <a:pt x="10914216" y="5417734"/>
                  <a:pt x="10924225" y="5420915"/>
                  <a:pt x="10937248" y="5420915"/>
                </a:cubicBezTo>
                <a:cubicBezTo>
                  <a:pt x="10945135" y="5420915"/>
                  <a:pt x="10952521" y="5419613"/>
                  <a:pt x="10959404" y="5417008"/>
                </a:cubicBezTo>
                <a:cubicBezTo>
                  <a:pt x="10966288" y="5414404"/>
                  <a:pt x="10973450" y="5409939"/>
                  <a:pt x="10980891" y="5403614"/>
                </a:cubicBezTo>
                <a:cubicBezTo>
                  <a:pt x="10981487" y="5409195"/>
                  <a:pt x="10982826" y="5414069"/>
                  <a:pt x="10984910" y="5418236"/>
                </a:cubicBezTo>
                <a:lnTo>
                  <a:pt x="11005894" y="5418236"/>
                </a:lnTo>
                <a:cubicBezTo>
                  <a:pt x="11003364" y="5413697"/>
                  <a:pt x="11001672" y="5408953"/>
                  <a:pt x="11000816" y="5404004"/>
                </a:cubicBezTo>
                <a:cubicBezTo>
                  <a:pt x="10999960" y="5399056"/>
                  <a:pt x="10999532" y="5387243"/>
                  <a:pt x="10999532" y="5368565"/>
                </a:cubicBezTo>
                <a:lnTo>
                  <a:pt x="10999532" y="5341776"/>
                </a:lnTo>
                <a:cubicBezTo>
                  <a:pt x="10999532" y="5332846"/>
                  <a:pt x="10999197" y="5326670"/>
                  <a:pt x="10998528" y="5323246"/>
                </a:cubicBezTo>
                <a:cubicBezTo>
                  <a:pt x="10997337" y="5317740"/>
                  <a:pt x="10995253" y="5313182"/>
                  <a:pt x="10992277" y="5309573"/>
                </a:cubicBezTo>
                <a:cubicBezTo>
                  <a:pt x="10989300" y="5305964"/>
                  <a:pt x="10984649" y="5302969"/>
                  <a:pt x="10978324" y="5300587"/>
                </a:cubicBezTo>
                <a:cubicBezTo>
                  <a:pt x="10971999" y="5298206"/>
                  <a:pt x="10963776" y="5297016"/>
                  <a:pt x="10953656" y="5297016"/>
                </a:cubicBezTo>
                <a:close/>
                <a:moveTo>
                  <a:pt x="10822873" y="5297016"/>
                </a:moveTo>
                <a:cubicBezTo>
                  <a:pt x="10815134" y="5297016"/>
                  <a:pt x="10808548" y="5298522"/>
                  <a:pt x="10803116" y="5301536"/>
                </a:cubicBezTo>
                <a:cubicBezTo>
                  <a:pt x="10797684" y="5304550"/>
                  <a:pt x="10792810" y="5309071"/>
                  <a:pt x="10788494" y="5315098"/>
                </a:cubicBezTo>
                <a:lnTo>
                  <a:pt x="10788494" y="5299694"/>
                </a:lnTo>
                <a:lnTo>
                  <a:pt x="10770188" y="5299694"/>
                </a:lnTo>
                <a:lnTo>
                  <a:pt x="10770188" y="5463666"/>
                </a:lnTo>
                <a:lnTo>
                  <a:pt x="10790280" y="5463666"/>
                </a:lnTo>
                <a:lnTo>
                  <a:pt x="10790280" y="5405958"/>
                </a:lnTo>
                <a:cubicBezTo>
                  <a:pt x="10793703" y="5410274"/>
                  <a:pt x="10798074" y="5413846"/>
                  <a:pt x="10803395" y="5416673"/>
                </a:cubicBezTo>
                <a:cubicBezTo>
                  <a:pt x="10808716" y="5419501"/>
                  <a:pt x="10814725" y="5420915"/>
                  <a:pt x="10821422" y="5420915"/>
                </a:cubicBezTo>
                <a:cubicBezTo>
                  <a:pt x="10830575" y="5420915"/>
                  <a:pt x="10839300" y="5418329"/>
                  <a:pt x="10847597" y="5413157"/>
                </a:cubicBezTo>
                <a:cubicBezTo>
                  <a:pt x="10855894" y="5407985"/>
                  <a:pt x="10862220" y="5400544"/>
                  <a:pt x="10866573" y="5390833"/>
                </a:cubicBezTo>
                <a:cubicBezTo>
                  <a:pt x="10870926" y="5381122"/>
                  <a:pt x="10873102" y="5370202"/>
                  <a:pt x="10873102" y="5358072"/>
                </a:cubicBezTo>
                <a:cubicBezTo>
                  <a:pt x="10873102" y="5346761"/>
                  <a:pt x="10871130" y="5336362"/>
                  <a:pt x="10867187" y="5326874"/>
                </a:cubicBezTo>
                <a:cubicBezTo>
                  <a:pt x="10863243" y="5317386"/>
                  <a:pt x="10857401" y="5310038"/>
                  <a:pt x="10849662" y="5304829"/>
                </a:cubicBezTo>
                <a:cubicBezTo>
                  <a:pt x="10841923" y="5299620"/>
                  <a:pt x="10832993" y="5297016"/>
                  <a:pt x="10822873" y="5297016"/>
                </a:cubicBezTo>
                <a:close/>
                <a:moveTo>
                  <a:pt x="10589696" y="5297016"/>
                </a:moveTo>
                <a:cubicBezTo>
                  <a:pt x="10575037" y="5297016"/>
                  <a:pt x="10562610" y="5301406"/>
                  <a:pt x="10552415" y="5310187"/>
                </a:cubicBezTo>
                <a:cubicBezTo>
                  <a:pt x="10540211" y="5320754"/>
                  <a:pt x="10534109" y="5337013"/>
                  <a:pt x="10534109" y="5358965"/>
                </a:cubicBezTo>
                <a:cubicBezTo>
                  <a:pt x="10534109" y="5378983"/>
                  <a:pt x="10539225" y="5394312"/>
                  <a:pt x="10549457" y="5404953"/>
                </a:cubicBezTo>
                <a:cubicBezTo>
                  <a:pt x="10559689" y="5415594"/>
                  <a:pt x="10573102" y="5420915"/>
                  <a:pt x="10589696" y="5420915"/>
                </a:cubicBezTo>
                <a:cubicBezTo>
                  <a:pt x="10600040" y="5420915"/>
                  <a:pt x="10609584" y="5418496"/>
                  <a:pt x="10618328" y="5413660"/>
                </a:cubicBezTo>
                <a:cubicBezTo>
                  <a:pt x="10627071" y="5408823"/>
                  <a:pt x="10633731" y="5402032"/>
                  <a:pt x="10638308" y="5393289"/>
                </a:cubicBezTo>
                <a:cubicBezTo>
                  <a:pt x="10642884" y="5384545"/>
                  <a:pt x="10645172" y="5372546"/>
                  <a:pt x="10645172" y="5357291"/>
                </a:cubicBezTo>
                <a:cubicBezTo>
                  <a:pt x="10645172" y="5338464"/>
                  <a:pt x="10640000" y="5323712"/>
                  <a:pt x="10629657" y="5313033"/>
                </a:cubicBezTo>
                <a:cubicBezTo>
                  <a:pt x="10619314" y="5302355"/>
                  <a:pt x="10605993" y="5297016"/>
                  <a:pt x="10589696" y="5297016"/>
                </a:cubicBezTo>
                <a:close/>
                <a:moveTo>
                  <a:pt x="10342046" y="5297016"/>
                </a:moveTo>
                <a:cubicBezTo>
                  <a:pt x="10327387" y="5297016"/>
                  <a:pt x="10314960" y="5301406"/>
                  <a:pt x="10304765" y="5310187"/>
                </a:cubicBezTo>
                <a:cubicBezTo>
                  <a:pt x="10292561" y="5320754"/>
                  <a:pt x="10286459" y="5337013"/>
                  <a:pt x="10286459" y="5358965"/>
                </a:cubicBezTo>
                <a:cubicBezTo>
                  <a:pt x="10286459" y="5378983"/>
                  <a:pt x="10291575" y="5394312"/>
                  <a:pt x="10301807" y="5404953"/>
                </a:cubicBezTo>
                <a:cubicBezTo>
                  <a:pt x="10312039" y="5415594"/>
                  <a:pt x="10325452" y="5420915"/>
                  <a:pt x="10342046" y="5420915"/>
                </a:cubicBezTo>
                <a:cubicBezTo>
                  <a:pt x="10352390" y="5420915"/>
                  <a:pt x="10361934" y="5418496"/>
                  <a:pt x="10370678" y="5413660"/>
                </a:cubicBezTo>
                <a:cubicBezTo>
                  <a:pt x="10379421" y="5408823"/>
                  <a:pt x="10386081" y="5402032"/>
                  <a:pt x="10390658" y="5393289"/>
                </a:cubicBezTo>
                <a:cubicBezTo>
                  <a:pt x="10395234" y="5384545"/>
                  <a:pt x="10397522" y="5372546"/>
                  <a:pt x="10397522" y="5357291"/>
                </a:cubicBezTo>
                <a:cubicBezTo>
                  <a:pt x="10397522" y="5338464"/>
                  <a:pt x="10392350" y="5323712"/>
                  <a:pt x="10382007" y="5313033"/>
                </a:cubicBezTo>
                <a:cubicBezTo>
                  <a:pt x="10371664" y="5302355"/>
                  <a:pt x="10358343" y="5297016"/>
                  <a:pt x="10342046" y="5297016"/>
                </a:cubicBezTo>
                <a:close/>
                <a:moveTo>
                  <a:pt x="10198167" y="5082517"/>
                </a:moveTo>
                <a:lnTo>
                  <a:pt x="10198167" y="5089884"/>
                </a:lnTo>
                <a:cubicBezTo>
                  <a:pt x="10198167" y="5098739"/>
                  <a:pt x="10197088" y="5105436"/>
                  <a:pt x="10194930" y="5109976"/>
                </a:cubicBezTo>
                <a:cubicBezTo>
                  <a:pt x="10192102" y="5115854"/>
                  <a:pt x="10187674" y="5120487"/>
                  <a:pt x="10181647" y="5123873"/>
                </a:cubicBezTo>
                <a:cubicBezTo>
                  <a:pt x="10175620" y="5127258"/>
                  <a:pt x="10168736" y="5128951"/>
                  <a:pt x="10160997" y="5128951"/>
                </a:cubicBezTo>
                <a:cubicBezTo>
                  <a:pt x="10153184" y="5128951"/>
                  <a:pt x="10147249" y="5127165"/>
                  <a:pt x="10143194" y="5123594"/>
                </a:cubicBezTo>
                <a:cubicBezTo>
                  <a:pt x="10139138" y="5120022"/>
                  <a:pt x="10137110" y="5115557"/>
                  <a:pt x="10137110" y="5110199"/>
                </a:cubicBezTo>
                <a:cubicBezTo>
                  <a:pt x="10137110" y="5106702"/>
                  <a:pt x="10138040" y="5103520"/>
                  <a:pt x="10139901" y="5100655"/>
                </a:cubicBezTo>
                <a:cubicBezTo>
                  <a:pt x="10141761" y="5097790"/>
                  <a:pt x="10144403" y="5095614"/>
                  <a:pt x="10147826" y="5094126"/>
                </a:cubicBezTo>
                <a:cubicBezTo>
                  <a:pt x="10151249" y="5092637"/>
                  <a:pt x="10157090" y="5091298"/>
                  <a:pt x="10165350" y="5090107"/>
                </a:cubicBezTo>
                <a:cubicBezTo>
                  <a:pt x="10179936" y="5088024"/>
                  <a:pt x="10190874" y="5085494"/>
                  <a:pt x="10198167" y="5082517"/>
                </a:cubicBezTo>
                <a:close/>
                <a:moveTo>
                  <a:pt x="8702742" y="5082517"/>
                </a:moveTo>
                <a:lnTo>
                  <a:pt x="8702742" y="5089884"/>
                </a:lnTo>
                <a:cubicBezTo>
                  <a:pt x="8702742" y="5098739"/>
                  <a:pt x="8701663" y="5105436"/>
                  <a:pt x="8699505" y="5109976"/>
                </a:cubicBezTo>
                <a:cubicBezTo>
                  <a:pt x="8696677" y="5115854"/>
                  <a:pt x="8692250" y="5120487"/>
                  <a:pt x="8686222" y="5123873"/>
                </a:cubicBezTo>
                <a:cubicBezTo>
                  <a:pt x="8680194" y="5127258"/>
                  <a:pt x="8673311" y="5128951"/>
                  <a:pt x="8665572" y="5128951"/>
                </a:cubicBezTo>
                <a:cubicBezTo>
                  <a:pt x="8657759" y="5128951"/>
                  <a:pt x="8651824" y="5127165"/>
                  <a:pt x="8647769" y="5123594"/>
                </a:cubicBezTo>
                <a:cubicBezTo>
                  <a:pt x="8643713" y="5120022"/>
                  <a:pt x="8641685" y="5115557"/>
                  <a:pt x="8641685" y="5110199"/>
                </a:cubicBezTo>
                <a:cubicBezTo>
                  <a:pt x="8641685" y="5106702"/>
                  <a:pt x="8642615" y="5103520"/>
                  <a:pt x="8644476" y="5100655"/>
                </a:cubicBezTo>
                <a:cubicBezTo>
                  <a:pt x="8646336" y="5097790"/>
                  <a:pt x="8648978" y="5095614"/>
                  <a:pt x="8652401" y="5094126"/>
                </a:cubicBezTo>
                <a:cubicBezTo>
                  <a:pt x="8655824" y="5092637"/>
                  <a:pt x="8661665" y="5091298"/>
                  <a:pt x="8669925" y="5090107"/>
                </a:cubicBezTo>
                <a:cubicBezTo>
                  <a:pt x="8684510" y="5088024"/>
                  <a:pt x="8695449" y="5085494"/>
                  <a:pt x="8702742" y="5082517"/>
                </a:cubicBezTo>
                <a:close/>
                <a:moveTo>
                  <a:pt x="10021731" y="5040101"/>
                </a:moveTo>
                <a:lnTo>
                  <a:pt x="10067608" y="5040101"/>
                </a:lnTo>
                <a:lnTo>
                  <a:pt x="10067608" y="5125491"/>
                </a:lnTo>
                <a:lnTo>
                  <a:pt x="10003872" y="5125491"/>
                </a:lnTo>
                <a:cubicBezTo>
                  <a:pt x="10014290" y="5107036"/>
                  <a:pt x="10020243" y="5078573"/>
                  <a:pt x="10021731" y="5040101"/>
                </a:cubicBezTo>
                <a:close/>
                <a:moveTo>
                  <a:pt x="9500498" y="5040101"/>
                </a:moveTo>
                <a:lnTo>
                  <a:pt x="9529073" y="5040101"/>
                </a:lnTo>
                <a:lnTo>
                  <a:pt x="9529073" y="5079280"/>
                </a:lnTo>
                <a:lnTo>
                  <a:pt x="9506860" y="5079280"/>
                </a:lnTo>
                <a:cubicBezTo>
                  <a:pt x="9493912" y="5079280"/>
                  <a:pt x="9484890" y="5077624"/>
                  <a:pt x="9479792" y="5074313"/>
                </a:cubicBezTo>
                <a:cubicBezTo>
                  <a:pt x="9474695" y="5071001"/>
                  <a:pt x="9472146" y="5065811"/>
                  <a:pt x="9472146" y="5058742"/>
                </a:cubicBezTo>
                <a:cubicBezTo>
                  <a:pt x="9472146" y="5053756"/>
                  <a:pt x="9473876" y="5049403"/>
                  <a:pt x="9477337" y="5045682"/>
                </a:cubicBezTo>
                <a:cubicBezTo>
                  <a:pt x="9480797" y="5041961"/>
                  <a:pt x="9488517" y="5040101"/>
                  <a:pt x="9500498" y="5040101"/>
                </a:cubicBezTo>
                <a:close/>
                <a:moveTo>
                  <a:pt x="11170722" y="5037422"/>
                </a:moveTo>
                <a:cubicBezTo>
                  <a:pt x="11180619" y="5037422"/>
                  <a:pt x="11188897" y="5041199"/>
                  <a:pt x="11195557" y="5048752"/>
                </a:cubicBezTo>
                <a:cubicBezTo>
                  <a:pt x="11202217" y="5056305"/>
                  <a:pt x="11205548" y="5067411"/>
                  <a:pt x="11205548" y="5082070"/>
                </a:cubicBezTo>
                <a:cubicBezTo>
                  <a:pt x="11205548" y="5097623"/>
                  <a:pt x="11202236" y="5109194"/>
                  <a:pt x="11195613" y="5116785"/>
                </a:cubicBezTo>
                <a:cubicBezTo>
                  <a:pt x="11188990" y="5124375"/>
                  <a:pt x="11180693" y="5128170"/>
                  <a:pt x="11170722" y="5128170"/>
                </a:cubicBezTo>
                <a:cubicBezTo>
                  <a:pt x="11160676" y="5128170"/>
                  <a:pt x="11152341" y="5124393"/>
                  <a:pt x="11145718" y="5116840"/>
                </a:cubicBezTo>
                <a:cubicBezTo>
                  <a:pt x="11139096" y="5109287"/>
                  <a:pt x="11135784" y="5097921"/>
                  <a:pt x="11135784" y="5082740"/>
                </a:cubicBezTo>
                <a:cubicBezTo>
                  <a:pt x="11135784" y="5067560"/>
                  <a:pt x="11139096" y="5056212"/>
                  <a:pt x="11145718" y="5048696"/>
                </a:cubicBezTo>
                <a:cubicBezTo>
                  <a:pt x="11152341" y="5041180"/>
                  <a:pt x="11160676" y="5037422"/>
                  <a:pt x="11170722" y="5037422"/>
                </a:cubicBezTo>
                <a:close/>
                <a:moveTo>
                  <a:pt x="9818172" y="5037422"/>
                </a:moveTo>
                <a:cubicBezTo>
                  <a:pt x="9828069" y="5037422"/>
                  <a:pt x="9836348" y="5041199"/>
                  <a:pt x="9843007" y="5048752"/>
                </a:cubicBezTo>
                <a:cubicBezTo>
                  <a:pt x="9849667" y="5056305"/>
                  <a:pt x="9852998" y="5067411"/>
                  <a:pt x="9852998" y="5082070"/>
                </a:cubicBezTo>
                <a:cubicBezTo>
                  <a:pt x="9852998" y="5097623"/>
                  <a:pt x="9849686" y="5109194"/>
                  <a:pt x="9843063" y="5116785"/>
                </a:cubicBezTo>
                <a:cubicBezTo>
                  <a:pt x="9836440" y="5124375"/>
                  <a:pt x="9828143" y="5128170"/>
                  <a:pt x="9818172" y="5128170"/>
                </a:cubicBezTo>
                <a:cubicBezTo>
                  <a:pt x="9808126" y="5128170"/>
                  <a:pt x="9799792" y="5124393"/>
                  <a:pt x="9793168" y="5116840"/>
                </a:cubicBezTo>
                <a:cubicBezTo>
                  <a:pt x="9786546" y="5109287"/>
                  <a:pt x="9783234" y="5097921"/>
                  <a:pt x="9783234" y="5082740"/>
                </a:cubicBezTo>
                <a:cubicBezTo>
                  <a:pt x="9783234" y="5067560"/>
                  <a:pt x="9786546" y="5056212"/>
                  <a:pt x="9793168" y="5048696"/>
                </a:cubicBezTo>
                <a:cubicBezTo>
                  <a:pt x="9799792" y="5041180"/>
                  <a:pt x="9808126" y="5037422"/>
                  <a:pt x="9818172" y="5037422"/>
                </a:cubicBezTo>
                <a:close/>
                <a:moveTo>
                  <a:pt x="8922822" y="5037422"/>
                </a:moveTo>
                <a:cubicBezTo>
                  <a:pt x="8932719" y="5037422"/>
                  <a:pt x="8940997" y="5041199"/>
                  <a:pt x="8947657" y="5048752"/>
                </a:cubicBezTo>
                <a:cubicBezTo>
                  <a:pt x="8954317" y="5056305"/>
                  <a:pt x="8957647" y="5067411"/>
                  <a:pt x="8957647" y="5082070"/>
                </a:cubicBezTo>
                <a:cubicBezTo>
                  <a:pt x="8957647" y="5097623"/>
                  <a:pt x="8954336" y="5109194"/>
                  <a:pt x="8947713" y="5116785"/>
                </a:cubicBezTo>
                <a:cubicBezTo>
                  <a:pt x="8941090" y="5124375"/>
                  <a:pt x="8932793" y="5128170"/>
                  <a:pt x="8922822" y="5128170"/>
                </a:cubicBezTo>
                <a:cubicBezTo>
                  <a:pt x="8912776" y="5128170"/>
                  <a:pt x="8904441" y="5124393"/>
                  <a:pt x="8897818" y="5116840"/>
                </a:cubicBezTo>
                <a:cubicBezTo>
                  <a:pt x="8891196" y="5109287"/>
                  <a:pt x="8887884" y="5097921"/>
                  <a:pt x="8887884" y="5082740"/>
                </a:cubicBezTo>
                <a:cubicBezTo>
                  <a:pt x="8887884" y="5067560"/>
                  <a:pt x="8891196" y="5056212"/>
                  <a:pt x="8897818" y="5048696"/>
                </a:cubicBezTo>
                <a:cubicBezTo>
                  <a:pt x="8904441" y="5041180"/>
                  <a:pt x="8912776" y="5037422"/>
                  <a:pt x="8922822" y="5037422"/>
                </a:cubicBezTo>
                <a:close/>
                <a:moveTo>
                  <a:pt x="10542853" y="5037310"/>
                </a:moveTo>
                <a:cubicBezTo>
                  <a:pt x="10553048" y="5037310"/>
                  <a:pt x="10561345" y="5041180"/>
                  <a:pt x="10567744" y="5048919"/>
                </a:cubicBezTo>
                <a:cubicBezTo>
                  <a:pt x="10571912" y="5053905"/>
                  <a:pt x="10574442" y="5061383"/>
                  <a:pt x="10575335" y="5071355"/>
                </a:cubicBezTo>
                <a:lnTo>
                  <a:pt x="10509143" y="5071355"/>
                </a:lnTo>
                <a:cubicBezTo>
                  <a:pt x="10509813" y="5061011"/>
                  <a:pt x="10513292" y="5052751"/>
                  <a:pt x="10519580" y="5046575"/>
                </a:cubicBezTo>
                <a:cubicBezTo>
                  <a:pt x="10525868" y="5040399"/>
                  <a:pt x="10533626" y="5037310"/>
                  <a:pt x="10542853" y="5037310"/>
                </a:cubicBezTo>
                <a:close/>
                <a:moveTo>
                  <a:pt x="11665538" y="5023469"/>
                </a:moveTo>
                <a:lnTo>
                  <a:pt x="11665538" y="5142011"/>
                </a:lnTo>
                <a:lnTo>
                  <a:pt x="11687192" y="5142011"/>
                </a:lnTo>
                <a:lnTo>
                  <a:pt x="11742891" y="5052156"/>
                </a:lnTo>
                <a:lnTo>
                  <a:pt x="11742891" y="5142011"/>
                </a:lnTo>
                <a:lnTo>
                  <a:pt x="11762983" y="5142011"/>
                </a:lnTo>
                <a:lnTo>
                  <a:pt x="11762983" y="5023469"/>
                </a:lnTo>
                <a:lnTo>
                  <a:pt x="11741329" y="5023469"/>
                </a:lnTo>
                <a:lnTo>
                  <a:pt x="11685630" y="5113882"/>
                </a:lnTo>
                <a:lnTo>
                  <a:pt x="11685630" y="5023469"/>
                </a:lnTo>
                <a:close/>
                <a:moveTo>
                  <a:pt x="11465624" y="5023469"/>
                </a:moveTo>
                <a:lnTo>
                  <a:pt x="11465624" y="5142011"/>
                </a:lnTo>
                <a:lnTo>
                  <a:pt x="11485716" y="5142011"/>
                </a:lnTo>
                <a:lnTo>
                  <a:pt x="11485716" y="5089437"/>
                </a:lnTo>
                <a:lnTo>
                  <a:pt x="11541415" y="5089437"/>
                </a:lnTo>
                <a:lnTo>
                  <a:pt x="11541415" y="5142011"/>
                </a:lnTo>
                <a:lnTo>
                  <a:pt x="11561507" y="5142011"/>
                </a:lnTo>
                <a:lnTo>
                  <a:pt x="11561507" y="5023469"/>
                </a:lnTo>
                <a:lnTo>
                  <a:pt x="11541415" y="5023469"/>
                </a:lnTo>
                <a:lnTo>
                  <a:pt x="11541415" y="5072806"/>
                </a:lnTo>
                <a:lnTo>
                  <a:pt x="11485716" y="5072806"/>
                </a:lnTo>
                <a:lnTo>
                  <a:pt x="11485716" y="5023469"/>
                </a:lnTo>
                <a:close/>
                <a:moveTo>
                  <a:pt x="11341688" y="5023469"/>
                </a:moveTo>
                <a:lnTo>
                  <a:pt x="11341688" y="5142011"/>
                </a:lnTo>
                <a:lnTo>
                  <a:pt x="11363342" y="5142011"/>
                </a:lnTo>
                <a:lnTo>
                  <a:pt x="11419041" y="5052156"/>
                </a:lnTo>
                <a:lnTo>
                  <a:pt x="11419041" y="5142011"/>
                </a:lnTo>
                <a:lnTo>
                  <a:pt x="11439133" y="5142011"/>
                </a:lnTo>
                <a:lnTo>
                  <a:pt x="11439133" y="5023469"/>
                </a:lnTo>
                <a:lnTo>
                  <a:pt x="11417479" y="5023469"/>
                </a:lnTo>
                <a:lnTo>
                  <a:pt x="11361780" y="5113882"/>
                </a:lnTo>
                <a:lnTo>
                  <a:pt x="11361780" y="5023469"/>
                </a:lnTo>
                <a:close/>
                <a:moveTo>
                  <a:pt x="11226086" y="5023469"/>
                </a:moveTo>
                <a:lnTo>
                  <a:pt x="11226086" y="5040101"/>
                </a:lnTo>
                <a:lnTo>
                  <a:pt x="11264260" y="5040101"/>
                </a:lnTo>
                <a:lnTo>
                  <a:pt x="11264260" y="5142011"/>
                </a:lnTo>
                <a:lnTo>
                  <a:pt x="11284240" y="5142011"/>
                </a:lnTo>
                <a:lnTo>
                  <a:pt x="11284240" y="5040101"/>
                </a:lnTo>
                <a:lnTo>
                  <a:pt x="11322415" y="5040101"/>
                </a:lnTo>
                <a:lnTo>
                  <a:pt x="11322415" y="5023469"/>
                </a:lnTo>
                <a:close/>
                <a:moveTo>
                  <a:pt x="10999086" y="5023469"/>
                </a:moveTo>
                <a:lnTo>
                  <a:pt x="10999086" y="5101604"/>
                </a:lnTo>
                <a:cubicBezTo>
                  <a:pt x="10999086" y="5111873"/>
                  <a:pt x="10998788" y="5117938"/>
                  <a:pt x="10998192" y="5119798"/>
                </a:cubicBezTo>
                <a:cubicBezTo>
                  <a:pt x="10997597" y="5121659"/>
                  <a:pt x="10996407" y="5123017"/>
                  <a:pt x="10994621" y="5123873"/>
                </a:cubicBezTo>
                <a:cubicBezTo>
                  <a:pt x="10992835" y="5124728"/>
                  <a:pt x="10989858" y="5125156"/>
                  <a:pt x="10985691" y="5125156"/>
                </a:cubicBezTo>
                <a:lnTo>
                  <a:pt x="10976873" y="5125156"/>
                </a:lnTo>
                <a:lnTo>
                  <a:pt x="10976873" y="5141899"/>
                </a:lnTo>
                <a:cubicBezTo>
                  <a:pt x="10982975" y="5142495"/>
                  <a:pt x="10988370" y="5142792"/>
                  <a:pt x="10993058" y="5142792"/>
                </a:cubicBezTo>
                <a:cubicBezTo>
                  <a:pt x="11000648" y="5142792"/>
                  <a:pt x="11006452" y="5141155"/>
                  <a:pt x="11010471" y="5137881"/>
                </a:cubicBezTo>
                <a:cubicBezTo>
                  <a:pt x="11014489" y="5134607"/>
                  <a:pt x="11016945" y="5130774"/>
                  <a:pt x="11017838" y="5126384"/>
                </a:cubicBezTo>
                <a:cubicBezTo>
                  <a:pt x="11018731" y="5121994"/>
                  <a:pt x="11019177" y="5112915"/>
                  <a:pt x="11019177" y="5099149"/>
                </a:cubicBezTo>
                <a:lnTo>
                  <a:pt x="11019177" y="5040101"/>
                </a:lnTo>
                <a:lnTo>
                  <a:pt x="11072420" y="5040101"/>
                </a:lnTo>
                <a:lnTo>
                  <a:pt x="11072420" y="5142011"/>
                </a:lnTo>
                <a:lnTo>
                  <a:pt x="11092401" y="5142011"/>
                </a:lnTo>
                <a:lnTo>
                  <a:pt x="11092401" y="5023469"/>
                </a:lnTo>
                <a:close/>
                <a:moveTo>
                  <a:pt x="10865550" y="5023469"/>
                </a:moveTo>
                <a:lnTo>
                  <a:pt x="10865550" y="5142011"/>
                </a:lnTo>
                <a:lnTo>
                  <a:pt x="10885641" y="5142011"/>
                </a:lnTo>
                <a:lnTo>
                  <a:pt x="10885641" y="5040101"/>
                </a:lnTo>
                <a:lnTo>
                  <a:pt x="10938996" y="5040101"/>
                </a:lnTo>
                <a:lnTo>
                  <a:pt x="10938996" y="5142011"/>
                </a:lnTo>
                <a:lnTo>
                  <a:pt x="10959088" y="5142011"/>
                </a:lnTo>
                <a:lnTo>
                  <a:pt x="10959088" y="5023469"/>
                </a:lnTo>
                <a:close/>
                <a:moveTo>
                  <a:pt x="10618346" y="5023469"/>
                </a:moveTo>
                <a:lnTo>
                  <a:pt x="10618346" y="5142011"/>
                </a:lnTo>
                <a:lnTo>
                  <a:pt x="10637991" y="5142011"/>
                </a:lnTo>
                <a:lnTo>
                  <a:pt x="10637991" y="5041999"/>
                </a:lnTo>
                <a:lnTo>
                  <a:pt x="10671143" y="5142011"/>
                </a:lnTo>
                <a:lnTo>
                  <a:pt x="10689114" y="5142011"/>
                </a:lnTo>
                <a:lnTo>
                  <a:pt x="10724163" y="5046575"/>
                </a:lnTo>
                <a:lnTo>
                  <a:pt x="10724163" y="5142011"/>
                </a:lnTo>
                <a:lnTo>
                  <a:pt x="10744254" y="5142011"/>
                </a:lnTo>
                <a:lnTo>
                  <a:pt x="10744254" y="5023469"/>
                </a:lnTo>
                <a:lnTo>
                  <a:pt x="10715345" y="5023469"/>
                </a:lnTo>
                <a:lnTo>
                  <a:pt x="10680742" y="5118347"/>
                </a:lnTo>
                <a:lnTo>
                  <a:pt x="10649600" y="5023469"/>
                </a:lnTo>
                <a:close/>
                <a:moveTo>
                  <a:pt x="10370138" y="5023469"/>
                </a:moveTo>
                <a:lnTo>
                  <a:pt x="10370138" y="5142011"/>
                </a:lnTo>
                <a:lnTo>
                  <a:pt x="10391792" y="5142011"/>
                </a:lnTo>
                <a:lnTo>
                  <a:pt x="10447491" y="5052156"/>
                </a:lnTo>
                <a:lnTo>
                  <a:pt x="10447491" y="5142011"/>
                </a:lnTo>
                <a:lnTo>
                  <a:pt x="10467583" y="5142011"/>
                </a:lnTo>
                <a:lnTo>
                  <a:pt x="10467583" y="5023469"/>
                </a:lnTo>
                <a:lnTo>
                  <a:pt x="10445929" y="5023469"/>
                </a:lnTo>
                <a:lnTo>
                  <a:pt x="10390230" y="5113882"/>
                </a:lnTo>
                <a:lnTo>
                  <a:pt x="10390230" y="5023469"/>
                </a:lnTo>
                <a:close/>
                <a:moveTo>
                  <a:pt x="10246424" y="5023469"/>
                </a:moveTo>
                <a:lnTo>
                  <a:pt x="10246424" y="5142011"/>
                </a:lnTo>
                <a:lnTo>
                  <a:pt x="10266516" y="5142011"/>
                </a:lnTo>
                <a:lnTo>
                  <a:pt x="10266516" y="5089437"/>
                </a:lnTo>
                <a:lnTo>
                  <a:pt x="10322215" y="5089437"/>
                </a:lnTo>
                <a:lnTo>
                  <a:pt x="10322215" y="5142011"/>
                </a:lnTo>
                <a:lnTo>
                  <a:pt x="10342307" y="5142011"/>
                </a:lnTo>
                <a:lnTo>
                  <a:pt x="10342307" y="5023469"/>
                </a:lnTo>
                <a:lnTo>
                  <a:pt x="10322215" y="5023469"/>
                </a:lnTo>
                <a:lnTo>
                  <a:pt x="10322215" y="5072806"/>
                </a:lnTo>
                <a:lnTo>
                  <a:pt x="10266516" y="5072806"/>
                </a:lnTo>
                <a:lnTo>
                  <a:pt x="10266516" y="5023469"/>
                </a:lnTo>
                <a:close/>
                <a:moveTo>
                  <a:pt x="10004988" y="5023469"/>
                </a:moveTo>
                <a:cubicBezTo>
                  <a:pt x="10005584" y="5072285"/>
                  <a:pt x="9998812" y="5106292"/>
                  <a:pt x="9984673" y="5125491"/>
                </a:cubicBezTo>
                <a:lnTo>
                  <a:pt x="9974069" y="5125491"/>
                </a:lnTo>
                <a:lnTo>
                  <a:pt x="9974069" y="5175609"/>
                </a:lnTo>
                <a:lnTo>
                  <a:pt x="9990589" y="5175609"/>
                </a:lnTo>
                <a:lnTo>
                  <a:pt x="9990589" y="5142011"/>
                </a:lnTo>
                <a:lnTo>
                  <a:pt x="10083904" y="5142011"/>
                </a:lnTo>
                <a:lnTo>
                  <a:pt x="10083904" y="5175609"/>
                </a:lnTo>
                <a:lnTo>
                  <a:pt x="10100424" y="5175609"/>
                </a:lnTo>
                <a:lnTo>
                  <a:pt x="10100424" y="5125491"/>
                </a:lnTo>
                <a:lnTo>
                  <a:pt x="10087588" y="5125491"/>
                </a:lnTo>
                <a:lnTo>
                  <a:pt x="10087588" y="5023469"/>
                </a:lnTo>
                <a:close/>
                <a:moveTo>
                  <a:pt x="9494136" y="5023469"/>
                </a:moveTo>
                <a:cubicBezTo>
                  <a:pt x="9480369" y="5023469"/>
                  <a:pt x="9469858" y="5026669"/>
                  <a:pt x="9462603" y="5033069"/>
                </a:cubicBezTo>
                <a:cubicBezTo>
                  <a:pt x="9455347" y="5039468"/>
                  <a:pt x="9451720" y="5047803"/>
                  <a:pt x="9451720" y="5058072"/>
                </a:cubicBezTo>
                <a:cubicBezTo>
                  <a:pt x="9451720" y="5066778"/>
                  <a:pt x="9454492" y="5074480"/>
                  <a:pt x="9460035" y="5081178"/>
                </a:cubicBezTo>
                <a:cubicBezTo>
                  <a:pt x="9465579" y="5087875"/>
                  <a:pt x="9474081" y="5092005"/>
                  <a:pt x="9485541" y="5093567"/>
                </a:cubicBezTo>
                <a:cubicBezTo>
                  <a:pt x="9478992" y="5094832"/>
                  <a:pt x="9472407" y="5100339"/>
                  <a:pt x="9465784" y="5110087"/>
                </a:cubicBezTo>
                <a:lnTo>
                  <a:pt x="9444129" y="5142011"/>
                </a:lnTo>
                <a:lnTo>
                  <a:pt x="9469021" y="5142011"/>
                </a:lnTo>
                <a:lnTo>
                  <a:pt x="9486545" y="5116115"/>
                </a:lnTo>
                <a:cubicBezTo>
                  <a:pt x="9493168" y="5106218"/>
                  <a:pt x="9498210" y="5100358"/>
                  <a:pt x="9501670" y="5098535"/>
                </a:cubicBezTo>
                <a:cubicBezTo>
                  <a:pt x="9505130" y="5096711"/>
                  <a:pt x="9510395" y="5095800"/>
                  <a:pt x="9517464" y="5095800"/>
                </a:cubicBezTo>
                <a:lnTo>
                  <a:pt x="9529073" y="5095800"/>
                </a:lnTo>
                <a:lnTo>
                  <a:pt x="9529073" y="5142011"/>
                </a:lnTo>
                <a:lnTo>
                  <a:pt x="9549053" y="5142011"/>
                </a:lnTo>
                <a:lnTo>
                  <a:pt x="9549053" y="5023469"/>
                </a:lnTo>
                <a:close/>
                <a:moveTo>
                  <a:pt x="9225836" y="5023469"/>
                </a:moveTo>
                <a:lnTo>
                  <a:pt x="9225836" y="5040101"/>
                </a:lnTo>
                <a:lnTo>
                  <a:pt x="9264010" y="5040101"/>
                </a:lnTo>
                <a:lnTo>
                  <a:pt x="9264010" y="5142011"/>
                </a:lnTo>
                <a:lnTo>
                  <a:pt x="9283990" y="5142011"/>
                </a:lnTo>
                <a:lnTo>
                  <a:pt x="9283990" y="5040101"/>
                </a:lnTo>
                <a:lnTo>
                  <a:pt x="9322165" y="5040101"/>
                </a:lnTo>
                <a:lnTo>
                  <a:pt x="9322165" y="5023469"/>
                </a:lnTo>
                <a:close/>
                <a:moveTo>
                  <a:pt x="9112838" y="5023469"/>
                </a:moveTo>
                <a:lnTo>
                  <a:pt x="9112838" y="5142011"/>
                </a:lnTo>
                <a:lnTo>
                  <a:pt x="9134492" y="5142011"/>
                </a:lnTo>
                <a:lnTo>
                  <a:pt x="9190191" y="5052156"/>
                </a:lnTo>
                <a:lnTo>
                  <a:pt x="9190191" y="5142011"/>
                </a:lnTo>
                <a:lnTo>
                  <a:pt x="9210283" y="5142011"/>
                </a:lnTo>
                <a:lnTo>
                  <a:pt x="9210283" y="5023469"/>
                </a:lnTo>
                <a:lnTo>
                  <a:pt x="9188629" y="5023469"/>
                </a:lnTo>
                <a:lnTo>
                  <a:pt x="9132930" y="5113882"/>
                </a:lnTo>
                <a:lnTo>
                  <a:pt x="9132930" y="5023469"/>
                </a:lnTo>
                <a:close/>
                <a:moveTo>
                  <a:pt x="8751000" y="5023469"/>
                </a:moveTo>
                <a:lnTo>
                  <a:pt x="8751000" y="5142011"/>
                </a:lnTo>
                <a:lnTo>
                  <a:pt x="8771091" y="5142011"/>
                </a:lnTo>
                <a:lnTo>
                  <a:pt x="8771091" y="5089437"/>
                </a:lnTo>
                <a:lnTo>
                  <a:pt x="8826790" y="5089437"/>
                </a:lnTo>
                <a:lnTo>
                  <a:pt x="8826790" y="5142011"/>
                </a:lnTo>
                <a:lnTo>
                  <a:pt x="8846882" y="5142011"/>
                </a:lnTo>
                <a:lnTo>
                  <a:pt x="8846882" y="5023469"/>
                </a:lnTo>
                <a:lnTo>
                  <a:pt x="8826790" y="5023469"/>
                </a:lnTo>
                <a:lnTo>
                  <a:pt x="8826790" y="5072806"/>
                </a:lnTo>
                <a:lnTo>
                  <a:pt x="8771091" y="5072806"/>
                </a:lnTo>
                <a:lnTo>
                  <a:pt x="8771091" y="5023469"/>
                </a:lnTo>
                <a:close/>
                <a:moveTo>
                  <a:pt x="8503350" y="5023469"/>
                </a:moveTo>
                <a:lnTo>
                  <a:pt x="8503350" y="5142011"/>
                </a:lnTo>
                <a:lnTo>
                  <a:pt x="8523441" y="5142011"/>
                </a:lnTo>
                <a:lnTo>
                  <a:pt x="8523441" y="5089437"/>
                </a:lnTo>
                <a:lnTo>
                  <a:pt x="8579140" y="5089437"/>
                </a:lnTo>
                <a:lnTo>
                  <a:pt x="8579140" y="5142011"/>
                </a:lnTo>
                <a:lnTo>
                  <a:pt x="8599232" y="5142011"/>
                </a:lnTo>
                <a:lnTo>
                  <a:pt x="8599232" y="5023469"/>
                </a:lnTo>
                <a:lnTo>
                  <a:pt x="8579140" y="5023469"/>
                </a:lnTo>
                <a:lnTo>
                  <a:pt x="8579140" y="5072806"/>
                </a:lnTo>
                <a:lnTo>
                  <a:pt x="8523441" y="5072806"/>
                </a:lnTo>
                <a:lnTo>
                  <a:pt x="8523441" y="5023469"/>
                </a:lnTo>
                <a:close/>
                <a:moveTo>
                  <a:pt x="11170722" y="5020791"/>
                </a:moveTo>
                <a:cubicBezTo>
                  <a:pt x="11156062" y="5020791"/>
                  <a:pt x="11143635" y="5025181"/>
                  <a:pt x="11133440" y="5033962"/>
                </a:cubicBezTo>
                <a:cubicBezTo>
                  <a:pt x="11121236" y="5044529"/>
                  <a:pt x="11115134" y="5060788"/>
                  <a:pt x="11115134" y="5082740"/>
                </a:cubicBezTo>
                <a:cubicBezTo>
                  <a:pt x="11115134" y="5102758"/>
                  <a:pt x="11120250" y="5118087"/>
                  <a:pt x="11130482" y="5128728"/>
                </a:cubicBezTo>
                <a:cubicBezTo>
                  <a:pt x="11140714" y="5139369"/>
                  <a:pt x="11154127" y="5144690"/>
                  <a:pt x="11170722" y="5144690"/>
                </a:cubicBezTo>
                <a:cubicBezTo>
                  <a:pt x="11181065" y="5144690"/>
                  <a:pt x="11190609" y="5142271"/>
                  <a:pt x="11199352" y="5137435"/>
                </a:cubicBezTo>
                <a:cubicBezTo>
                  <a:pt x="11208096" y="5132598"/>
                  <a:pt x="11214756" y="5125807"/>
                  <a:pt x="11219332" y="5117064"/>
                </a:cubicBezTo>
                <a:cubicBezTo>
                  <a:pt x="11223909" y="5108320"/>
                  <a:pt x="11226197" y="5096321"/>
                  <a:pt x="11226197" y="5081066"/>
                </a:cubicBezTo>
                <a:cubicBezTo>
                  <a:pt x="11226197" y="5062239"/>
                  <a:pt x="11221026" y="5047487"/>
                  <a:pt x="11210682" y="5036808"/>
                </a:cubicBezTo>
                <a:cubicBezTo>
                  <a:pt x="11200338" y="5026130"/>
                  <a:pt x="11187018" y="5020791"/>
                  <a:pt x="11170722" y="5020791"/>
                </a:cubicBezTo>
                <a:close/>
                <a:moveTo>
                  <a:pt x="10542630" y="5020791"/>
                </a:moveTo>
                <a:cubicBezTo>
                  <a:pt x="10526258" y="5020791"/>
                  <a:pt x="10512938" y="5026297"/>
                  <a:pt x="10502669" y="5037310"/>
                </a:cubicBezTo>
                <a:cubicBezTo>
                  <a:pt x="10492400" y="5048324"/>
                  <a:pt x="10487266" y="5063802"/>
                  <a:pt x="10487266" y="5083745"/>
                </a:cubicBezTo>
                <a:cubicBezTo>
                  <a:pt x="10487266" y="5103018"/>
                  <a:pt x="10492344" y="5117994"/>
                  <a:pt x="10502502" y="5128672"/>
                </a:cubicBezTo>
                <a:cubicBezTo>
                  <a:pt x="10512660" y="5139351"/>
                  <a:pt x="10526408" y="5144690"/>
                  <a:pt x="10543746" y="5144690"/>
                </a:cubicBezTo>
                <a:cubicBezTo>
                  <a:pt x="10557512" y="5144690"/>
                  <a:pt x="10568824" y="5141341"/>
                  <a:pt x="10577679" y="5134644"/>
                </a:cubicBezTo>
                <a:cubicBezTo>
                  <a:pt x="10586534" y="5127947"/>
                  <a:pt x="10592599" y="5118533"/>
                  <a:pt x="10595873" y="5106404"/>
                </a:cubicBezTo>
                <a:lnTo>
                  <a:pt x="10575112" y="5103837"/>
                </a:lnTo>
                <a:cubicBezTo>
                  <a:pt x="10572060" y="5112320"/>
                  <a:pt x="10567930" y="5118496"/>
                  <a:pt x="10562722" y="5122366"/>
                </a:cubicBezTo>
                <a:cubicBezTo>
                  <a:pt x="10557512" y="5126235"/>
                  <a:pt x="10551224" y="5128170"/>
                  <a:pt x="10543858" y="5128170"/>
                </a:cubicBezTo>
                <a:cubicBezTo>
                  <a:pt x="10533960" y="5128170"/>
                  <a:pt x="10525700" y="5124710"/>
                  <a:pt x="10519078" y="5117789"/>
                </a:cubicBezTo>
                <a:cubicBezTo>
                  <a:pt x="10512455" y="5110869"/>
                  <a:pt x="10508771" y="5100897"/>
                  <a:pt x="10508027" y="5087875"/>
                </a:cubicBezTo>
                <a:lnTo>
                  <a:pt x="10596431" y="5087875"/>
                </a:lnTo>
                <a:cubicBezTo>
                  <a:pt x="10596506" y="5085494"/>
                  <a:pt x="10596543" y="5083708"/>
                  <a:pt x="10596543" y="5082517"/>
                </a:cubicBezTo>
                <a:cubicBezTo>
                  <a:pt x="10596543" y="5062946"/>
                  <a:pt x="10591520" y="5047766"/>
                  <a:pt x="10581474" y="5036976"/>
                </a:cubicBezTo>
                <a:cubicBezTo>
                  <a:pt x="10571428" y="5026186"/>
                  <a:pt x="10558480" y="5020791"/>
                  <a:pt x="10542630" y="5020791"/>
                </a:cubicBezTo>
                <a:close/>
                <a:moveTo>
                  <a:pt x="10172606" y="5020791"/>
                </a:moveTo>
                <a:cubicBezTo>
                  <a:pt x="10162411" y="5020791"/>
                  <a:pt x="10153444" y="5022186"/>
                  <a:pt x="10145705" y="5024976"/>
                </a:cubicBezTo>
                <a:cubicBezTo>
                  <a:pt x="10137966" y="5027767"/>
                  <a:pt x="10132050" y="5031748"/>
                  <a:pt x="10127957" y="5036920"/>
                </a:cubicBezTo>
                <a:cubicBezTo>
                  <a:pt x="10123864" y="5042092"/>
                  <a:pt x="10120925" y="5048882"/>
                  <a:pt x="10119139" y="5057291"/>
                </a:cubicBezTo>
                <a:lnTo>
                  <a:pt x="10138784" y="5059970"/>
                </a:lnTo>
                <a:cubicBezTo>
                  <a:pt x="10140942" y="5051561"/>
                  <a:pt x="10144272" y="5045701"/>
                  <a:pt x="10148775" y="5042389"/>
                </a:cubicBezTo>
                <a:cubicBezTo>
                  <a:pt x="10153277" y="5039078"/>
                  <a:pt x="10160253" y="5037422"/>
                  <a:pt x="10169704" y="5037422"/>
                </a:cubicBezTo>
                <a:cubicBezTo>
                  <a:pt x="10179824" y="5037422"/>
                  <a:pt x="10187452" y="5039692"/>
                  <a:pt x="10192586" y="5044231"/>
                </a:cubicBezTo>
                <a:cubicBezTo>
                  <a:pt x="10196381" y="5047580"/>
                  <a:pt x="10198279" y="5053347"/>
                  <a:pt x="10198279" y="5061532"/>
                </a:cubicBezTo>
                <a:cubicBezTo>
                  <a:pt x="10198279" y="5062276"/>
                  <a:pt x="10198242" y="5064025"/>
                  <a:pt x="10198167" y="5066778"/>
                </a:cubicBezTo>
                <a:cubicBezTo>
                  <a:pt x="10190502" y="5069457"/>
                  <a:pt x="10178559" y="5071764"/>
                  <a:pt x="10162337" y="5073699"/>
                </a:cubicBezTo>
                <a:cubicBezTo>
                  <a:pt x="10154374" y="5074666"/>
                  <a:pt x="10148421" y="5075671"/>
                  <a:pt x="10144477" y="5076713"/>
                </a:cubicBezTo>
                <a:cubicBezTo>
                  <a:pt x="10139120" y="5078201"/>
                  <a:pt x="10134301" y="5080396"/>
                  <a:pt x="10130022" y="5083298"/>
                </a:cubicBezTo>
                <a:cubicBezTo>
                  <a:pt x="10125744" y="5086200"/>
                  <a:pt x="10122283" y="5090051"/>
                  <a:pt x="10119642" y="5094851"/>
                </a:cubicBezTo>
                <a:cubicBezTo>
                  <a:pt x="10117000" y="5099651"/>
                  <a:pt x="10115679" y="5104953"/>
                  <a:pt x="10115679" y="5110757"/>
                </a:cubicBezTo>
                <a:cubicBezTo>
                  <a:pt x="10115679" y="5120654"/>
                  <a:pt x="10119176" y="5128784"/>
                  <a:pt x="10126172" y="5135146"/>
                </a:cubicBezTo>
                <a:cubicBezTo>
                  <a:pt x="10133166" y="5141509"/>
                  <a:pt x="10143175" y="5144690"/>
                  <a:pt x="10156198" y="5144690"/>
                </a:cubicBezTo>
                <a:cubicBezTo>
                  <a:pt x="10164085" y="5144690"/>
                  <a:pt x="10171471" y="5143388"/>
                  <a:pt x="10178354" y="5140783"/>
                </a:cubicBezTo>
                <a:cubicBezTo>
                  <a:pt x="10185238" y="5138179"/>
                  <a:pt x="10192400" y="5133714"/>
                  <a:pt x="10199841" y="5127389"/>
                </a:cubicBezTo>
                <a:cubicBezTo>
                  <a:pt x="10200437" y="5132970"/>
                  <a:pt x="10201776" y="5137844"/>
                  <a:pt x="10203860" y="5142011"/>
                </a:cubicBezTo>
                <a:lnTo>
                  <a:pt x="10224844" y="5142011"/>
                </a:lnTo>
                <a:cubicBezTo>
                  <a:pt x="10222314" y="5137472"/>
                  <a:pt x="10220622" y="5132728"/>
                  <a:pt x="10219766" y="5127779"/>
                </a:cubicBezTo>
                <a:cubicBezTo>
                  <a:pt x="10218910" y="5122831"/>
                  <a:pt x="10218482" y="5111018"/>
                  <a:pt x="10218482" y="5092340"/>
                </a:cubicBezTo>
                <a:lnTo>
                  <a:pt x="10218482" y="5065551"/>
                </a:lnTo>
                <a:cubicBezTo>
                  <a:pt x="10218482" y="5056621"/>
                  <a:pt x="10218147" y="5050445"/>
                  <a:pt x="10217478" y="5047021"/>
                </a:cubicBezTo>
                <a:cubicBezTo>
                  <a:pt x="10216287" y="5041515"/>
                  <a:pt x="10214203" y="5036957"/>
                  <a:pt x="10211227" y="5033348"/>
                </a:cubicBezTo>
                <a:cubicBezTo>
                  <a:pt x="10208250" y="5029739"/>
                  <a:pt x="10203599" y="5026744"/>
                  <a:pt x="10197274" y="5024362"/>
                </a:cubicBezTo>
                <a:cubicBezTo>
                  <a:pt x="10190949" y="5021981"/>
                  <a:pt x="10182726" y="5020791"/>
                  <a:pt x="10172606" y="5020791"/>
                </a:cubicBezTo>
                <a:close/>
                <a:moveTo>
                  <a:pt x="9931169" y="5020791"/>
                </a:moveTo>
                <a:cubicBezTo>
                  <a:pt x="9908399" y="5020791"/>
                  <a:pt x="9894037" y="5031915"/>
                  <a:pt x="9888084" y="5054165"/>
                </a:cubicBezTo>
                <a:lnTo>
                  <a:pt x="9907171" y="5057291"/>
                </a:lnTo>
                <a:cubicBezTo>
                  <a:pt x="9911710" y="5043970"/>
                  <a:pt x="9919635" y="5037310"/>
                  <a:pt x="9930946" y="5037310"/>
                </a:cubicBezTo>
                <a:cubicBezTo>
                  <a:pt x="9936676" y="5037310"/>
                  <a:pt x="9941346" y="5038929"/>
                  <a:pt x="9944954" y="5042166"/>
                </a:cubicBezTo>
                <a:cubicBezTo>
                  <a:pt x="9948564" y="5045403"/>
                  <a:pt x="9950368" y="5049738"/>
                  <a:pt x="9950368" y="5055170"/>
                </a:cubicBezTo>
                <a:cubicBezTo>
                  <a:pt x="9950368" y="5059635"/>
                  <a:pt x="9948992" y="5063355"/>
                  <a:pt x="9946238" y="5066332"/>
                </a:cubicBezTo>
                <a:cubicBezTo>
                  <a:pt x="9943485" y="5069308"/>
                  <a:pt x="9940564" y="5071094"/>
                  <a:pt x="9937476" y="5071690"/>
                </a:cubicBezTo>
                <a:cubicBezTo>
                  <a:pt x="9934388" y="5072285"/>
                  <a:pt x="9928602" y="5072620"/>
                  <a:pt x="9920119" y="5072694"/>
                </a:cubicBezTo>
                <a:lnTo>
                  <a:pt x="9920119" y="5088433"/>
                </a:lnTo>
                <a:cubicBezTo>
                  <a:pt x="9922500" y="5088358"/>
                  <a:pt x="9924026" y="5088321"/>
                  <a:pt x="9924695" y="5088321"/>
                </a:cubicBezTo>
                <a:cubicBezTo>
                  <a:pt x="9933104" y="5088321"/>
                  <a:pt x="9938908" y="5088749"/>
                  <a:pt x="9942108" y="5089605"/>
                </a:cubicBezTo>
                <a:cubicBezTo>
                  <a:pt x="9945308" y="5090461"/>
                  <a:pt x="9948322" y="5092600"/>
                  <a:pt x="9951150" y="5096023"/>
                </a:cubicBezTo>
                <a:cubicBezTo>
                  <a:pt x="9953977" y="5099446"/>
                  <a:pt x="9955391" y="5103465"/>
                  <a:pt x="9955391" y="5108078"/>
                </a:cubicBezTo>
                <a:cubicBezTo>
                  <a:pt x="9955391" y="5114031"/>
                  <a:pt x="9953140" y="5118924"/>
                  <a:pt x="9948638" y="5122756"/>
                </a:cubicBezTo>
                <a:cubicBezTo>
                  <a:pt x="9944136" y="5126589"/>
                  <a:pt x="9938499" y="5128505"/>
                  <a:pt x="9931728" y="5128505"/>
                </a:cubicBezTo>
                <a:cubicBezTo>
                  <a:pt x="9924956" y="5128505"/>
                  <a:pt x="9918947" y="5126421"/>
                  <a:pt x="9913701" y="5122254"/>
                </a:cubicBezTo>
                <a:cubicBezTo>
                  <a:pt x="9908454" y="5118087"/>
                  <a:pt x="9904976" y="5112208"/>
                  <a:pt x="9903264" y="5104618"/>
                </a:cubicBezTo>
                <a:lnTo>
                  <a:pt x="9884400" y="5108636"/>
                </a:lnTo>
                <a:cubicBezTo>
                  <a:pt x="9888716" y="5132672"/>
                  <a:pt x="9904380" y="5144690"/>
                  <a:pt x="9931392" y="5144690"/>
                </a:cubicBezTo>
                <a:cubicBezTo>
                  <a:pt x="9945308" y="5144690"/>
                  <a:pt x="9956135" y="5141378"/>
                  <a:pt x="9963874" y="5134756"/>
                </a:cubicBezTo>
                <a:cubicBezTo>
                  <a:pt x="9971614" y="5128133"/>
                  <a:pt x="9975483" y="5119501"/>
                  <a:pt x="9975483" y="5108860"/>
                </a:cubicBezTo>
                <a:cubicBezTo>
                  <a:pt x="9975483" y="5102088"/>
                  <a:pt x="9973995" y="5096228"/>
                  <a:pt x="9971018" y="5091279"/>
                </a:cubicBezTo>
                <a:cubicBezTo>
                  <a:pt x="9968042" y="5086331"/>
                  <a:pt x="9963577" y="5082257"/>
                  <a:pt x="9957624" y="5079057"/>
                </a:cubicBezTo>
                <a:cubicBezTo>
                  <a:pt x="9967000" y="5073327"/>
                  <a:pt x="9971688" y="5065625"/>
                  <a:pt x="9971688" y="5055951"/>
                </a:cubicBezTo>
                <a:cubicBezTo>
                  <a:pt x="9971688" y="5046352"/>
                  <a:pt x="9968097" y="5038092"/>
                  <a:pt x="9960916" y="5031171"/>
                </a:cubicBezTo>
                <a:cubicBezTo>
                  <a:pt x="9953736" y="5024251"/>
                  <a:pt x="9943820" y="5020791"/>
                  <a:pt x="9931169" y="5020791"/>
                </a:cubicBezTo>
                <a:close/>
                <a:moveTo>
                  <a:pt x="9818172" y="5020791"/>
                </a:moveTo>
                <a:cubicBezTo>
                  <a:pt x="9803512" y="5020791"/>
                  <a:pt x="9791085" y="5025181"/>
                  <a:pt x="9780890" y="5033962"/>
                </a:cubicBezTo>
                <a:cubicBezTo>
                  <a:pt x="9768686" y="5044529"/>
                  <a:pt x="9762584" y="5060788"/>
                  <a:pt x="9762584" y="5082740"/>
                </a:cubicBezTo>
                <a:cubicBezTo>
                  <a:pt x="9762584" y="5102758"/>
                  <a:pt x="9767700" y="5118087"/>
                  <a:pt x="9777932" y="5128728"/>
                </a:cubicBezTo>
                <a:cubicBezTo>
                  <a:pt x="9788164" y="5139369"/>
                  <a:pt x="9801577" y="5144690"/>
                  <a:pt x="9818172" y="5144690"/>
                </a:cubicBezTo>
                <a:cubicBezTo>
                  <a:pt x="9828515" y="5144690"/>
                  <a:pt x="9838059" y="5142271"/>
                  <a:pt x="9846802" y="5137435"/>
                </a:cubicBezTo>
                <a:cubicBezTo>
                  <a:pt x="9855546" y="5132598"/>
                  <a:pt x="9862206" y="5125807"/>
                  <a:pt x="9866783" y="5117064"/>
                </a:cubicBezTo>
                <a:cubicBezTo>
                  <a:pt x="9871359" y="5108320"/>
                  <a:pt x="9873647" y="5096321"/>
                  <a:pt x="9873647" y="5081066"/>
                </a:cubicBezTo>
                <a:cubicBezTo>
                  <a:pt x="9873647" y="5062239"/>
                  <a:pt x="9868476" y="5047487"/>
                  <a:pt x="9858132" y="5036808"/>
                </a:cubicBezTo>
                <a:cubicBezTo>
                  <a:pt x="9847788" y="5026130"/>
                  <a:pt x="9834468" y="5020791"/>
                  <a:pt x="9818172" y="5020791"/>
                </a:cubicBezTo>
                <a:close/>
                <a:moveTo>
                  <a:pt x="9703648" y="5020791"/>
                </a:moveTo>
                <a:cubicBezTo>
                  <a:pt x="9693454" y="5020791"/>
                  <a:pt x="9684022" y="5023190"/>
                  <a:pt x="9675352" y="5027990"/>
                </a:cubicBezTo>
                <a:cubicBezTo>
                  <a:pt x="9666683" y="5032790"/>
                  <a:pt x="9660228" y="5039989"/>
                  <a:pt x="9655986" y="5049589"/>
                </a:cubicBezTo>
                <a:cubicBezTo>
                  <a:pt x="9651744" y="5059188"/>
                  <a:pt x="9649624" y="5070387"/>
                  <a:pt x="9649624" y="5083187"/>
                </a:cubicBezTo>
                <a:cubicBezTo>
                  <a:pt x="9649624" y="5102981"/>
                  <a:pt x="9654554" y="5118180"/>
                  <a:pt x="9664414" y="5128784"/>
                </a:cubicBezTo>
                <a:cubicBezTo>
                  <a:pt x="9674273" y="5139388"/>
                  <a:pt x="9687314" y="5144690"/>
                  <a:pt x="9703537" y="5144690"/>
                </a:cubicBezTo>
                <a:cubicBezTo>
                  <a:pt x="9716485" y="5144690"/>
                  <a:pt x="9727405" y="5140839"/>
                  <a:pt x="9736298" y="5133137"/>
                </a:cubicBezTo>
                <a:cubicBezTo>
                  <a:pt x="9745190" y="5125435"/>
                  <a:pt x="9750715" y="5114775"/>
                  <a:pt x="9752873" y="5101158"/>
                </a:cubicBezTo>
                <a:lnTo>
                  <a:pt x="9733116" y="5098590"/>
                </a:lnTo>
                <a:cubicBezTo>
                  <a:pt x="9731702" y="5108636"/>
                  <a:pt x="9728354" y="5116078"/>
                  <a:pt x="9723070" y="5120915"/>
                </a:cubicBezTo>
                <a:cubicBezTo>
                  <a:pt x="9717787" y="5125752"/>
                  <a:pt x="9711201" y="5128170"/>
                  <a:pt x="9703314" y="5128170"/>
                </a:cubicBezTo>
                <a:cubicBezTo>
                  <a:pt x="9693491" y="5128170"/>
                  <a:pt x="9685528" y="5124561"/>
                  <a:pt x="9679427" y="5117343"/>
                </a:cubicBezTo>
                <a:cubicBezTo>
                  <a:pt x="9673325" y="5110125"/>
                  <a:pt x="9670274" y="5098553"/>
                  <a:pt x="9670274" y="5082629"/>
                </a:cubicBezTo>
                <a:cubicBezTo>
                  <a:pt x="9670274" y="5066927"/>
                  <a:pt x="9673436" y="5055449"/>
                  <a:pt x="9679762" y="5048193"/>
                </a:cubicBezTo>
                <a:cubicBezTo>
                  <a:pt x="9686087" y="5040938"/>
                  <a:pt x="9694309" y="5037310"/>
                  <a:pt x="9704430" y="5037310"/>
                </a:cubicBezTo>
                <a:cubicBezTo>
                  <a:pt x="9711127" y="5037310"/>
                  <a:pt x="9716838" y="5039320"/>
                  <a:pt x="9721564" y="5043338"/>
                </a:cubicBezTo>
                <a:cubicBezTo>
                  <a:pt x="9726289" y="5047356"/>
                  <a:pt x="9729582" y="5053347"/>
                  <a:pt x="9731442" y="5061309"/>
                </a:cubicBezTo>
                <a:lnTo>
                  <a:pt x="9750976" y="5058295"/>
                </a:lnTo>
                <a:cubicBezTo>
                  <a:pt x="9748669" y="5046315"/>
                  <a:pt x="9743423" y="5037069"/>
                  <a:pt x="9735237" y="5030557"/>
                </a:cubicBezTo>
                <a:cubicBezTo>
                  <a:pt x="9727052" y="5024046"/>
                  <a:pt x="9716522" y="5020791"/>
                  <a:pt x="9703648" y="5020791"/>
                </a:cubicBezTo>
                <a:close/>
                <a:moveTo>
                  <a:pt x="9389323" y="5020791"/>
                </a:moveTo>
                <a:cubicBezTo>
                  <a:pt x="9379129" y="5020791"/>
                  <a:pt x="9369697" y="5023190"/>
                  <a:pt x="9361027" y="5027990"/>
                </a:cubicBezTo>
                <a:cubicBezTo>
                  <a:pt x="9352358" y="5032790"/>
                  <a:pt x="9345903" y="5039989"/>
                  <a:pt x="9341661" y="5049589"/>
                </a:cubicBezTo>
                <a:cubicBezTo>
                  <a:pt x="9337420" y="5059188"/>
                  <a:pt x="9335299" y="5070387"/>
                  <a:pt x="9335299" y="5083187"/>
                </a:cubicBezTo>
                <a:cubicBezTo>
                  <a:pt x="9335299" y="5102981"/>
                  <a:pt x="9340229" y="5118180"/>
                  <a:pt x="9350088" y="5128784"/>
                </a:cubicBezTo>
                <a:cubicBezTo>
                  <a:pt x="9359948" y="5139388"/>
                  <a:pt x="9372990" y="5144690"/>
                  <a:pt x="9389212" y="5144690"/>
                </a:cubicBezTo>
                <a:cubicBezTo>
                  <a:pt x="9402160" y="5144690"/>
                  <a:pt x="9413080" y="5140839"/>
                  <a:pt x="9421973" y="5133137"/>
                </a:cubicBezTo>
                <a:cubicBezTo>
                  <a:pt x="9430865" y="5125435"/>
                  <a:pt x="9436390" y="5114775"/>
                  <a:pt x="9438548" y="5101158"/>
                </a:cubicBezTo>
                <a:lnTo>
                  <a:pt x="9418792" y="5098590"/>
                </a:lnTo>
                <a:cubicBezTo>
                  <a:pt x="9417378" y="5108636"/>
                  <a:pt x="9414029" y="5116078"/>
                  <a:pt x="9408746" y="5120915"/>
                </a:cubicBezTo>
                <a:cubicBezTo>
                  <a:pt x="9403462" y="5125752"/>
                  <a:pt x="9396876" y="5128170"/>
                  <a:pt x="9388988" y="5128170"/>
                </a:cubicBezTo>
                <a:cubicBezTo>
                  <a:pt x="9379166" y="5128170"/>
                  <a:pt x="9371204" y="5124561"/>
                  <a:pt x="9365102" y="5117343"/>
                </a:cubicBezTo>
                <a:cubicBezTo>
                  <a:pt x="9359000" y="5110125"/>
                  <a:pt x="9355949" y="5098553"/>
                  <a:pt x="9355949" y="5082629"/>
                </a:cubicBezTo>
                <a:cubicBezTo>
                  <a:pt x="9355949" y="5066927"/>
                  <a:pt x="9359111" y="5055449"/>
                  <a:pt x="9365437" y="5048193"/>
                </a:cubicBezTo>
                <a:cubicBezTo>
                  <a:pt x="9371762" y="5040938"/>
                  <a:pt x="9379984" y="5037310"/>
                  <a:pt x="9390105" y="5037310"/>
                </a:cubicBezTo>
                <a:cubicBezTo>
                  <a:pt x="9396802" y="5037310"/>
                  <a:pt x="9402513" y="5039320"/>
                  <a:pt x="9407238" y="5043338"/>
                </a:cubicBezTo>
                <a:cubicBezTo>
                  <a:pt x="9411964" y="5047356"/>
                  <a:pt x="9415257" y="5053347"/>
                  <a:pt x="9417117" y="5061309"/>
                </a:cubicBezTo>
                <a:lnTo>
                  <a:pt x="9436651" y="5058295"/>
                </a:lnTo>
                <a:cubicBezTo>
                  <a:pt x="9434344" y="5046315"/>
                  <a:pt x="9429098" y="5037069"/>
                  <a:pt x="9420912" y="5030557"/>
                </a:cubicBezTo>
                <a:cubicBezTo>
                  <a:pt x="9412727" y="5024046"/>
                  <a:pt x="9402197" y="5020791"/>
                  <a:pt x="9389323" y="5020791"/>
                </a:cubicBezTo>
                <a:close/>
                <a:moveTo>
                  <a:pt x="9046423" y="5020791"/>
                </a:moveTo>
                <a:cubicBezTo>
                  <a:pt x="9036229" y="5020791"/>
                  <a:pt x="9026797" y="5023190"/>
                  <a:pt x="9018127" y="5027990"/>
                </a:cubicBezTo>
                <a:cubicBezTo>
                  <a:pt x="9009458" y="5032790"/>
                  <a:pt x="9003003" y="5039989"/>
                  <a:pt x="8998761" y="5049589"/>
                </a:cubicBezTo>
                <a:cubicBezTo>
                  <a:pt x="8994520" y="5059188"/>
                  <a:pt x="8992399" y="5070387"/>
                  <a:pt x="8992399" y="5083187"/>
                </a:cubicBezTo>
                <a:cubicBezTo>
                  <a:pt x="8992399" y="5102981"/>
                  <a:pt x="8997329" y="5118180"/>
                  <a:pt x="9007188" y="5128784"/>
                </a:cubicBezTo>
                <a:cubicBezTo>
                  <a:pt x="9017048" y="5139388"/>
                  <a:pt x="9030090" y="5144690"/>
                  <a:pt x="9046312" y="5144690"/>
                </a:cubicBezTo>
                <a:cubicBezTo>
                  <a:pt x="9059260" y="5144690"/>
                  <a:pt x="9070180" y="5140839"/>
                  <a:pt x="9079072" y="5133137"/>
                </a:cubicBezTo>
                <a:cubicBezTo>
                  <a:pt x="9087965" y="5125435"/>
                  <a:pt x="9093490" y="5114775"/>
                  <a:pt x="9095648" y="5101158"/>
                </a:cubicBezTo>
                <a:lnTo>
                  <a:pt x="9075891" y="5098590"/>
                </a:lnTo>
                <a:cubicBezTo>
                  <a:pt x="9074478" y="5108636"/>
                  <a:pt x="9071129" y="5116078"/>
                  <a:pt x="9065845" y="5120915"/>
                </a:cubicBezTo>
                <a:cubicBezTo>
                  <a:pt x="9060562" y="5125752"/>
                  <a:pt x="9053976" y="5128170"/>
                  <a:pt x="9046088" y="5128170"/>
                </a:cubicBezTo>
                <a:cubicBezTo>
                  <a:pt x="9036266" y="5128170"/>
                  <a:pt x="9028304" y="5124561"/>
                  <a:pt x="9022202" y="5117343"/>
                </a:cubicBezTo>
                <a:cubicBezTo>
                  <a:pt x="9016100" y="5110125"/>
                  <a:pt x="9013049" y="5098553"/>
                  <a:pt x="9013049" y="5082629"/>
                </a:cubicBezTo>
                <a:cubicBezTo>
                  <a:pt x="9013049" y="5066927"/>
                  <a:pt x="9016211" y="5055449"/>
                  <a:pt x="9022536" y="5048193"/>
                </a:cubicBezTo>
                <a:cubicBezTo>
                  <a:pt x="9028862" y="5040938"/>
                  <a:pt x="9037084" y="5037310"/>
                  <a:pt x="9047205" y="5037310"/>
                </a:cubicBezTo>
                <a:cubicBezTo>
                  <a:pt x="9053902" y="5037310"/>
                  <a:pt x="9059613" y="5039320"/>
                  <a:pt x="9064338" y="5043338"/>
                </a:cubicBezTo>
                <a:cubicBezTo>
                  <a:pt x="9069064" y="5047356"/>
                  <a:pt x="9072357" y="5053347"/>
                  <a:pt x="9074217" y="5061309"/>
                </a:cubicBezTo>
                <a:lnTo>
                  <a:pt x="9093751" y="5058295"/>
                </a:lnTo>
                <a:cubicBezTo>
                  <a:pt x="9091444" y="5046315"/>
                  <a:pt x="9086198" y="5037069"/>
                  <a:pt x="9078012" y="5030557"/>
                </a:cubicBezTo>
                <a:cubicBezTo>
                  <a:pt x="9069827" y="5024046"/>
                  <a:pt x="9059297" y="5020791"/>
                  <a:pt x="9046423" y="5020791"/>
                </a:cubicBezTo>
                <a:close/>
                <a:moveTo>
                  <a:pt x="8922822" y="5020791"/>
                </a:moveTo>
                <a:cubicBezTo>
                  <a:pt x="8908162" y="5020791"/>
                  <a:pt x="8895735" y="5025181"/>
                  <a:pt x="8885540" y="5033962"/>
                </a:cubicBezTo>
                <a:cubicBezTo>
                  <a:pt x="8873336" y="5044529"/>
                  <a:pt x="8867234" y="5060788"/>
                  <a:pt x="8867234" y="5082740"/>
                </a:cubicBezTo>
                <a:cubicBezTo>
                  <a:pt x="8867234" y="5102758"/>
                  <a:pt x="8872350" y="5118087"/>
                  <a:pt x="8882582" y="5128728"/>
                </a:cubicBezTo>
                <a:cubicBezTo>
                  <a:pt x="8892814" y="5139369"/>
                  <a:pt x="8906227" y="5144690"/>
                  <a:pt x="8922822" y="5144690"/>
                </a:cubicBezTo>
                <a:cubicBezTo>
                  <a:pt x="8933165" y="5144690"/>
                  <a:pt x="8942709" y="5142271"/>
                  <a:pt x="8951452" y="5137435"/>
                </a:cubicBezTo>
                <a:cubicBezTo>
                  <a:pt x="8960196" y="5132598"/>
                  <a:pt x="8966856" y="5125807"/>
                  <a:pt x="8971433" y="5117064"/>
                </a:cubicBezTo>
                <a:cubicBezTo>
                  <a:pt x="8976009" y="5108320"/>
                  <a:pt x="8978297" y="5096321"/>
                  <a:pt x="8978297" y="5081066"/>
                </a:cubicBezTo>
                <a:cubicBezTo>
                  <a:pt x="8978297" y="5062239"/>
                  <a:pt x="8973126" y="5047487"/>
                  <a:pt x="8962782" y="5036808"/>
                </a:cubicBezTo>
                <a:cubicBezTo>
                  <a:pt x="8952438" y="5026130"/>
                  <a:pt x="8939118" y="5020791"/>
                  <a:pt x="8922822" y="5020791"/>
                </a:cubicBezTo>
                <a:close/>
                <a:moveTo>
                  <a:pt x="8677181" y="5020791"/>
                </a:moveTo>
                <a:cubicBezTo>
                  <a:pt x="8666986" y="5020791"/>
                  <a:pt x="8658019" y="5022186"/>
                  <a:pt x="8650280" y="5024976"/>
                </a:cubicBezTo>
                <a:cubicBezTo>
                  <a:pt x="8642541" y="5027767"/>
                  <a:pt x="8636625" y="5031748"/>
                  <a:pt x="8632532" y="5036920"/>
                </a:cubicBezTo>
                <a:cubicBezTo>
                  <a:pt x="8628440" y="5042092"/>
                  <a:pt x="8625500" y="5048882"/>
                  <a:pt x="8623714" y="5057291"/>
                </a:cubicBezTo>
                <a:lnTo>
                  <a:pt x="8643360" y="5059970"/>
                </a:lnTo>
                <a:cubicBezTo>
                  <a:pt x="8645518" y="5051561"/>
                  <a:pt x="8648848" y="5045701"/>
                  <a:pt x="8653350" y="5042389"/>
                </a:cubicBezTo>
                <a:cubicBezTo>
                  <a:pt x="8657852" y="5039078"/>
                  <a:pt x="8664828" y="5037422"/>
                  <a:pt x="8674279" y="5037422"/>
                </a:cubicBezTo>
                <a:cubicBezTo>
                  <a:pt x="8684399" y="5037422"/>
                  <a:pt x="8692026" y="5039692"/>
                  <a:pt x="8697161" y="5044231"/>
                </a:cubicBezTo>
                <a:cubicBezTo>
                  <a:pt x="8700956" y="5047580"/>
                  <a:pt x="8702854" y="5053347"/>
                  <a:pt x="8702854" y="5061532"/>
                </a:cubicBezTo>
                <a:cubicBezTo>
                  <a:pt x="8702854" y="5062276"/>
                  <a:pt x="8702816" y="5064025"/>
                  <a:pt x="8702742" y="5066778"/>
                </a:cubicBezTo>
                <a:cubicBezTo>
                  <a:pt x="8695077" y="5069457"/>
                  <a:pt x="8683134" y="5071764"/>
                  <a:pt x="8666912" y="5073699"/>
                </a:cubicBezTo>
                <a:cubicBezTo>
                  <a:pt x="8658949" y="5074666"/>
                  <a:pt x="8652996" y="5075671"/>
                  <a:pt x="8649052" y="5076713"/>
                </a:cubicBezTo>
                <a:cubicBezTo>
                  <a:pt x="8643694" y="5078201"/>
                  <a:pt x="8638876" y="5080396"/>
                  <a:pt x="8634597" y="5083298"/>
                </a:cubicBezTo>
                <a:cubicBezTo>
                  <a:pt x="8630318" y="5086200"/>
                  <a:pt x="8626858" y="5090051"/>
                  <a:pt x="8624217" y="5094851"/>
                </a:cubicBezTo>
                <a:cubicBezTo>
                  <a:pt x="8621575" y="5099651"/>
                  <a:pt x="8620254" y="5104953"/>
                  <a:pt x="8620254" y="5110757"/>
                </a:cubicBezTo>
                <a:cubicBezTo>
                  <a:pt x="8620254" y="5120654"/>
                  <a:pt x="8623752" y="5128784"/>
                  <a:pt x="8630746" y="5135146"/>
                </a:cubicBezTo>
                <a:cubicBezTo>
                  <a:pt x="8637741" y="5141509"/>
                  <a:pt x="8647750" y="5144690"/>
                  <a:pt x="8660772" y="5144690"/>
                </a:cubicBezTo>
                <a:cubicBezTo>
                  <a:pt x="8668660" y="5144690"/>
                  <a:pt x="8676046" y="5143388"/>
                  <a:pt x="8682929" y="5140783"/>
                </a:cubicBezTo>
                <a:cubicBezTo>
                  <a:pt x="8689813" y="5138179"/>
                  <a:pt x="8696975" y="5133714"/>
                  <a:pt x="8704416" y="5127389"/>
                </a:cubicBezTo>
                <a:cubicBezTo>
                  <a:pt x="8705012" y="5132970"/>
                  <a:pt x="8706351" y="5137844"/>
                  <a:pt x="8708435" y="5142011"/>
                </a:cubicBezTo>
                <a:lnTo>
                  <a:pt x="8729419" y="5142011"/>
                </a:lnTo>
                <a:cubicBezTo>
                  <a:pt x="8726889" y="5137472"/>
                  <a:pt x="8725196" y="5132728"/>
                  <a:pt x="8724341" y="5127779"/>
                </a:cubicBezTo>
                <a:cubicBezTo>
                  <a:pt x="8723485" y="5122831"/>
                  <a:pt x="8723057" y="5111018"/>
                  <a:pt x="8723057" y="5092340"/>
                </a:cubicBezTo>
                <a:lnTo>
                  <a:pt x="8723057" y="5065551"/>
                </a:lnTo>
                <a:cubicBezTo>
                  <a:pt x="8723057" y="5056621"/>
                  <a:pt x="8722722" y="5050445"/>
                  <a:pt x="8722052" y="5047021"/>
                </a:cubicBezTo>
                <a:cubicBezTo>
                  <a:pt x="8720862" y="5041515"/>
                  <a:pt x="8718778" y="5036957"/>
                  <a:pt x="8715802" y="5033348"/>
                </a:cubicBezTo>
                <a:cubicBezTo>
                  <a:pt x="8712825" y="5029739"/>
                  <a:pt x="8708174" y="5026744"/>
                  <a:pt x="8701849" y="5024362"/>
                </a:cubicBezTo>
                <a:cubicBezTo>
                  <a:pt x="8695524" y="5021981"/>
                  <a:pt x="8687301" y="5020791"/>
                  <a:pt x="8677181" y="5020791"/>
                </a:cubicBezTo>
                <a:close/>
                <a:moveTo>
                  <a:pt x="7991790" y="4978374"/>
                </a:moveTo>
                <a:lnTo>
                  <a:pt x="7991790" y="5142011"/>
                </a:lnTo>
                <a:lnTo>
                  <a:pt x="8013445" y="5142011"/>
                </a:lnTo>
                <a:lnTo>
                  <a:pt x="8013445" y="4997685"/>
                </a:lnTo>
                <a:lnTo>
                  <a:pt x="8097607" y="4997685"/>
                </a:lnTo>
                <a:lnTo>
                  <a:pt x="8097607" y="4978374"/>
                </a:lnTo>
                <a:close/>
                <a:moveTo>
                  <a:pt x="8348196" y="4975584"/>
                </a:moveTo>
                <a:cubicBezTo>
                  <a:pt x="8333760" y="4975584"/>
                  <a:pt x="8320533" y="4978877"/>
                  <a:pt x="8308515" y="4985462"/>
                </a:cubicBezTo>
                <a:cubicBezTo>
                  <a:pt x="8296497" y="4992048"/>
                  <a:pt x="8287233" y="5001685"/>
                  <a:pt x="8280721" y="5014372"/>
                </a:cubicBezTo>
                <a:cubicBezTo>
                  <a:pt x="8274210" y="5027060"/>
                  <a:pt x="8270955" y="5041924"/>
                  <a:pt x="8270955" y="5058965"/>
                </a:cubicBezTo>
                <a:cubicBezTo>
                  <a:pt x="8270955" y="5074592"/>
                  <a:pt x="8273838" y="5089214"/>
                  <a:pt x="8279605" y="5102832"/>
                </a:cubicBezTo>
                <a:cubicBezTo>
                  <a:pt x="8285372" y="5116450"/>
                  <a:pt x="8293781" y="5126849"/>
                  <a:pt x="8304832" y="5134030"/>
                </a:cubicBezTo>
                <a:cubicBezTo>
                  <a:pt x="8315882" y="5141211"/>
                  <a:pt x="8330225" y="5144802"/>
                  <a:pt x="8347862" y="5144802"/>
                </a:cubicBezTo>
                <a:cubicBezTo>
                  <a:pt x="8364902" y="5144802"/>
                  <a:pt x="8379320" y="5140132"/>
                  <a:pt x="8391114" y="5130793"/>
                </a:cubicBezTo>
                <a:cubicBezTo>
                  <a:pt x="8402909" y="5121454"/>
                  <a:pt x="8411076" y="5107892"/>
                  <a:pt x="8415615" y="5090107"/>
                </a:cubicBezTo>
                <a:lnTo>
                  <a:pt x="8393961" y="5084638"/>
                </a:lnTo>
                <a:cubicBezTo>
                  <a:pt x="8390984" y="5098404"/>
                  <a:pt x="8385292" y="5108785"/>
                  <a:pt x="8376883" y="5115780"/>
                </a:cubicBezTo>
                <a:cubicBezTo>
                  <a:pt x="8368474" y="5122775"/>
                  <a:pt x="8358205" y="5126272"/>
                  <a:pt x="8346076" y="5126272"/>
                </a:cubicBezTo>
                <a:cubicBezTo>
                  <a:pt x="8336104" y="5126272"/>
                  <a:pt x="8326840" y="5123705"/>
                  <a:pt x="8318282" y="5118571"/>
                </a:cubicBezTo>
                <a:cubicBezTo>
                  <a:pt x="8309724" y="5113436"/>
                  <a:pt x="8303418" y="5105678"/>
                  <a:pt x="8299362" y="5095298"/>
                </a:cubicBezTo>
                <a:cubicBezTo>
                  <a:pt x="8295307" y="5084917"/>
                  <a:pt x="8293279" y="5072769"/>
                  <a:pt x="8293279" y="5058853"/>
                </a:cubicBezTo>
                <a:cubicBezTo>
                  <a:pt x="8293279" y="5048063"/>
                  <a:pt x="8294990" y="5037589"/>
                  <a:pt x="8298413" y="5027432"/>
                </a:cubicBezTo>
                <a:cubicBezTo>
                  <a:pt x="8301836" y="5017274"/>
                  <a:pt x="8307771" y="5009182"/>
                  <a:pt x="8316217" y="5003154"/>
                </a:cubicBezTo>
                <a:cubicBezTo>
                  <a:pt x="8324663" y="4997127"/>
                  <a:pt x="8335174" y="4994113"/>
                  <a:pt x="8347750" y="4994113"/>
                </a:cubicBezTo>
                <a:cubicBezTo>
                  <a:pt x="8358689" y="4994113"/>
                  <a:pt x="8367767" y="4996829"/>
                  <a:pt x="8374985" y="5002261"/>
                </a:cubicBezTo>
                <a:cubicBezTo>
                  <a:pt x="8382204" y="5007694"/>
                  <a:pt x="8387710" y="5016363"/>
                  <a:pt x="8391505" y="5028269"/>
                </a:cubicBezTo>
                <a:lnTo>
                  <a:pt x="8412825" y="5023246"/>
                </a:lnTo>
                <a:cubicBezTo>
                  <a:pt x="8408434" y="5008140"/>
                  <a:pt x="8400658" y="4996420"/>
                  <a:pt x="8389496" y="4988086"/>
                </a:cubicBezTo>
                <a:cubicBezTo>
                  <a:pt x="8378334" y="4979751"/>
                  <a:pt x="8364568" y="4975584"/>
                  <a:pt x="8348196" y="4975584"/>
                </a:cubicBezTo>
                <a:close/>
                <a:moveTo>
                  <a:pt x="8173770" y="4975584"/>
                </a:moveTo>
                <a:cubicBezTo>
                  <a:pt x="8156803" y="4975584"/>
                  <a:pt x="8142609" y="4979788"/>
                  <a:pt x="8131186" y="4988197"/>
                </a:cubicBezTo>
                <a:cubicBezTo>
                  <a:pt x="8119764" y="4996606"/>
                  <a:pt x="8112043" y="5008289"/>
                  <a:pt x="8108025" y="5023246"/>
                </a:cubicBezTo>
                <a:lnTo>
                  <a:pt x="8129233" y="5028827"/>
                </a:lnTo>
                <a:cubicBezTo>
                  <a:pt x="8135409" y="5005982"/>
                  <a:pt x="8150292" y="4994560"/>
                  <a:pt x="8173881" y="4994560"/>
                </a:cubicBezTo>
                <a:cubicBezTo>
                  <a:pt x="8189806" y="4994560"/>
                  <a:pt x="8202289" y="4999359"/>
                  <a:pt x="8211330" y="5008959"/>
                </a:cubicBezTo>
                <a:cubicBezTo>
                  <a:pt x="8220372" y="5018558"/>
                  <a:pt x="8225339" y="5031543"/>
                  <a:pt x="8226232" y="5047914"/>
                </a:cubicBezTo>
                <a:lnTo>
                  <a:pt x="8166291" y="5047914"/>
                </a:lnTo>
                <a:lnTo>
                  <a:pt x="8166291" y="5067225"/>
                </a:lnTo>
                <a:lnTo>
                  <a:pt x="8227125" y="5067225"/>
                </a:lnTo>
                <a:cubicBezTo>
                  <a:pt x="8226306" y="5085605"/>
                  <a:pt x="8221209" y="5100097"/>
                  <a:pt x="8211833" y="5110701"/>
                </a:cubicBezTo>
                <a:cubicBezTo>
                  <a:pt x="8202456" y="5121305"/>
                  <a:pt x="8190439" y="5126607"/>
                  <a:pt x="8175779" y="5126607"/>
                </a:cubicBezTo>
                <a:cubicBezTo>
                  <a:pt x="8149734" y="5126607"/>
                  <a:pt x="8133400" y="5112766"/>
                  <a:pt x="8126777" y="5085084"/>
                </a:cubicBezTo>
                <a:lnTo>
                  <a:pt x="8105904" y="5090554"/>
                </a:lnTo>
                <a:cubicBezTo>
                  <a:pt x="8115355" y="5126719"/>
                  <a:pt x="8138126" y="5144802"/>
                  <a:pt x="8174216" y="5144802"/>
                </a:cubicBezTo>
                <a:cubicBezTo>
                  <a:pt x="8200038" y="5144802"/>
                  <a:pt x="8219255" y="5136486"/>
                  <a:pt x="8231869" y="5119854"/>
                </a:cubicBezTo>
                <a:cubicBezTo>
                  <a:pt x="8244482" y="5103223"/>
                  <a:pt x="8250379" y="5082740"/>
                  <a:pt x="8249561" y="5058407"/>
                </a:cubicBezTo>
                <a:cubicBezTo>
                  <a:pt x="8249561" y="5043524"/>
                  <a:pt x="8246751" y="5029943"/>
                  <a:pt x="8241133" y="5017665"/>
                </a:cubicBezTo>
                <a:cubicBezTo>
                  <a:pt x="8235515" y="5005387"/>
                  <a:pt x="8226902" y="4995304"/>
                  <a:pt x="8215293" y="4987416"/>
                </a:cubicBezTo>
                <a:cubicBezTo>
                  <a:pt x="8203684" y="4979528"/>
                  <a:pt x="8189843" y="4975584"/>
                  <a:pt x="8173770" y="4975584"/>
                </a:cubicBezTo>
                <a:close/>
                <a:moveTo>
                  <a:pt x="10085541" y="4813659"/>
                </a:moveTo>
                <a:lnTo>
                  <a:pt x="10109875" y="4813659"/>
                </a:lnTo>
                <a:cubicBezTo>
                  <a:pt x="10118581" y="4813659"/>
                  <a:pt x="10124906" y="4814087"/>
                  <a:pt x="10128850" y="4814943"/>
                </a:cubicBezTo>
                <a:cubicBezTo>
                  <a:pt x="10132794" y="4815798"/>
                  <a:pt x="10135994" y="4817845"/>
                  <a:pt x="10138450" y="4821082"/>
                </a:cubicBezTo>
                <a:cubicBezTo>
                  <a:pt x="10140906" y="4824319"/>
                  <a:pt x="10142133" y="4827835"/>
                  <a:pt x="10142133" y="4831630"/>
                </a:cubicBezTo>
                <a:cubicBezTo>
                  <a:pt x="10141910" y="4838104"/>
                  <a:pt x="10139678" y="4842662"/>
                  <a:pt x="10135436" y="4845304"/>
                </a:cubicBezTo>
                <a:cubicBezTo>
                  <a:pt x="10131194" y="4847945"/>
                  <a:pt x="10123381" y="4849266"/>
                  <a:pt x="10111996" y="4849266"/>
                </a:cubicBezTo>
                <a:lnTo>
                  <a:pt x="10085541" y="4849266"/>
                </a:lnTo>
                <a:close/>
                <a:moveTo>
                  <a:pt x="8799220" y="4810199"/>
                </a:moveTo>
                <a:lnTo>
                  <a:pt x="8822995" y="4810199"/>
                </a:lnTo>
                <a:cubicBezTo>
                  <a:pt x="8836762" y="4810199"/>
                  <a:pt x="8845654" y="4812208"/>
                  <a:pt x="8849673" y="4816226"/>
                </a:cubicBezTo>
                <a:cubicBezTo>
                  <a:pt x="8853691" y="4820245"/>
                  <a:pt x="8855700" y="4824821"/>
                  <a:pt x="8855700" y="4829956"/>
                </a:cubicBezTo>
                <a:cubicBezTo>
                  <a:pt x="8855700" y="4836578"/>
                  <a:pt x="8852984" y="4841453"/>
                  <a:pt x="8847552" y="4844578"/>
                </a:cubicBezTo>
                <a:cubicBezTo>
                  <a:pt x="8842120" y="4847703"/>
                  <a:pt x="8833041" y="4849266"/>
                  <a:pt x="8820316" y="4849266"/>
                </a:cubicBezTo>
                <a:lnTo>
                  <a:pt x="8799220" y="4849266"/>
                </a:lnTo>
                <a:close/>
                <a:moveTo>
                  <a:pt x="11264967" y="4806292"/>
                </a:moveTo>
                <a:lnTo>
                  <a:pt x="11264967" y="4813659"/>
                </a:lnTo>
                <a:cubicBezTo>
                  <a:pt x="11264967" y="4822514"/>
                  <a:pt x="11263888" y="4829211"/>
                  <a:pt x="11261730" y="4833751"/>
                </a:cubicBezTo>
                <a:cubicBezTo>
                  <a:pt x="11258902" y="4839629"/>
                  <a:pt x="11254474" y="4844262"/>
                  <a:pt x="11248447" y="4847648"/>
                </a:cubicBezTo>
                <a:cubicBezTo>
                  <a:pt x="11242420" y="4851033"/>
                  <a:pt x="11235536" y="4852726"/>
                  <a:pt x="11227797" y="4852726"/>
                </a:cubicBezTo>
                <a:cubicBezTo>
                  <a:pt x="11219984" y="4852726"/>
                  <a:pt x="11214049" y="4850940"/>
                  <a:pt x="11209994" y="4847369"/>
                </a:cubicBezTo>
                <a:cubicBezTo>
                  <a:pt x="11205938" y="4843797"/>
                  <a:pt x="11203910" y="4839332"/>
                  <a:pt x="11203910" y="4833974"/>
                </a:cubicBezTo>
                <a:cubicBezTo>
                  <a:pt x="11203910" y="4830477"/>
                  <a:pt x="11204840" y="4827295"/>
                  <a:pt x="11206701" y="4824430"/>
                </a:cubicBezTo>
                <a:cubicBezTo>
                  <a:pt x="11208561" y="4821565"/>
                  <a:pt x="11211203" y="4819389"/>
                  <a:pt x="11214626" y="4817901"/>
                </a:cubicBezTo>
                <a:cubicBezTo>
                  <a:pt x="11218049" y="4816412"/>
                  <a:pt x="11223890" y="4815073"/>
                  <a:pt x="11232150" y="4813882"/>
                </a:cubicBezTo>
                <a:cubicBezTo>
                  <a:pt x="11246736" y="4811799"/>
                  <a:pt x="11257674" y="4809269"/>
                  <a:pt x="11264967" y="4806292"/>
                </a:cubicBezTo>
                <a:close/>
                <a:moveTo>
                  <a:pt x="10502967" y="4806292"/>
                </a:moveTo>
                <a:lnTo>
                  <a:pt x="10502967" y="4813659"/>
                </a:lnTo>
                <a:cubicBezTo>
                  <a:pt x="10502967" y="4822514"/>
                  <a:pt x="10501888" y="4829211"/>
                  <a:pt x="10499730" y="4833751"/>
                </a:cubicBezTo>
                <a:cubicBezTo>
                  <a:pt x="10496902" y="4839629"/>
                  <a:pt x="10492474" y="4844262"/>
                  <a:pt x="10486447" y="4847648"/>
                </a:cubicBezTo>
                <a:cubicBezTo>
                  <a:pt x="10480420" y="4851033"/>
                  <a:pt x="10473536" y="4852726"/>
                  <a:pt x="10465797" y="4852726"/>
                </a:cubicBezTo>
                <a:cubicBezTo>
                  <a:pt x="10457984" y="4852726"/>
                  <a:pt x="10452049" y="4850940"/>
                  <a:pt x="10447994" y="4847369"/>
                </a:cubicBezTo>
                <a:cubicBezTo>
                  <a:pt x="10443938" y="4843797"/>
                  <a:pt x="10441910" y="4839332"/>
                  <a:pt x="10441910" y="4833974"/>
                </a:cubicBezTo>
                <a:cubicBezTo>
                  <a:pt x="10441910" y="4830477"/>
                  <a:pt x="10442840" y="4827295"/>
                  <a:pt x="10444701" y="4824430"/>
                </a:cubicBezTo>
                <a:cubicBezTo>
                  <a:pt x="10446561" y="4821565"/>
                  <a:pt x="10449203" y="4819389"/>
                  <a:pt x="10452626" y="4817901"/>
                </a:cubicBezTo>
                <a:cubicBezTo>
                  <a:pt x="10456049" y="4816412"/>
                  <a:pt x="10461890" y="4815073"/>
                  <a:pt x="10470150" y="4813882"/>
                </a:cubicBezTo>
                <a:cubicBezTo>
                  <a:pt x="10484736" y="4811799"/>
                  <a:pt x="10495674" y="4809269"/>
                  <a:pt x="10502967" y="4806292"/>
                </a:cubicBezTo>
                <a:close/>
                <a:moveTo>
                  <a:pt x="11365463" y="4763876"/>
                </a:moveTo>
                <a:cubicBezTo>
                  <a:pt x="11376104" y="4763876"/>
                  <a:pt x="11384346" y="4767820"/>
                  <a:pt x="11390187" y="4775708"/>
                </a:cubicBezTo>
                <a:cubicBezTo>
                  <a:pt x="11396029" y="4783596"/>
                  <a:pt x="11398950" y="4793716"/>
                  <a:pt x="11398950" y="4806069"/>
                </a:cubicBezTo>
                <a:cubicBezTo>
                  <a:pt x="11398950" y="4819984"/>
                  <a:pt x="11395843" y="4831165"/>
                  <a:pt x="11389629" y="4839611"/>
                </a:cubicBezTo>
                <a:cubicBezTo>
                  <a:pt x="11383416" y="4848057"/>
                  <a:pt x="11375323" y="4852280"/>
                  <a:pt x="11365352" y="4852280"/>
                </a:cubicBezTo>
                <a:cubicBezTo>
                  <a:pt x="11355603" y="4852280"/>
                  <a:pt x="11347399" y="4848634"/>
                  <a:pt x="11340739" y="4841341"/>
                </a:cubicBezTo>
                <a:cubicBezTo>
                  <a:pt x="11334079" y="4834048"/>
                  <a:pt x="11330749" y="4823519"/>
                  <a:pt x="11330749" y="4809752"/>
                </a:cubicBezTo>
                <a:cubicBezTo>
                  <a:pt x="11330749" y="4795837"/>
                  <a:pt x="11333763" y="4784712"/>
                  <a:pt x="11339790" y="4776378"/>
                </a:cubicBezTo>
                <a:cubicBezTo>
                  <a:pt x="11345818" y="4768043"/>
                  <a:pt x="11354376" y="4763876"/>
                  <a:pt x="11365463" y="4763876"/>
                </a:cubicBezTo>
                <a:close/>
                <a:moveTo>
                  <a:pt x="10085541" y="4763876"/>
                </a:moveTo>
                <a:lnTo>
                  <a:pt x="10107642" y="4763876"/>
                </a:lnTo>
                <a:cubicBezTo>
                  <a:pt x="10118358" y="4763876"/>
                  <a:pt x="10125930" y="4765104"/>
                  <a:pt x="10130357" y="4767559"/>
                </a:cubicBezTo>
                <a:cubicBezTo>
                  <a:pt x="10134785" y="4770015"/>
                  <a:pt x="10136999" y="4774368"/>
                  <a:pt x="10136999" y="4780619"/>
                </a:cubicBezTo>
                <a:cubicBezTo>
                  <a:pt x="10136999" y="4784414"/>
                  <a:pt x="10135734" y="4787670"/>
                  <a:pt x="10133204" y="4790386"/>
                </a:cubicBezTo>
                <a:cubicBezTo>
                  <a:pt x="10130674" y="4793102"/>
                  <a:pt x="10127808" y="4794907"/>
                  <a:pt x="10124609" y="4795800"/>
                </a:cubicBezTo>
                <a:cubicBezTo>
                  <a:pt x="10121409" y="4796693"/>
                  <a:pt x="10115530" y="4797139"/>
                  <a:pt x="10106972" y="4797139"/>
                </a:cubicBezTo>
                <a:lnTo>
                  <a:pt x="10085541" y="4797139"/>
                </a:lnTo>
                <a:close/>
                <a:moveTo>
                  <a:pt x="8347973" y="4763876"/>
                </a:moveTo>
                <a:lnTo>
                  <a:pt x="8376548" y="4763876"/>
                </a:lnTo>
                <a:lnTo>
                  <a:pt x="8376548" y="4803055"/>
                </a:lnTo>
                <a:lnTo>
                  <a:pt x="8354336" y="4803055"/>
                </a:lnTo>
                <a:cubicBezTo>
                  <a:pt x="8341388" y="4803055"/>
                  <a:pt x="8332365" y="4801399"/>
                  <a:pt x="8327267" y="4798088"/>
                </a:cubicBezTo>
                <a:cubicBezTo>
                  <a:pt x="8322170" y="4794776"/>
                  <a:pt x="8319621" y="4789586"/>
                  <a:pt x="8319621" y="4782517"/>
                </a:cubicBezTo>
                <a:cubicBezTo>
                  <a:pt x="8319621" y="4777531"/>
                  <a:pt x="8321352" y="4773178"/>
                  <a:pt x="8324812" y="4769457"/>
                </a:cubicBezTo>
                <a:cubicBezTo>
                  <a:pt x="8328272" y="4765736"/>
                  <a:pt x="8335993" y="4763876"/>
                  <a:pt x="8347973" y="4763876"/>
                </a:cubicBezTo>
                <a:close/>
                <a:moveTo>
                  <a:pt x="8078632" y="4763876"/>
                </a:moveTo>
                <a:lnTo>
                  <a:pt x="8124508" y="4763876"/>
                </a:lnTo>
                <a:lnTo>
                  <a:pt x="8124508" y="4849266"/>
                </a:lnTo>
                <a:lnTo>
                  <a:pt x="8060772" y="4849266"/>
                </a:lnTo>
                <a:cubicBezTo>
                  <a:pt x="8071190" y="4830811"/>
                  <a:pt x="8077143" y="4802348"/>
                  <a:pt x="8078632" y="4763876"/>
                </a:cubicBezTo>
                <a:close/>
                <a:moveTo>
                  <a:pt x="11494572" y="4761197"/>
                </a:moveTo>
                <a:cubicBezTo>
                  <a:pt x="11504469" y="4761197"/>
                  <a:pt x="11512747" y="4764974"/>
                  <a:pt x="11519407" y="4772527"/>
                </a:cubicBezTo>
                <a:cubicBezTo>
                  <a:pt x="11526067" y="4780080"/>
                  <a:pt x="11529398" y="4791186"/>
                  <a:pt x="11529398" y="4805845"/>
                </a:cubicBezTo>
                <a:cubicBezTo>
                  <a:pt x="11529398" y="4821398"/>
                  <a:pt x="11526086" y="4832969"/>
                  <a:pt x="11519463" y="4840560"/>
                </a:cubicBezTo>
                <a:cubicBezTo>
                  <a:pt x="11512840" y="4848150"/>
                  <a:pt x="11504543" y="4851945"/>
                  <a:pt x="11494572" y="4851945"/>
                </a:cubicBezTo>
                <a:cubicBezTo>
                  <a:pt x="11484526" y="4851945"/>
                  <a:pt x="11476191" y="4848168"/>
                  <a:pt x="11469568" y="4840615"/>
                </a:cubicBezTo>
                <a:cubicBezTo>
                  <a:pt x="11462946" y="4833062"/>
                  <a:pt x="11459634" y="4821696"/>
                  <a:pt x="11459634" y="4806515"/>
                </a:cubicBezTo>
                <a:cubicBezTo>
                  <a:pt x="11459634" y="4791335"/>
                  <a:pt x="11462946" y="4779987"/>
                  <a:pt x="11469568" y="4772471"/>
                </a:cubicBezTo>
                <a:cubicBezTo>
                  <a:pt x="11476191" y="4764955"/>
                  <a:pt x="11484526" y="4761197"/>
                  <a:pt x="11494572" y="4761197"/>
                </a:cubicBezTo>
                <a:close/>
                <a:moveTo>
                  <a:pt x="9989622" y="4761197"/>
                </a:moveTo>
                <a:cubicBezTo>
                  <a:pt x="9999519" y="4761197"/>
                  <a:pt x="10007797" y="4764974"/>
                  <a:pt x="10014457" y="4772527"/>
                </a:cubicBezTo>
                <a:cubicBezTo>
                  <a:pt x="10021117" y="4780080"/>
                  <a:pt x="10024448" y="4791186"/>
                  <a:pt x="10024448" y="4805845"/>
                </a:cubicBezTo>
                <a:cubicBezTo>
                  <a:pt x="10024448" y="4821398"/>
                  <a:pt x="10021136" y="4832969"/>
                  <a:pt x="10014513" y="4840560"/>
                </a:cubicBezTo>
                <a:cubicBezTo>
                  <a:pt x="10007890" y="4848150"/>
                  <a:pt x="9999593" y="4851945"/>
                  <a:pt x="9989622" y="4851945"/>
                </a:cubicBezTo>
                <a:cubicBezTo>
                  <a:pt x="9979576" y="4851945"/>
                  <a:pt x="9971241" y="4848168"/>
                  <a:pt x="9964618" y="4840615"/>
                </a:cubicBezTo>
                <a:cubicBezTo>
                  <a:pt x="9957996" y="4833062"/>
                  <a:pt x="9954684" y="4821696"/>
                  <a:pt x="9954684" y="4806515"/>
                </a:cubicBezTo>
                <a:cubicBezTo>
                  <a:pt x="9954684" y="4791335"/>
                  <a:pt x="9957996" y="4779987"/>
                  <a:pt x="9964618" y="4772471"/>
                </a:cubicBezTo>
                <a:cubicBezTo>
                  <a:pt x="9971241" y="4764955"/>
                  <a:pt x="9979576" y="4761197"/>
                  <a:pt x="9989622" y="4761197"/>
                </a:cubicBezTo>
                <a:close/>
                <a:moveTo>
                  <a:pt x="9075222" y="4761197"/>
                </a:moveTo>
                <a:cubicBezTo>
                  <a:pt x="9085119" y="4761197"/>
                  <a:pt x="9093397" y="4764974"/>
                  <a:pt x="9100057" y="4772527"/>
                </a:cubicBezTo>
                <a:cubicBezTo>
                  <a:pt x="9106717" y="4780080"/>
                  <a:pt x="9110047" y="4791186"/>
                  <a:pt x="9110047" y="4805845"/>
                </a:cubicBezTo>
                <a:cubicBezTo>
                  <a:pt x="9110047" y="4821398"/>
                  <a:pt x="9106736" y="4832969"/>
                  <a:pt x="9100113" y="4840560"/>
                </a:cubicBezTo>
                <a:cubicBezTo>
                  <a:pt x="9093490" y="4848150"/>
                  <a:pt x="9085193" y="4851945"/>
                  <a:pt x="9075222" y="4851945"/>
                </a:cubicBezTo>
                <a:cubicBezTo>
                  <a:pt x="9065176" y="4851945"/>
                  <a:pt x="9056841" y="4848168"/>
                  <a:pt x="9050218" y="4840615"/>
                </a:cubicBezTo>
                <a:cubicBezTo>
                  <a:pt x="9043596" y="4833062"/>
                  <a:pt x="9040284" y="4821696"/>
                  <a:pt x="9040284" y="4806515"/>
                </a:cubicBezTo>
                <a:cubicBezTo>
                  <a:pt x="9040284" y="4791335"/>
                  <a:pt x="9043596" y="4779987"/>
                  <a:pt x="9050218" y="4772471"/>
                </a:cubicBezTo>
                <a:cubicBezTo>
                  <a:pt x="9056841" y="4764955"/>
                  <a:pt x="9065176" y="4761197"/>
                  <a:pt x="9075222" y="4761197"/>
                </a:cubicBezTo>
                <a:close/>
                <a:moveTo>
                  <a:pt x="11714428" y="4761085"/>
                </a:moveTo>
                <a:cubicBezTo>
                  <a:pt x="11724623" y="4761085"/>
                  <a:pt x="11732920" y="4764955"/>
                  <a:pt x="11739320" y="4772694"/>
                </a:cubicBezTo>
                <a:cubicBezTo>
                  <a:pt x="11743487" y="4777680"/>
                  <a:pt x="11746017" y="4785158"/>
                  <a:pt x="11746910" y="4795130"/>
                </a:cubicBezTo>
                <a:lnTo>
                  <a:pt x="11680718" y="4795130"/>
                </a:lnTo>
                <a:cubicBezTo>
                  <a:pt x="11681388" y="4784786"/>
                  <a:pt x="11684867" y="4776526"/>
                  <a:pt x="11691155" y="4770350"/>
                </a:cubicBezTo>
                <a:cubicBezTo>
                  <a:pt x="11697443" y="4764174"/>
                  <a:pt x="11705200" y="4761085"/>
                  <a:pt x="11714428" y="4761085"/>
                </a:cubicBezTo>
                <a:close/>
                <a:moveTo>
                  <a:pt x="10238053" y="4761085"/>
                </a:moveTo>
                <a:cubicBezTo>
                  <a:pt x="10248248" y="4761085"/>
                  <a:pt x="10256545" y="4764955"/>
                  <a:pt x="10262944" y="4772694"/>
                </a:cubicBezTo>
                <a:cubicBezTo>
                  <a:pt x="10267112" y="4777680"/>
                  <a:pt x="10269642" y="4785158"/>
                  <a:pt x="10270535" y="4795130"/>
                </a:cubicBezTo>
                <a:lnTo>
                  <a:pt x="10204343" y="4795130"/>
                </a:lnTo>
                <a:cubicBezTo>
                  <a:pt x="10205013" y="4784786"/>
                  <a:pt x="10208492" y="4776526"/>
                  <a:pt x="10214780" y="4770350"/>
                </a:cubicBezTo>
                <a:cubicBezTo>
                  <a:pt x="10221068" y="4764174"/>
                  <a:pt x="10228826" y="4761085"/>
                  <a:pt x="10238053" y="4761085"/>
                </a:cubicBezTo>
                <a:close/>
                <a:moveTo>
                  <a:pt x="9742753" y="4761085"/>
                </a:moveTo>
                <a:cubicBezTo>
                  <a:pt x="9752948" y="4761085"/>
                  <a:pt x="9761245" y="4764955"/>
                  <a:pt x="9767644" y="4772694"/>
                </a:cubicBezTo>
                <a:cubicBezTo>
                  <a:pt x="9771812" y="4777680"/>
                  <a:pt x="9774342" y="4785158"/>
                  <a:pt x="9775235" y="4795130"/>
                </a:cubicBezTo>
                <a:lnTo>
                  <a:pt x="9709043" y="4795130"/>
                </a:lnTo>
                <a:cubicBezTo>
                  <a:pt x="9709713" y="4784786"/>
                  <a:pt x="9713192" y="4776526"/>
                  <a:pt x="9719480" y="4770350"/>
                </a:cubicBezTo>
                <a:cubicBezTo>
                  <a:pt x="9725768" y="4764174"/>
                  <a:pt x="9733526" y="4761085"/>
                  <a:pt x="9742753" y="4761085"/>
                </a:cubicBezTo>
                <a:close/>
                <a:moveTo>
                  <a:pt x="8580703" y="4761085"/>
                </a:moveTo>
                <a:cubicBezTo>
                  <a:pt x="8590898" y="4761085"/>
                  <a:pt x="8599195" y="4764955"/>
                  <a:pt x="8605594" y="4772694"/>
                </a:cubicBezTo>
                <a:cubicBezTo>
                  <a:pt x="8609762" y="4777680"/>
                  <a:pt x="8612292" y="4785158"/>
                  <a:pt x="8613185" y="4795130"/>
                </a:cubicBezTo>
                <a:lnTo>
                  <a:pt x="8546993" y="4795130"/>
                </a:lnTo>
                <a:cubicBezTo>
                  <a:pt x="8547663" y="4784786"/>
                  <a:pt x="8551142" y="4776526"/>
                  <a:pt x="8557430" y="4770350"/>
                </a:cubicBezTo>
                <a:cubicBezTo>
                  <a:pt x="8563718" y="4764174"/>
                  <a:pt x="8571476" y="4761085"/>
                  <a:pt x="8580703" y="4761085"/>
                </a:cubicBezTo>
                <a:close/>
                <a:moveTo>
                  <a:pt x="8228278" y="4761085"/>
                </a:moveTo>
                <a:cubicBezTo>
                  <a:pt x="8238473" y="4761085"/>
                  <a:pt x="8246770" y="4764955"/>
                  <a:pt x="8253170" y="4772694"/>
                </a:cubicBezTo>
                <a:cubicBezTo>
                  <a:pt x="8257337" y="4777680"/>
                  <a:pt x="8259867" y="4785158"/>
                  <a:pt x="8260760" y="4795130"/>
                </a:cubicBezTo>
                <a:lnTo>
                  <a:pt x="8194569" y="4795130"/>
                </a:lnTo>
                <a:cubicBezTo>
                  <a:pt x="8195238" y="4784786"/>
                  <a:pt x="8198717" y="4776526"/>
                  <a:pt x="8205005" y="4770350"/>
                </a:cubicBezTo>
                <a:cubicBezTo>
                  <a:pt x="8211293" y="4764174"/>
                  <a:pt x="8219051" y="4761085"/>
                  <a:pt x="8228278" y="4761085"/>
                </a:cubicBezTo>
                <a:close/>
                <a:moveTo>
                  <a:pt x="11106726" y="4760304"/>
                </a:moveTo>
                <a:cubicBezTo>
                  <a:pt x="11115358" y="4760304"/>
                  <a:pt x="11122780" y="4764062"/>
                  <a:pt x="11128994" y="4771578"/>
                </a:cubicBezTo>
                <a:cubicBezTo>
                  <a:pt x="11135208" y="4779094"/>
                  <a:pt x="11138314" y="4790405"/>
                  <a:pt x="11138314" y="4805511"/>
                </a:cubicBezTo>
                <a:cubicBezTo>
                  <a:pt x="11138314" y="4821361"/>
                  <a:pt x="11135133" y="4833062"/>
                  <a:pt x="11128771" y="4840615"/>
                </a:cubicBezTo>
                <a:cubicBezTo>
                  <a:pt x="11122408" y="4848168"/>
                  <a:pt x="11114762" y="4851945"/>
                  <a:pt x="11105832" y="4851945"/>
                </a:cubicBezTo>
                <a:cubicBezTo>
                  <a:pt x="11097052" y="4851945"/>
                  <a:pt x="11089573" y="4848299"/>
                  <a:pt x="11083397" y="4841006"/>
                </a:cubicBezTo>
                <a:cubicBezTo>
                  <a:pt x="11077220" y="4833714"/>
                  <a:pt x="11074132" y="4822440"/>
                  <a:pt x="11074132" y="4807185"/>
                </a:cubicBezTo>
                <a:cubicBezTo>
                  <a:pt x="11074132" y="4791930"/>
                  <a:pt x="11077425" y="4780303"/>
                  <a:pt x="11084010" y="4772303"/>
                </a:cubicBezTo>
                <a:cubicBezTo>
                  <a:pt x="11090596" y="4764304"/>
                  <a:pt x="11098168" y="4760304"/>
                  <a:pt x="11106726" y="4760304"/>
                </a:cubicBezTo>
                <a:close/>
                <a:moveTo>
                  <a:pt x="10782876" y="4760304"/>
                </a:moveTo>
                <a:cubicBezTo>
                  <a:pt x="10791508" y="4760304"/>
                  <a:pt x="10798930" y="4764062"/>
                  <a:pt x="10805144" y="4771578"/>
                </a:cubicBezTo>
                <a:cubicBezTo>
                  <a:pt x="10811358" y="4779094"/>
                  <a:pt x="10814464" y="4790405"/>
                  <a:pt x="10814464" y="4805511"/>
                </a:cubicBezTo>
                <a:cubicBezTo>
                  <a:pt x="10814464" y="4821361"/>
                  <a:pt x="10811283" y="4833062"/>
                  <a:pt x="10804921" y="4840615"/>
                </a:cubicBezTo>
                <a:cubicBezTo>
                  <a:pt x="10798558" y="4848168"/>
                  <a:pt x="10790912" y="4851945"/>
                  <a:pt x="10781982" y="4851945"/>
                </a:cubicBezTo>
                <a:cubicBezTo>
                  <a:pt x="10773202" y="4851945"/>
                  <a:pt x="10765723" y="4848299"/>
                  <a:pt x="10759547" y="4841006"/>
                </a:cubicBezTo>
                <a:cubicBezTo>
                  <a:pt x="10753370" y="4833714"/>
                  <a:pt x="10750282" y="4822440"/>
                  <a:pt x="10750282" y="4807185"/>
                </a:cubicBezTo>
                <a:cubicBezTo>
                  <a:pt x="10750282" y="4791930"/>
                  <a:pt x="10753575" y="4780303"/>
                  <a:pt x="10760160" y="4772303"/>
                </a:cubicBezTo>
                <a:cubicBezTo>
                  <a:pt x="10766746" y="4764304"/>
                  <a:pt x="10774318" y="4760304"/>
                  <a:pt x="10782876" y="4760304"/>
                </a:cubicBezTo>
                <a:close/>
                <a:moveTo>
                  <a:pt x="11549936" y="4747244"/>
                </a:moveTo>
                <a:lnTo>
                  <a:pt x="11549936" y="4763876"/>
                </a:lnTo>
                <a:lnTo>
                  <a:pt x="11588110" y="4763876"/>
                </a:lnTo>
                <a:lnTo>
                  <a:pt x="11588110" y="4865786"/>
                </a:lnTo>
                <a:lnTo>
                  <a:pt x="11608090" y="4865786"/>
                </a:lnTo>
                <a:lnTo>
                  <a:pt x="11608090" y="4763876"/>
                </a:lnTo>
                <a:lnTo>
                  <a:pt x="11646265" y="4763876"/>
                </a:lnTo>
                <a:lnTo>
                  <a:pt x="11646265" y="4747244"/>
                </a:lnTo>
                <a:close/>
                <a:moveTo>
                  <a:pt x="10865438" y="4747244"/>
                </a:moveTo>
                <a:lnTo>
                  <a:pt x="10865438" y="4865786"/>
                </a:lnTo>
                <a:lnTo>
                  <a:pt x="10887092" y="4865786"/>
                </a:lnTo>
                <a:lnTo>
                  <a:pt x="10942791" y="4775931"/>
                </a:lnTo>
                <a:lnTo>
                  <a:pt x="10942791" y="4865786"/>
                </a:lnTo>
                <a:lnTo>
                  <a:pt x="10962883" y="4865786"/>
                </a:lnTo>
                <a:lnTo>
                  <a:pt x="10962883" y="4747244"/>
                </a:lnTo>
                <a:lnTo>
                  <a:pt x="10941229" y="4747244"/>
                </a:lnTo>
                <a:lnTo>
                  <a:pt x="10885530" y="4837657"/>
                </a:lnTo>
                <a:lnTo>
                  <a:pt x="10885530" y="4747244"/>
                </a:lnTo>
                <a:close/>
                <a:moveTo>
                  <a:pt x="10608374" y="4747244"/>
                </a:moveTo>
                <a:lnTo>
                  <a:pt x="10608374" y="4865786"/>
                </a:lnTo>
                <a:lnTo>
                  <a:pt x="10628466" y="4865786"/>
                </a:lnTo>
                <a:lnTo>
                  <a:pt x="10628466" y="4763876"/>
                </a:lnTo>
                <a:lnTo>
                  <a:pt x="10681821" y="4763876"/>
                </a:lnTo>
                <a:lnTo>
                  <a:pt x="10681821" y="4865786"/>
                </a:lnTo>
                <a:lnTo>
                  <a:pt x="10701913" y="4865786"/>
                </a:lnTo>
                <a:lnTo>
                  <a:pt x="10701913" y="4747244"/>
                </a:lnTo>
                <a:close/>
                <a:moveTo>
                  <a:pt x="10312876" y="4747244"/>
                </a:moveTo>
                <a:lnTo>
                  <a:pt x="10312876" y="4865786"/>
                </a:lnTo>
                <a:lnTo>
                  <a:pt x="10332968" y="4865786"/>
                </a:lnTo>
                <a:lnTo>
                  <a:pt x="10332968" y="4810980"/>
                </a:lnTo>
                <a:cubicBezTo>
                  <a:pt x="10337507" y="4810980"/>
                  <a:pt x="10341414" y="4812152"/>
                  <a:pt x="10344688" y="4814496"/>
                </a:cubicBezTo>
                <a:cubicBezTo>
                  <a:pt x="10347962" y="4816840"/>
                  <a:pt x="10351795" y="4821696"/>
                  <a:pt x="10356185" y="4829063"/>
                </a:cubicBezTo>
                <a:lnTo>
                  <a:pt x="10377616" y="4865786"/>
                </a:lnTo>
                <a:lnTo>
                  <a:pt x="10399718" y="4865786"/>
                </a:lnTo>
                <a:lnTo>
                  <a:pt x="10377728" y="4829063"/>
                </a:lnTo>
                <a:cubicBezTo>
                  <a:pt x="10369394" y="4815296"/>
                  <a:pt x="10360910" y="4807259"/>
                  <a:pt x="10352278" y="4804953"/>
                </a:cubicBezTo>
                <a:cubicBezTo>
                  <a:pt x="10357562" y="4802497"/>
                  <a:pt x="10361469" y="4799781"/>
                  <a:pt x="10363999" y="4796804"/>
                </a:cubicBezTo>
                <a:cubicBezTo>
                  <a:pt x="10366529" y="4793828"/>
                  <a:pt x="10369319" y="4788470"/>
                  <a:pt x="10372370" y="4780731"/>
                </a:cubicBezTo>
                <a:cubicBezTo>
                  <a:pt x="10375570" y="4772620"/>
                  <a:pt x="10377952" y="4767745"/>
                  <a:pt x="10379514" y="4766108"/>
                </a:cubicBezTo>
                <a:cubicBezTo>
                  <a:pt x="10381002" y="4764546"/>
                  <a:pt x="10384388" y="4763764"/>
                  <a:pt x="10389672" y="4763764"/>
                </a:cubicBezTo>
                <a:lnTo>
                  <a:pt x="10395253" y="4763876"/>
                </a:lnTo>
                <a:lnTo>
                  <a:pt x="10395253" y="4747244"/>
                </a:lnTo>
                <a:lnTo>
                  <a:pt x="10391234" y="4747244"/>
                </a:lnTo>
                <a:cubicBezTo>
                  <a:pt x="10384165" y="4747244"/>
                  <a:pt x="10379030" y="4747765"/>
                  <a:pt x="10375830" y="4748807"/>
                </a:cubicBezTo>
                <a:cubicBezTo>
                  <a:pt x="10372631" y="4749849"/>
                  <a:pt x="10369803" y="4751858"/>
                  <a:pt x="10367348" y="4754835"/>
                </a:cubicBezTo>
                <a:cubicBezTo>
                  <a:pt x="10364892" y="4757811"/>
                  <a:pt x="10361692" y="4763988"/>
                  <a:pt x="10357748" y="4773364"/>
                </a:cubicBezTo>
                <a:cubicBezTo>
                  <a:pt x="10352762" y="4785196"/>
                  <a:pt x="10348986" y="4792339"/>
                  <a:pt x="10346418" y="4794795"/>
                </a:cubicBezTo>
                <a:cubicBezTo>
                  <a:pt x="10343851" y="4797251"/>
                  <a:pt x="10339368" y="4798478"/>
                  <a:pt x="10332968" y="4798478"/>
                </a:cubicBezTo>
                <a:lnTo>
                  <a:pt x="10332968" y="4747244"/>
                </a:lnTo>
                <a:close/>
                <a:moveTo>
                  <a:pt x="10065450" y="4747244"/>
                </a:moveTo>
                <a:lnTo>
                  <a:pt x="10065450" y="4865786"/>
                </a:lnTo>
                <a:lnTo>
                  <a:pt x="10118916" y="4865786"/>
                </a:lnTo>
                <a:cubicBezTo>
                  <a:pt x="10132832" y="4865786"/>
                  <a:pt x="10143436" y="4863070"/>
                  <a:pt x="10150728" y="4857638"/>
                </a:cubicBezTo>
                <a:cubicBezTo>
                  <a:pt x="10158020" y="4852205"/>
                  <a:pt x="10162039" y="4843871"/>
                  <a:pt x="10162783" y="4832635"/>
                </a:cubicBezTo>
                <a:cubicBezTo>
                  <a:pt x="10162783" y="4825640"/>
                  <a:pt x="10160941" y="4819593"/>
                  <a:pt x="10157258" y="4814496"/>
                </a:cubicBezTo>
                <a:cubicBezTo>
                  <a:pt x="10153574" y="4809399"/>
                  <a:pt x="10148942" y="4805920"/>
                  <a:pt x="10143361" y="4804060"/>
                </a:cubicBezTo>
                <a:cubicBezTo>
                  <a:pt x="10148049" y="4801232"/>
                  <a:pt x="10151565" y="4797716"/>
                  <a:pt x="10153909" y="4793511"/>
                </a:cubicBezTo>
                <a:cubicBezTo>
                  <a:pt x="10156253" y="4789307"/>
                  <a:pt x="10157425" y="4784377"/>
                  <a:pt x="10157425" y="4778722"/>
                </a:cubicBezTo>
                <a:cubicBezTo>
                  <a:pt x="10157425" y="4771652"/>
                  <a:pt x="10155435" y="4765587"/>
                  <a:pt x="10151454" y="4760527"/>
                </a:cubicBezTo>
                <a:cubicBezTo>
                  <a:pt x="10147472" y="4755467"/>
                  <a:pt x="10142710" y="4751988"/>
                  <a:pt x="10137166" y="4750091"/>
                </a:cubicBezTo>
                <a:cubicBezTo>
                  <a:pt x="10131622" y="4748193"/>
                  <a:pt x="10123158" y="4747244"/>
                  <a:pt x="10111772" y="4747244"/>
                </a:cubicBezTo>
                <a:close/>
                <a:moveTo>
                  <a:pt x="9817986" y="4747244"/>
                </a:moveTo>
                <a:lnTo>
                  <a:pt x="9817986" y="4825379"/>
                </a:lnTo>
                <a:cubicBezTo>
                  <a:pt x="9817986" y="4835648"/>
                  <a:pt x="9817688" y="4841713"/>
                  <a:pt x="9817093" y="4843573"/>
                </a:cubicBezTo>
                <a:cubicBezTo>
                  <a:pt x="9816497" y="4845434"/>
                  <a:pt x="9815307" y="4846792"/>
                  <a:pt x="9813521" y="4847648"/>
                </a:cubicBezTo>
                <a:cubicBezTo>
                  <a:pt x="9811735" y="4848503"/>
                  <a:pt x="9808758" y="4848931"/>
                  <a:pt x="9804591" y="4848931"/>
                </a:cubicBezTo>
                <a:lnTo>
                  <a:pt x="9795773" y="4848931"/>
                </a:lnTo>
                <a:lnTo>
                  <a:pt x="9795773" y="4865674"/>
                </a:lnTo>
                <a:cubicBezTo>
                  <a:pt x="9801875" y="4866270"/>
                  <a:pt x="9807270" y="4866567"/>
                  <a:pt x="9811958" y="4866567"/>
                </a:cubicBezTo>
                <a:cubicBezTo>
                  <a:pt x="9819548" y="4866567"/>
                  <a:pt x="9825352" y="4864930"/>
                  <a:pt x="9829371" y="4861656"/>
                </a:cubicBezTo>
                <a:cubicBezTo>
                  <a:pt x="9833389" y="4858382"/>
                  <a:pt x="9835845" y="4854549"/>
                  <a:pt x="9836738" y="4850159"/>
                </a:cubicBezTo>
                <a:cubicBezTo>
                  <a:pt x="9837631" y="4845769"/>
                  <a:pt x="9838077" y="4836690"/>
                  <a:pt x="9838077" y="4822924"/>
                </a:cubicBezTo>
                <a:lnTo>
                  <a:pt x="9838077" y="4763876"/>
                </a:lnTo>
                <a:lnTo>
                  <a:pt x="9891320" y="4763876"/>
                </a:lnTo>
                <a:lnTo>
                  <a:pt x="9891320" y="4865786"/>
                </a:lnTo>
                <a:lnTo>
                  <a:pt x="9911301" y="4865786"/>
                </a:lnTo>
                <a:lnTo>
                  <a:pt x="9911301" y="4747244"/>
                </a:lnTo>
                <a:close/>
                <a:moveTo>
                  <a:pt x="9562671" y="4747244"/>
                </a:moveTo>
                <a:lnTo>
                  <a:pt x="9562671" y="4778275"/>
                </a:lnTo>
                <a:cubicBezTo>
                  <a:pt x="9562671" y="4786237"/>
                  <a:pt x="9563899" y="4793530"/>
                  <a:pt x="9566354" y="4800153"/>
                </a:cubicBezTo>
                <a:cubicBezTo>
                  <a:pt x="9568810" y="4806776"/>
                  <a:pt x="9573480" y="4812375"/>
                  <a:pt x="9580363" y="4816952"/>
                </a:cubicBezTo>
                <a:cubicBezTo>
                  <a:pt x="9587246" y="4821528"/>
                  <a:pt x="9595190" y="4823816"/>
                  <a:pt x="9604194" y="4823816"/>
                </a:cubicBezTo>
                <a:cubicBezTo>
                  <a:pt x="9614910" y="4823816"/>
                  <a:pt x="9626444" y="4821882"/>
                  <a:pt x="9638797" y="4818012"/>
                </a:cubicBezTo>
                <a:lnTo>
                  <a:pt x="9638797" y="4865786"/>
                </a:lnTo>
                <a:lnTo>
                  <a:pt x="9658888" y="4865786"/>
                </a:lnTo>
                <a:lnTo>
                  <a:pt x="9658888" y="4747244"/>
                </a:lnTo>
                <a:lnTo>
                  <a:pt x="9638797" y="4747244"/>
                </a:lnTo>
                <a:lnTo>
                  <a:pt x="9638797" y="4800934"/>
                </a:lnTo>
                <a:cubicBezTo>
                  <a:pt x="9626742" y="4804953"/>
                  <a:pt x="9616919" y="4806962"/>
                  <a:pt x="9609328" y="4806962"/>
                </a:cubicBezTo>
                <a:cubicBezTo>
                  <a:pt x="9602706" y="4806962"/>
                  <a:pt x="9597199" y="4805343"/>
                  <a:pt x="9592809" y="4802106"/>
                </a:cubicBezTo>
                <a:cubicBezTo>
                  <a:pt x="9588418" y="4798869"/>
                  <a:pt x="9585646" y="4795074"/>
                  <a:pt x="9584493" y="4790721"/>
                </a:cubicBezTo>
                <a:cubicBezTo>
                  <a:pt x="9583340" y="4786368"/>
                  <a:pt x="9582763" y="4779354"/>
                  <a:pt x="9582763" y="4769680"/>
                </a:cubicBezTo>
                <a:lnTo>
                  <a:pt x="9582763" y="4747244"/>
                </a:lnTo>
                <a:close/>
                <a:moveTo>
                  <a:pt x="9370013" y="4747244"/>
                </a:moveTo>
                <a:lnTo>
                  <a:pt x="9370013" y="4865786"/>
                </a:lnTo>
                <a:lnTo>
                  <a:pt x="9391668" y="4865786"/>
                </a:lnTo>
                <a:lnTo>
                  <a:pt x="9447366" y="4775931"/>
                </a:lnTo>
                <a:lnTo>
                  <a:pt x="9447366" y="4865786"/>
                </a:lnTo>
                <a:lnTo>
                  <a:pt x="9467458" y="4865786"/>
                </a:lnTo>
                <a:lnTo>
                  <a:pt x="9467458" y="4747244"/>
                </a:lnTo>
                <a:lnTo>
                  <a:pt x="9445804" y="4747244"/>
                </a:lnTo>
                <a:lnTo>
                  <a:pt x="9390105" y="4837657"/>
                </a:lnTo>
                <a:lnTo>
                  <a:pt x="9390105" y="4747244"/>
                </a:lnTo>
                <a:close/>
                <a:moveTo>
                  <a:pt x="9254411" y="4747244"/>
                </a:moveTo>
                <a:lnTo>
                  <a:pt x="9254411" y="4763876"/>
                </a:lnTo>
                <a:lnTo>
                  <a:pt x="9292585" y="4763876"/>
                </a:lnTo>
                <a:lnTo>
                  <a:pt x="9292585" y="4865786"/>
                </a:lnTo>
                <a:lnTo>
                  <a:pt x="9312565" y="4865786"/>
                </a:lnTo>
                <a:lnTo>
                  <a:pt x="9312565" y="4763876"/>
                </a:lnTo>
                <a:lnTo>
                  <a:pt x="9350740" y="4763876"/>
                </a:lnTo>
                <a:lnTo>
                  <a:pt x="9350740" y="4747244"/>
                </a:lnTo>
                <a:close/>
                <a:moveTo>
                  <a:pt x="8903400" y="4747244"/>
                </a:moveTo>
                <a:lnTo>
                  <a:pt x="8903400" y="4865786"/>
                </a:lnTo>
                <a:lnTo>
                  <a:pt x="8923491" y="4865786"/>
                </a:lnTo>
                <a:lnTo>
                  <a:pt x="8923491" y="4813212"/>
                </a:lnTo>
                <a:lnTo>
                  <a:pt x="8979190" y="4813212"/>
                </a:lnTo>
                <a:lnTo>
                  <a:pt x="8979190" y="4865786"/>
                </a:lnTo>
                <a:lnTo>
                  <a:pt x="8999282" y="4865786"/>
                </a:lnTo>
                <a:lnTo>
                  <a:pt x="8999282" y="4747244"/>
                </a:lnTo>
                <a:lnTo>
                  <a:pt x="8979190" y="4747244"/>
                </a:lnTo>
                <a:lnTo>
                  <a:pt x="8979190" y="4796581"/>
                </a:lnTo>
                <a:lnTo>
                  <a:pt x="8923491" y="4796581"/>
                </a:lnTo>
                <a:lnTo>
                  <a:pt x="8923491" y="4747244"/>
                </a:lnTo>
                <a:close/>
                <a:moveTo>
                  <a:pt x="8779128" y="4747244"/>
                </a:moveTo>
                <a:lnTo>
                  <a:pt x="8779128" y="4865786"/>
                </a:lnTo>
                <a:lnTo>
                  <a:pt x="8829358" y="4865786"/>
                </a:lnTo>
                <a:cubicBezTo>
                  <a:pt x="8845803" y="4865786"/>
                  <a:pt x="8857765" y="4862270"/>
                  <a:pt x="8865244" y="4855238"/>
                </a:cubicBezTo>
                <a:cubicBezTo>
                  <a:pt x="8872722" y="4848206"/>
                  <a:pt x="8876462" y="4839741"/>
                  <a:pt x="8876462" y="4829844"/>
                </a:cubicBezTo>
                <a:cubicBezTo>
                  <a:pt x="8876462" y="4818533"/>
                  <a:pt x="8871978" y="4809659"/>
                  <a:pt x="8863011" y="4803222"/>
                </a:cubicBezTo>
                <a:cubicBezTo>
                  <a:pt x="8854044" y="4796786"/>
                  <a:pt x="8841264" y="4793567"/>
                  <a:pt x="8824670" y="4793567"/>
                </a:cubicBezTo>
                <a:lnTo>
                  <a:pt x="8799220" y="4793567"/>
                </a:lnTo>
                <a:lnTo>
                  <a:pt x="8799220" y="4747244"/>
                </a:lnTo>
                <a:close/>
                <a:moveTo>
                  <a:pt x="8655936" y="4747244"/>
                </a:moveTo>
                <a:lnTo>
                  <a:pt x="8655936" y="4825379"/>
                </a:lnTo>
                <a:cubicBezTo>
                  <a:pt x="8655936" y="4835648"/>
                  <a:pt x="8655638" y="4841713"/>
                  <a:pt x="8655042" y="4843573"/>
                </a:cubicBezTo>
                <a:cubicBezTo>
                  <a:pt x="8654447" y="4845434"/>
                  <a:pt x="8653257" y="4846792"/>
                  <a:pt x="8651471" y="4847648"/>
                </a:cubicBezTo>
                <a:cubicBezTo>
                  <a:pt x="8649685" y="4848503"/>
                  <a:pt x="8646708" y="4848931"/>
                  <a:pt x="8642541" y="4848931"/>
                </a:cubicBezTo>
                <a:lnTo>
                  <a:pt x="8633723" y="4848931"/>
                </a:lnTo>
                <a:lnTo>
                  <a:pt x="8633723" y="4865674"/>
                </a:lnTo>
                <a:cubicBezTo>
                  <a:pt x="8639825" y="4866270"/>
                  <a:pt x="8645220" y="4866567"/>
                  <a:pt x="8649908" y="4866567"/>
                </a:cubicBezTo>
                <a:cubicBezTo>
                  <a:pt x="8657498" y="4866567"/>
                  <a:pt x="8663303" y="4864930"/>
                  <a:pt x="8667321" y="4861656"/>
                </a:cubicBezTo>
                <a:cubicBezTo>
                  <a:pt x="8671339" y="4858382"/>
                  <a:pt x="8673795" y="4854549"/>
                  <a:pt x="8674688" y="4850159"/>
                </a:cubicBezTo>
                <a:cubicBezTo>
                  <a:pt x="8675581" y="4845769"/>
                  <a:pt x="8676027" y="4836690"/>
                  <a:pt x="8676027" y="4822924"/>
                </a:cubicBezTo>
                <a:lnTo>
                  <a:pt x="8676027" y="4763876"/>
                </a:lnTo>
                <a:lnTo>
                  <a:pt x="8729271" y="4763876"/>
                </a:lnTo>
                <a:lnTo>
                  <a:pt x="8729271" y="4865786"/>
                </a:lnTo>
                <a:lnTo>
                  <a:pt x="8749251" y="4865786"/>
                </a:lnTo>
                <a:lnTo>
                  <a:pt x="8749251" y="4747244"/>
                </a:lnTo>
                <a:close/>
                <a:moveTo>
                  <a:pt x="8416211" y="4747244"/>
                </a:moveTo>
                <a:lnTo>
                  <a:pt x="8416211" y="4763876"/>
                </a:lnTo>
                <a:lnTo>
                  <a:pt x="8454385" y="4763876"/>
                </a:lnTo>
                <a:lnTo>
                  <a:pt x="8454385" y="4865786"/>
                </a:lnTo>
                <a:lnTo>
                  <a:pt x="8474365" y="4865786"/>
                </a:lnTo>
                <a:lnTo>
                  <a:pt x="8474365" y="4763876"/>
                </a:lnTo>
                <a:lnTo>
                  <a:pt x="8512540" y="4763876"/>
                </a:lnTo>
                <a:lnTo>
                  <a:pt x="8512540" y="4747244"/>
                </a:lnTo>
                <a:close/>
                <a:moveTo>
                  <a:pt x="8341611" y="4747244"/>
                </a:moveTo>
                <a:cubicBezTo>
                  <a:pt x="8327844" y="4747244"/>
                  <a:pt x="8317333" y="4750444"/>
                  <a:pt x="8310078" y="4756844"/>
                </a:cubicBezTo>
                <a:cubicBezTo>
                  <a:pt x="8302822" y="4763243"/>
                  <a:pt x="8299195" y="4771578"/>
                  <a:pt x="8299195" y="4781847"/>
                </a:cubicBezTo>
                <a:cubicBezTo>
                  <a:pt x="8299195" y="4790553"/>
                  <a:pt x="8301967" y="4798255"/>
                  <a:pt x="8307511" y="4804953"/>
                </a:cubicBezTo>
                <a:cubicBezTo>
                  <a:pt x="8313054" y="4811650"/>
                  <a:pt x="8321556" y="4815780"/>
                  <a:pt x="8333016" y="4817342"/>
                </a:cubicBezTo>
                <a:cubicBezTo>
                  <a:pt x="8326468" y="4818607"/>
                  <a:pt x="8319882" y="4824114"/>
                  <a:pt x="8313259" y="4833862"/>
                </a:cubicBezTo>
                <a:lnTo>
                  <a:pt x="8291605" y="4865786"/>
                </a:lnTo>
                <a:lnTo>
                  <a:pt x="8316496" y="4865786"/>
                </a:lnTo>
                <a:lnTo>
                  <a:pt x="8334021" y="4839890"/>
                </a:lnTo>
                <a:cubicBezTo>
                  <a:pt x="8340643" y="4829993"/>
                  <a:pt x="8345685" y="4824133"/>
                  <a:pt x="8349145" y="4822310"/>
                </a:cubicBezTo>
                <a:cubicBezTo>
                  <a:pt x="8352605" y="4820486"/>
                  <a:pt x="8357870" y="4819575"/>
                  <a:pt x="8364940" y="4819575"/>
                </a:cubicBezTo>
                <a:lnTo>
                  <a:pt x="8376548" y="4819575"/>
                </a:lnTo>
                <a:lnTo>
                  <a:pt x="8376548" y="4865786"/>
                </a:lnTo>
                <a:lnTo>
                  <a:pt x="8396528" y="4865786"/>
                </a:lnTo>
                <a:lnTo>
                  <a:pt x="8396528" y="4747244"/>
                </a:lnTo>
                <a:close/>
                <a:moveTo>
                  <a:pt x="8061888" y="4747244"/>
                </a:moveTo>
                <a:cubicBezTo>
                  <a:pt x="8062484" y="4796060"/>
                  <a:pt x="8055712" y="4830067"/>
                  <a:pt x="8041573" y="4849266"/>
                </a:cubicBezTo>
                <a:lnTo>
                  <a:pt x="8030969" y="4849266"/>
                </a:lnTo>
                <a:lnTo>
                  <a:pt x="8030969" y="4899384"/>
                </a:lnTo>
                <a:lnTo>
                  <a:pt x="8047489" y="4899384"/>
                </a:lnTo>
                <a:lnTo>
                  <a:pt x="8047489" y="4865786"/>
                </a:lnTo>
                <a:lnTo>
                  <a:pt x="8140804" y="4865786"/>
                </a:lnTo>
                <a:lnTo>
                  <a:pt x="8140804" y="4899384"/>
                </a:lnTo>
                <a:lnTo>
                  <a:pt x="8157324" y="4899384"/>
                </a:lnTo>
                <a:lnTo>
                  <a:pt x="8157324" y="4849266"/>
                </a:lnTo>
                <a:lnTo>
                  <a:pt x="8144488" y="4849266"/>
                </a:lnTo>
                <a:lnTo>
                  <a:pt x="8144488" y="4747244"/>
                </a:lnTo>
                <a:close/>
                <a:moveTo>
                  <a:pt x="11714205" y="4744566"/>
                </a:moveTo>
                <a:cubicBezTo>
                  <a:pt x="11697834" y="4744566"/>
                  <a:pt x="11684514" y="4750072"/>
                  <a:pt x="11674244" y="4761085"/>
                </a:cubicBezTo>
                <a:cubicBezTo>
                  <a:pt x="11663975" y="4772099"/>
                  <a:pt x="11658841" y="4787577"/>
                  <a:pt x="11658841" y="4807520"/>
                </a:cubicBezTo>
                <a:cubicBezTo>
                  <a:pt x="11658841" y="4826793"/>
                  <a:pt x="11663920" y="4841769"/>
                  <a:pt x="11674077" y="4852447"/>
                </a:cubicBezTo>
                <a:cubicBezTo>
                  <a:pt x="11684234" y="4863126"/>
                  <a:pt x="11697982" y="4868465"/>
                  <a:pt x="11715321" y="4868465"/>
                </a:cubicBezTo>
                <a:cubicBezTo>
                  <a:pt x="11729088" y="4868465"/>
                  <a:pt x="11740398" y="4865116"/>
                  <a:pt x="11749254" y="4858419"/>
                </a:cubicBezTo>
                <a:cubicBezTo>
                  <a:pt x="11758109" y="4851722"/>
                  <a:pt x="11764174" y="4842308"/>
                  <a:pt x="11767448" y="4830179"/>
                </a:cubicBezTo>
                <a:lnTo>
                  <a:pt x="11746686" y="4827612"/>
                </a:lnTo>
                <a:cubicBezTo>
                  <a:pt x="11743636" y="4836095"/>
                  <a:pt x="11739506" y="4842271"/>
                  <a:pt x="11734296" y="4846141"/>
                </a:cubicBezTo>
                <a:cubicBezTo>
                  <a:pt x="11729088" y="4850010"/>
                  <a:pt x="11722800" y="4851945"/>
                  <a:pt x="11715432" y="4851945"/>
                </a:cubicBezTo>
                <a:cubicBezTo>
                  <a:pt x="11705536" y="4851945"/>
                  <a:pt x="11697276" y="4848485"/>
                  <a:pt x="11690653" y="4841564"/>
                </a:cubicBezTo>
                <a:cubicBezTo>
                  <a:pt x="11684030" y="4834644"/>
                  <a:pt x="11680346" y="4824672"/>
                  <a:pt x="11679602" y="4811650"/>
                </a:cubicBezTo>
                <a:lnTo>
                  <a:pt x="11768006" y="4811650"/>
                </a:lnTo>
                <a:cubicBezTo>
                  <a:pt x="11768080" y="4809269"/>
                  <a:pt x="11768118" y="4807483"/>
                  <a:pt x="11768118" y="4806292"/>
                </a:cubicBezTo>
                <a:cubicBezTo>
                  <a:pt x="11768118" y="4786721"/>
                  <a:pt x="11763095" y="4771541"/>
                  <a:pt x="11753049" y="4760751"/>
                </a:cubicBezTo>
                <a:cubicBezTo>
                  <a:pt x="11743003" y="4749961"/>
                  <a:pt x="11730055" y="4744566"/>
                  <a:pt x="11714205" y="4744566"/>
                </a:cubicBezTo>
                <a:close/>
                <a:moveTo>
                  <a:pt x="11494572" y="4744566"/>
                </a:moveTo>
                <a:cubicBezTo>
                  <a:pt x="11479912" y="4744566"/>
                  <a:pt x="11467485" y="4748956"/>
                  <a:pt x="11457290" y="4757737"/>
                </a:cubicBezTo>
                <a:cubicBezTo>
                  <a:pt x="11445086" y="4768304"/>
                  <a:pt x="11438984" y="4784563"/>
                  <a:pt x="11438984" y="4806515"/>
                </a:cubicBezTo>
                <a:cubicBezTo>
                  <a:pt x="11438984" y="4826533"/>
                  <a:pt x="11444100" y="4841862"/>
                  <a:pt x="11454332" y="4852503"/>
                </a:cubicBezTo>
                <a:cubicBezTo>
                  <a:pt x="11464564" y="4863144"/>
                  <a:pt x="11477977" y="4868465"/>
                  <a:pt x="11494572" y="4868465"/>
                </a:cubicBezTo>
                <a:cubicBezTo>
                  <a:pt x="11504915" y="4868465"/>
                  <a:pt x="11514459" y="4866046"/>
                  <a:pt x="11523202" y="4861210"/>
                </a:cubicBezTo>
                <a:cubicBezTo>
                  <a:pt x="11531946" y="4856373"/>
                  <a:pt x="11538606" y="4849582"/>
                  <a:pt x="11543182" y="4840839"/>
                </a:cubicBezTo>
                <a:cubicBezTo>
                  <a:pt x="11547759" y="4832095"/>
                  <a:pt x="11550047" y="4820096"/>
                  <a:pt x="11550047" y="4804841"/>
                </a:cubicBezTo>
                <a:cubicBezTo>
                  <a:pt x="11550047" y="4786014"/>
                  <a:pt x="11544876" y="4771262"/>
                  <a:pt x="11534532" y="4760583"/>
                </a:cubicBezTo>
                <a:cubicBezTo>
                  <a:pt x="11524188" y="4749905"/>
                  <a:pt x="11510868" y="4744566"/>
                  <a:pt x="11494572" y="4744566"/>
                </a:cubicBezTo>
                <a:close/>
                <a:moveTo>
                  <a:pt x="11239406" y="4744566"/>
                </a:moveTo>
                <a:cubicBezTo>
                  <a:pt x="11229211" y="4744566"/>
                  <a:pt x="11220244" y="4745961"/>
                  <a:pt x="11212505" y="4748751"/>
                </a:cubicBezTo>
                <a:cubicBezTo>
                  <a:pt x="11204766" y="4751542"/>
                  <a:pt x="11198850" y="4755523"/>
                  <a:pt x="11194757" y="4760695"/>
                </a:cubicBezTo>
                <a:cubicBezTo>
                  <a:pt x="11190664" y="4765867"/>
                  <a:pt x="11187725" y="4772657"/>
                  <a:pt x="11185939" y="4781066"/>
                </a:cubicBezTo>
                <a:lnTo>
                  <a:pt x="11205584" y="4783745"/>
                </a:lnTo>
                <a:cubicBezTo>
                  <a:pt x="11207742" y="4775336"/>
                  <a:pt x="11211072" y="4769476"/>
                  <a:pt x="11215575" y="4766164"/>
                </a:cubicBezTo>
                <a:cubicBezTo>
                  <a:pt x="11220077" y="4762853"/>
                  <a:pt x="11227053" y="4761197"/>
                  <a:pt x="11236504" y="4761197"/>
                </a:cubicBezTo>
                <a:cubicBezTo>
                  <a:pt x="11246624" y="4761197"/>
                  <a:pt x="11254252" y="4763467"/>
                  <a:pt x="11259386" y="4768006"/>
                </a:cubicBezTo>
                <a:cubicBezTo>
                  <a:pt x="11263181" y="4771355"/>
                  <a:pt x="11265079" y="4777122"/>
                  <a:pt x="11265079" y="4785307"/>
                </a:cubicBezTo>
                <a:cubicBezTo>
                  <a:pt x="11265079" y="4786051"/>
                  <a:pt x="11265042" y="4787800"/>
                  <a:pt x="11264967" y="4790553"/>
                </a:cubicBezTo>
                <a:cubicBezTo>
                  <a:pt x="11257302" y="4793232"/>
                  <a:pt x="11245359" y="4795539"/>
                  <a:pt x="11229137" y="4797474"/>
                </a:cubicBezTo>
                <a:cubicBezTo>
                  <a:pt x="11221174" y="4798441"/>
                  <a:pt x="11215221" y="4799446"/>
                  <a:pt x="11211277" y="4800488"/>
                </a:cubicBezTo>
                <a:cubicBezTo>
                  <a:pt x="11205920" y="4801976"/>
                  <a:pt x="11201101" y="4804171"/>
                  <a:pt x="11196822" y="4807073"/>
                </a:cubicBezTo>
                <a:cubicBezTo>
                  <a:pt x="11192544" y="4809975"/>
                  <a:pt x="11189083" y="4813826"/>
                  <a:pt x="11186442" y="4818626"/>
                </a:cubicBezTo>
                <a:cubicBezTo>
                  <a:pt x="11183800" y="4823426"/>
                  <a:pt x="11182479" y="4828728"/>
                  <a:pt x="11182479" y="4834532"/>
                </a:cubicBezTo>
                <a:cubicBezTo>
                  <a:pt x="11182479" y="4844429"/>
                  <a:pt x="11185976" y="4852559"/>
                  <a:pt x="11192972" y="4858921"/>
                </a:cubicBezTo>
                <a:cubicBezTo>
                  <a:pt x="11199966" y="4865284"/>
                  <a:pt x="11209975" y="4868465"/>
                  <a:pt x="11222998" y="4868465"/>
                </a:cubicBezTo>
                <a:cubicBezTo>
                  <a:pt x="11230885" y="4868465"/>
                  <a:pt x="11238271" y="4867163"/>
                  <a:pt x="11245154" y="4864558"/>
                </a:cubicBezTo>
                <a:cubicBezTo>
                  <a:pt x="11252038" y="4861954"/>
                  <a:pt x="11259200" y="4857489"/>
                  <a:pt x="11266641" y="4851164"/>
                </a:cubicBezTo>
                <a:cubicBezTo>
                  <a:pt x="11267237" y="4856745"/>
                  <a:pt x="11268576" y="4861619"/>
                  <a:pt x="11270660" y="4865786"/>
                </a:cubicBezTo>
                <a:lnTo>
                  <a:pt x="11291644" y="4865786"/>
                </a:lnTo>
                <a:cubicBezTo>
                  <a:pt x="11289114" y="4861247"/>
                  <a:pt x="11287422" y="4856503"/>
                  <a:pt x="11286566" y="4851554"/>
                </a:cubicBezTo>
                <a:cubicBezTo>
                  <a:pt x="11285710" y="4846606"/>
                  <a:pt x="11285282" y="4834793"/>
                  <a:pt x="11285282" y="4816115"/>
                </a:cubicBezTo>
                <a:lnTo>
                  <a:pt x="11285282" y="4789326"/>
                </a:lnTo>
                <a:cubicBezTo>
                  <a:pt x="11285282" y="4780396"/>
                  <a:pt x="11284947" y="4774220"/>
                  <a:pt x="11284278" y="4770796"/>
                </a:cubicBezTo>
                <a:cubicBezTo>
                  <a:pt x="11283087" y="4765290"/>
                  <a:pt x="11281003" y="4760732"/>
                  <a:pt x="11278027" y="4757123"/>
                </a:cubicBezTo>
                <a:cubicBezTo>
                  <a:pt x="11275050" y="4753514"/>
                  <a:pt x="11270399" y="4750519"/>
                  <a:pt x="11264074" y="4748137"/>
                </a:cubicBezTo>
                <a:cubicBezTo>
                  <a:pt x="11257749" y="4745756"/>
                  <a:pt x="11249526" y="4744566"/>
                  <a:pt x="11239406" y="4744566"/>
                </a:cubicBezTo>
                <a:close/>
                <a:moveTo>
                  <a:pt x="11108623" y="4744566"/>
                </a:moveTo>
                <a:cubicBezTo>
                  <a:pt x="11100884" y="4744566"/>
                  <a:pt x="11094298" y="4746072"/>
                  <a:pt x="11088866" y="4749086"/>
                </a:cubicBezTo>
                <a:cubicBezTo>
                  <a:pt x="11083434" y="4752100"/>
                  <a:pt x="11078560" y="4756621"/>
                  <a:pt x="11074244" y="4762648"/>
                </a:cubicBezTo>
                <a:lnTo>
                  <a:pt x="11074244" y="4747244"/>
                </a:lnTo>
                <a:lnTo>
                  <a:pt x="11055938" y="4747244"/>
                </a:lnTo>
                <a:lnTo>
                  <a:pt x="11055938" y="4911216"/>
                </a:lnTo>
                <a:lnTo>
                  <a:pt x="11076030" y="4911216"/>
                </a:lnTo>
                <a:lnTo>
                  <a:pt x="11076030" y="4853508"/>
                </a:lnTo>
                <a:cubicBezTo>
                  <a:pt x="11079453" y="4857824"/>
                  <a:pt x="11083824" y="4861396"/>
                  <a:pt x="11089145" y="4864223"/>
                </a:cubicBezTo>
                <a:cubicBezTo>
                  <a:pt x="11094466" y="4867051"/>
                  <a:pt x="11100475" y="4868465"/>
                  <a:pt x="11107172" y="4868465"/>
                </a:cubicBezTo>
                <a:cubicBezTo>
                  <a:pt x="11116325" y="4868465"/>
                  <a:pt x="11125050" y="4865879"/>
                  <a:pt x="11133347" y="4860707"/>
                </a:cubicBezTo>
                <a:cubicBezTo>
                  <a:pt x="11141644" y="4855535"/>
                  <a:pt x="11147970" y="4848094"/>
                  <a:pt x="11152323" y="4838383"/>
                </a:cubicBezTo>
                <a:cubicBezTo>
                  <a:pt x="11156676" y="4828672"/>
                  <a:pt x="11158852" y="4817752"/>
                  <a:pt x="11158852" y="4805622"/>
                </a:cubicBezTo>
                <a:cubicBezTo>
                  <a:pt x="11158852" y="4794311"/>
                  <a:pt x="11156880" y="4783912"/>
                  <a:pt x="11152937" y="4774424"/>
                </a:cubicBezTo>
                <a:cubicBezTo>
                  <a:pt x="11148993" y="4764936"/>
                  <a:pt x="11143151" y="4757588"/>
                  <a:pt x="11135412" y="4752379"/>
                </a:cubicBezTo>
                <a:cubicBezTo>
                  <a:pt x="11127673" y="4747170"/>
                  <a:pt x="11118743" y="4744566"/>
                  <a:pt x="11108623" y="4744566"/>
                </a:cubicBezTo>
                <a:close/>
                <a:moveTo>
                  <a:pt x="10784773" y="4744566"/>
                </a:moveTo>
                <a:cubicBezTo>
                  <a:pt x="10777034" y="4744566"/>
                  <a:pt x="10770448" y="4746072"/>
                  <a:pt x="10765016" y="4749086"/>
                </a:cubicBezTo>
                <a:cubicBezTo>
                  <a:pt x="10759584" y="4752100"/>
                  <a:pt x="10754710" y="4756621"/>
                  <a:pt x="10750394" y="4762648"/>
                </a:cubicBezTo>
                <a:lnTo>
                  <a:pt x="10750394" y="4747244"/>
                </a:lnTo>
                <a:lnTo>
                  <a:pt x="10732088" y="4747244"/>
                </a:lnTo>
                <a:lnTo>
                  <a:pt x="10732088" y="4911216"/>
                </a:lnTo>
                <a:lnTo>
                  <a:pt x="10752180" y="4911216"/>
                </a:lnTo>
                <a:lnTo>
                  <a:pt x="10752180" y="4853508"/>
                </a:lnTo>
                <a:cubicBezTo>
                  <a:pt x="10755603" y="4857824"/>
                  <a:pt x="10759974" y="4861396"/>
                  <a:pt x="10765295" y="4864223"/>
                </a:cubicBezTo>
                <a:cubicBezTo>
                  <a:pt x="10770616" y="4867051"/>
                  <a:pt x="10776625" y="4868465"/>
                  <a:pt x="10783322" y="4868465"/>
                </a:cubicBezTo>
                <a:cubicBezTo>
                  <a:pt x="10792475" y="4868465"/>
                  <a:pt x="10801200" y="4865879"/>
                  <a:pt x="10809497" y="4860707"/>
                </a:cubicBezTo>
                <a:cubicBezTo>
                  <a:pt x="10817794" y="4855535"/>
                  <a:pt x="10824120" y="4848094"/>
                  <a:pt x="10828473" y="4838383"/>
                </a:cubicBezTo>
                <a:cubicBezTo>
                  <a:pt x="10832826" y="4828672"/>
                  <a:pt x="10835002" y="4817752"/>
                  <a:pt x="10835002" y="4805622"/>
                </a:cubicBezTo>
                <a:cubicBezTo>
                  <a:pt x="10835002" y="4794311"/>
                  <a:pt x="10833030" y="4783912"/>
                  <a:pt x="10829087" y="4774424"/>
                </a:cubicBezTo>
                <a:cubicBezTo>
                  <a:pt x="10825143" y="4764936"/>
                  <a:pt x="10819301" y="4757588"/>
                  <a:pt x="10811562" y="4752379"/>
                </a:cubicBezTo>
                <a:cubicBezTo>
                  <a:pt x="10803823" y="4747170"/>
                  <a:pt x="10794893" y="4744566"/>
                  <a:pt x="10784773" y="4744566"/>
                </a:cubicBezTo>
                <a:close/>
                <a:moveTo>
                  <a:pt x="10477406" y="4744566"/>
                </a:moveTo>
                <a:cubicBezTo>
                  <a:pt x="10467211" y="4744566"/>
                  <a:pt x="10458244" y="4745961"/>
                  <a:pt x="10450505" y="4748751"/>
                </a:cubicBezTo>
                <a:cubicBezTo>
                  <a:pt x="10442766" y="4751542"/>
                  <a:pt x="10436850" y="4755523"/>
                  <a:pt x="10432757" y="4760695"/>
                </a:cubicBezTo>
                <a:cubicBezTo>
                  <a:pt x="10428664" y="4765867"/>
                  <a:pt x="10425725" y="4772657"/>
                  <a:pt x="10423939" y="4781066"/>
                </a:cubicBezTo>
                <a:lnTo>
                  <a:pt x="10443584" y="4783745"/>
                </a:lnTo>
                <a:cubicBezTo>
                  <a:pt x="10445742" y="4775336"/>
                  <a:pt x="10449072" y="4769476"/>
                  <a:pt x="10453575" y="4766164"/>
                </a:cubicBezTo>
                <a:cubicBezTo>
                  <a:pt x="10458077" y="4762853"/>
                  <a:pt x="10465053" y="4761197"/>
                  <a:pt x="10474504" y="4761197"/>
                </a:cubicBezTo>
                <a:cubicBezTo>
                  <a:pt x="10484624" y="4761197"/>
                  <a:pt x="10492252" y="4763467"/>
                  <a:pt x="10497386" y="4768006"/>
                </a:cubicBezTo>
                <a:cubicBezTo>
                  <a:pt x="10501181" y="4771355"/>
                  <a:pt x="10503079" y="4777122"/>
                  <a:pt x="10503079" y="4785307"/>
                </a:cubicBezTo>
                <a:cubicBezTo>
                  <a:pt x="10503079" y="4786051"/>
                  <a:pt x="10503042" y="4787800"/>
                  <a:pt x="10502967" y="4790553"/>
                </a:cubicBezTo>
                <a:cubicBezTo>
                  <a:pt x="10495302" y="4793232"/>
                  <a:pt x="10483359" y="4795539"/>
                  <a:pt x="10467137" y="4797474"/>
                </a:cubicBezTo>
                <a:cubicBezTo>
                  <a:pt x="10459174" y="4798441"/>
                  <a:pt x="10453221" y="4799446"/>
                  <a:pt x="10449277" y="4800488"/>
                </a:cubicBezTo>
                <a:cubicBezTo>
                  <a:pt x="10443920" y="4801976"/>
                  <a:pt x="10439101" y="4804171"/>
                  <a:pt x="10434822" y="4807073"/>
                </a:cubicBezTo>
                <a:cubicBezTo>
                  <a:pt x="10430544" y="4809975"/>
                  <a:pt x="10427083" y="4813826"/>
                  <a:pt x="10424442" y="4818626"/>
                </a:cubicBezTo>
                <a:cubicBezTo>
                  <a:pt x="10421800" y="4823426"/>
                  <a:pt x="10420479" y="4828728"/>
                  <a:pt x="10420479" y="4834532"/>
                </a:cubicBezTo>
                <a:cubicBezTo>
                  <a:pt x="10420479" y="4844429"/>
                  <a:pt x="10423976" y="4852559"/>
                  <a:pt x="10430972" y="4858921"/>
                </a:cubicBezTo>
                <a:cubicBezTo>
                  <a:pt x="10437966" y="4865284"/>
                  <a:pt x="10447975" y="4868465"/>
                  <a:pt x="10460998" y="4868465"/>
                </a:cubicBezTo>
                <a:cubicBezTo>
                  <a:pt x="10468885" y="4868465"/>
                  <a:pt x="10476271" y="4867163"/>
                  <a:pt x="10483154" y="4864558"/>
                </a:cubicBezTo>
                <a:cubicBezTo>
                  <a:pt x="10490038" y="4861954"/>
                  <a:pt x="10497200" y="4857489"/>
                  <a:pt x="10504641" y="4851164"/>
                </a:cubicBezTo>
                <a:cubicBezTo>
                  <a:pt x="10505237" y="4856745"/>
                  <a:pt x="10506576" y="4861619"/>
                  <a:pt x="10508660" y="4865786"/>
                </a:cubicBezTo>
                <a:lnTo>
                  <a:pt x="10529644" y="4865786"/>
                </a:lnTo>
                <a:cubicBezTo>
                  <a:pt x="10527114" y="4861247"/>
                  <a:pt x="10525422" y="4856503"/>
                  <a:pt x="10524566" y="4851554"/>
                </a:cubicBezTo>
                <a:cubicBezTo>
                  <a:pt x="10523710" y="4846606"/>
                  <a:pt x="10523282" y="4834793"/>
                  <a:pt x="10523282" y="4816115"/>
                </a:cubicBezTo>
                <a:lnTo>
                  <a:pt x="10523282" y="4789326"/>
                </a:lnTo>
                <a:cubicBezTo>
                  <a:pt x="10523282" y="4780396"/>
                  <a:pt x="10522947" y="4774220"/>
                  <a:pt x="10522278" y="4770796"/>
                </a:cubicBezTo>
                <a:cubicBezTo>
                  <a:pt x="10521087" y="4765290"/>
                  <a:pt x="10519003" y="4760732"/>
                  <a:pt x="10516027" y="4757123"/>
                </a:cubicBezTo>
                <a:cubicBezTo>
                  <a:pt x="10513050" y="4753514"/>
                  <a:pt x="10508399" y="4750519"/>
                  <a:pt x="10502074" y="4748137"/>
                </a:cubicBezTo>
                <a:cubicBezTo>
                  <a:pt x="10495749" y="4745756"/>
                  <a:pt x="10487526" y="4744566"/>
                  <a:pt x="10477406" y="4744566"/>
                </a:cubicBezTo>
                <a:close/>
                <a:moveTo>
                  <a:pt x="10237830" y="4744566"/>
                </a:moveTo>
                <a:cubicBezTo>
                  <a:pt x="10221458" y="4744566"/>
                  <a:pt x="10208138" y="4750072"/>
                  <a:pt x="10197869" y="4761085"/>
                </a:cubicBezTo>
                <a:cubicBezTo>
                  <a:pt x="10187600" y="4772099"/>
                  <a:pt x="10182466" y="4787577"/>
                  <a:pt x="10182466" y="4807520"/>
                </a:cubicBezTo>
                <a:cubicBezTo>
                  <a:pt x="10182466" y="4826793"/>
                  <a:pt x="10187544" y="4841769"/>
                  <a:pt x="10197702" y="4852447"/>
                </a:cubicBezTo>
                <a:cubicBezTo>
                  <a:pt x="10207860" y="4863126"/>
                  <a:pt x="10221608" y="4868465"/>
                  <a:pt x="10238946" y="4868465"/>
                </a:cubicBezTo>
                <a:cubicBezTo>
                  <a:pt x="10252712" y="4868465"/>
                  <a:pt x="10264024" y="4865116"/>
                  <a:pt x="10272879" y="4858419"/>
                </a:cubicBezTo>
                <a:cubicBezTo>
                  <a:pt x="10281734" y="4851722"/>
                  <a:pt x="10287799" y="4842308"/>
                  <a:pt x="10291073" y="4830179"/>
                </a:cubicBezTo>
                <a:lnTo>
                  <a:pt x="10270312" y="4827612"/>
                </a:lnTo>
                <a:cubicBezTo>
                  <a:pt x="10267260" y="4836095"/>
                  <a:pt x="10263130" y="4842271"/>
                  <a:pt x="10257922" y="4846141"/>
                </a:cubicBezTo>
                <a:cubicBezTo>
                  <a:pt x="10252712" y="4850010"/>
                  <a:pt x="10246424" y="4851945"/>
                  <a:pt x="10239058" y="4851945"/>
                </a:cubicBezTo>
                <a:cubicBezTo>
                  <a:pt x="10229160" y="4851945"/>
                  <a:pt x="10220900" y="4848485"/>
                  <a:pt x="10214278" y="4841564"/>
                </a:cubicBezTo>
                <a:cubicBezTo>
                  <a:pt x="10207655" y="4834644"/>
                  <a:pt x="10203971" y="4824672"/>
                  <a:pt x="10203227" y="4811650"/>
                </a:cubicBezTo>
                <a:lnTo>
                  <a:pt x="10291631" y="4811650"/>
                </a:lnTo>
                <a:cubicBezTo>
                  <a:pt x="10291706" y="4809269"/>
                  <a:pt x="10291743" y="4807483"/>
                  <a:pt x="10291743" y="4806292"/>
                </a:cubicBezTo>
                <a:cubicBezTo>
                  <a:pt x="10291743" y="4786721"/>
                  <a:pt x="10286720" y="4771541"/>
                  <a:pt x="10276674" y="4760751"/>
                </a:cubicBezTo>
                <a:cubicBezTo>
                  <a:pt x="10266628" y="4749961"/>
                  <a:pt x="10253680" y="4744566"/>
                  <a:pt x="10237830" y="4744566"/>
                </a:cubicBezTo>
                <a:close/>
                <a:moveTo>
                  <a:pt x="9989622" y="4744566"/>
                </a:moveTo>
                <a:cubicBezTo>
                  <a:pt x="9974962" y="4744566"/>
                  <a:pt x="9962535" y="4748956"/>
                  <a:pt x="9952340" y="4757737"/>
                </a:cubicBezTo>
                <a:cubicBezTo>
                  <a:pt x="9940136" y="4768304"/>
                  <a:pt x="9934034" y="4784563"/>
                  <a:pt x="9934034" y="4806515"/>
                </a:cubicBezTo>
                <a:cubicBezTo>
                  <a:pt x="9934034" y="4826533"/>
                  <a:pt x="9939150" y="4841862"/>
                  <a:pt x="9949382" y="4852503"/>
                </a:cubicBezTo>
                <a:cubicBezTo>
                  <a:pt x="9959614" y="4863144"/>
                  <a:pt x="9973027" y="4868465"/>
                  <a:pt x="9989622" y="4868465"/>
                </a:cubicBezTo>
                <a:cubicBezTo>
                  <a:pt x="9999965" y="4868465"/>
                  <a:pt x="10009509" y="4866046"/>
                  <a:pt x="10018252" y="4861210"/>
                </a:cubicBezTo>
                <a:cubicBezTo>
                  <a:pt x="10026996" y="4856373"/>
                  <a:pt x="10033656" y="4849582"/>
                  <a:pt x="10038232" y="4840839"/>
                </a:cubicBezTo>
                <a:cubicBezTo>
                  <a:pt x="10042809" y="4832095"/>
                  <a:pt x="10045097" y="4820096"/>
                  <a:pt x="10045097" y="4804841"/>
                </a:cubicBezTo>
                <a:cubicBezTo>
                  <a:pt x="10045097" y="4786014"/>
                  <a:pt x="10039926" y="4771262"/>
                  <a:pt x="10029582" y="4760583"/>
                </a:cubicBezTo>
                <a:cubicBezTo>
                  <a:pt x="10019238" y="4749905"/>
                  <a:pt x="10005918" y="4744566"/>
                  <a:pt x="9989622" y="4744566"/>
                </a:cubicBezTo>
                <a:close/>
                <a:moveTo>
                  <a:pt x="9742530" y="4744566"/>
                </a:moveTo>
                <a:cubicBezTo>
                  <a:pt x="9726159" y="4744566"/>
                  <a:pt x="9712838" y="4750072"/>
                  <a:pt x="9702569" y="4761085"/>
                </a:cubicBezTo>
                <a:cubicBezTo>
                  <a:pt x="9692300" y="4772099"/>
                  <a:pt x="9687166" y="4787577"/>
                  <a:pt x="9687166" y="4807520"/>
                </a:cubicBezTo>
                <a:cubicBezTo>
                  <a:pt x="9687166" y="4826793"/>
                  <a:pt x="9692244" y="4841769"/>
                  <a:pt x="9702402" y="4852447"/>
                </a:cubicBezTo>
                <a:cubicBezTo>
                  <a:pt x="9712560" y="4863126"/>
                  <a:pt x="9726307" y="4868465"/>
                  <a:pt x="9743646" y="4868465"/>
                </a:cubicBezTo>
                <a:cubicBezTo>
                  <a:pt x="9757412" y="4868465"/>
                  <a:pt x="9768724" y="4865116"/>
                  <a:pt x="9777579" y="4858419"/>
                </a:cubicBezTo>
                <a:cubicBezTo>
                  <a:pt x="9786434" y="4851722"/>
                  <a:pt x="9792499" y="4842308"/>
                  <a:pt x="9795773" y="4830179"/>
                </a:cubicBezTo>
                <a:lnTo>
                  <a:pt x="9775012" y="4827612"/>
                </a:lnTo>
                <a:cubicBezTo>
                  <a:pt x="9771960" y="4836095"/>
                  <a:pt x="9767830" y="4842271"/>
                  <a:pt x="9762622" y="4846141"/>
                </a:cubicBezTo>
                <a:cubicBezTo>
                  <a:pt x="9757412" y="4850010"/>
                  <a:pt x="9751125" y="4851945"/>
                  <a:pt x="9743758" y="4851945"/>
                </a:cubicBezTo>
                <a:cubicBezTo>
                  <a:pt x="9733860" y="4851945"/>
                  <a:pt x="9725601" y="4848485"/>
                  <a:pt x="9718978" y="4841564"/>
                </a:cubicBezTo>
                <a:cubicBezTo>
                  <a:pt x="9712355" y="4834644"/>
                  <a:pt x="9708671" y="4824672"/>
                  <a:pt x="9707927" y="4811650"/>
                </a:cubicBezTo>
                <a:lnTo>
                  <a:pt x="9796331" y="4811650"/>
                </a:lnTo>
                <a:cubicBezTo>
                  <a:pt x="9796406" y="4809269"/>
                  <a:pt x="9796443" y="4807483"/>
                  <a:pt x="9796443" y="4806292"/>
                </a:cubicBezTo>
                <a:cubicBezTo>
                  <a:pt x="9796443" y="4786721"/>
                  <a:pt x="9791420" y="4771541"/>
                  <a:pt x="9781374" y="4760751"/>
                </a:cubicBezTo>
                <a:cubicBezTo>
                  <a:pt x="9771328" y="4749961"/>
                  <a:pt x="9758380" y="4744566"/>
                  <a:pt x="9742530" y="4744566"/>
                </a:cubicBezTo>
                <a:close/>
                <a:moveTo>
                  <a:pt x="9198823" y="4744566"/>
                </a:moveTo>
                <a:cubicBezTo>
                  <a:pt x="9188629" y="4744566"/>
                  <a:pt x="9179197" y="4746965"/>
                  <a:pt x="9170527" y="4751765"/>
                </a:cubicBezTo>
                <a:cubicBezTo>
                  <a:pt x="9161858" y="4756565"/>
                  <a:pt x="9155403" y="4763764"/>
                  <a:pt x="9151161" y="4773364"/>
                </a:cubicBezTo>
                <a:cubicBezTo>
                  <a:pt x="9146920" y="4782963"/>
                  <a:pt x="9144799" y="4794162"/>
                  <a:pt x="9144799" y="4806962"/>
                </a:cubicBezTo>
                <a:cubicBezTo>
                  <a:pt x="9144799" y="4826756"/>
                  <a:pt x="9149729" y="4841955"/>
                  <a:pt x="9159588" y="4852559"/>
                </a:cubicBezTo>
                <a:cubicBezTo>
                  <a:pt x="9169448" y="4863163"/>
                  <a:pt x="9182490" y="4868465"/>
                  <a:pt x="9198712" y="4868465"/>
                </a:cubicBezTo>
                <a:cubicBezTo>
                  <a:pt x="9211660" y="4868465"/>
                  <a:pt x="9222580" y="4864614"/>
                  <a:pt x="9231472" y="4856912"/>
                </a:cubicBezTo>
                <a:cubicBezTo>
                  <a:pt x="9240365" y="4849210"/>
                  <a:pt x="9245890" y="4838550"/>
                  <a:pt x="9248048" y="4824933"/>
                </a:cubicBezTo>
                <a:lnTo>
                  <a:pt x="9228291" y="4822365"/>
                </a:lnTo>
                <a:cubicBezTo>
                  <a:pt x="9226878" y="4832411"/>
                  <a:pt x="9223529" y="4839853"/>
                  <a:pt x="9218245" y="4844690"/>
                </a:cubicBezTo>
                <a:cubicBezTo>
                  <a:pt x="9212962" y="4849527"/>
                  <a:pt x="9206376" y="4851945"/>
                  <a:pt x="9198488" y="4851945"/>
                </a:cubicBezTo>
                <a:cubicBezTo>
                  <a:pt x="9188666" y="4851945"/>
                  <a:pt x="9180704" y="4848336"/>
                  <a:pt x="9174602" y="4841118"/>
                </a:cubicBezTo>
                <a:cubicBezTo>
                  <a:pt x="9168500" y="4833900"/>
                  <a:pt x="9165449" y="4822328"/>
                  <a:pt x="9165449" y="4806404"/>
                </a:cubicBezTo>
                <a:cubicBezTo>
                  <a:pt x="9165449" y="4790702"/>
                  <a:pt x="9168611" y="4779224"/>
                  <a:pt x="9174936" y="4771968"/>
                </a:cubicBezTo>
                <a:cubicBezTo>
                  <a:pt x="9181262" y="4764713"/>
                  <a:pt x="9189484" y="4761085"/>
                  <a:pt x="9199605" y="4761085"/>
                </a:cubicBezTo>
                <a:cubicBezTo>
                  <a:pt x="9206302" y="4761085"/>
                  <a:pt x="9212013" y="4763095"/>
                  <a:pt x="9216738" y="4767113"/>
                </a:cubicBezTo>
                <a:cubicBezTo>
                  <a:pt x="9221464" y="4771131"/>
                  <a:pt x="9224757" y="4777122"/>
                  <a:pt x="9226617" y="4785084"/>
                </a:cubicBezTo>
                <a:lnTo>
                  <a:pt x="9246151" y="4782070"/>
                </a:lnTo>
                <a:cubicBezTo>
                  <a:pt x="9243844" y="4770090"/>
                  <a:pt x="9238598" y="4760844"/>
                  <a:pt x="9230412" y="4754332"/>
                </a:cubicBezTo>
                <a:cubicBezTo>
                  <a:pt x="9222227" y="4747821"/>
                  <a:pt x="9211697" y="4744566"/>
                  <a:pt x="9198823" y="4744566"/>
                </a:cubicBezTo>
                <a:close/>
                <a:moveTo>
                  <a:pt x="9075222" y="4744566"/>
                </a:moveTo>
                <a:cubicBezTo>
                  <a:pt x="9060562" y="4744566"/>
                  <a:pt x="9048135" y="4748956"/>
                  <a:pt x="9037940" y="4757737"/>
                </a:cubicBezTo>
                <a:cubicBezTo>
                  <a:pt x="9025736" y="4768304"/>
                  <a:pt x="9019634" y="4784563"/>
                  <a:pt x="9019634" y="4806515"/>
                </a:cubicBezTo>
                <a:cubicBezTo>
                  <a:pt x="9019634" y="4826533"/>
                  <a:pt x="9024750" y="4841862"/>
                  <a:pt x="9034982" y="4852503"/>
                </a:cubicBezTo>
                <a:cubicBezTo>
                  <a:pt x="9045214" y="4863144"/>
                  <a:pt x="9058627" y="4868465"/>
                  <a:pt x="9075222" y="4868465"/>
                </a:cubicBezTo>
                <a:cubicBezTo>
                  <a:pt x="9085565" y="4868465"/>
                  <a:pt x="9095109" y="4866046"/>
                  <a:pt x="9103852" y="4861210"/>
                </a:cubicBezTo>
                <a:cubicBezTo>
                  <a:pt x="9112596" y="4856373"/>
                  <a:pt x="9119256" y="4849582"/>
                  <a:pt x="9123833" y="4840839"/>
                </a:cubicBezTo>
                <a:cubicBezTo>
                  <a:pt x="9128409" y="4832095"/>
                  <a:pt x="9130697" y="4820096"/>
                  <a:pt x="9130697" y="4804841"/>
                </a:cubicBezTo>
                <a:cubicBezTo>
                  <a:pt x="9130697" y="4786014"/>
                  <a:pt x="9125526" y="4771262"/>
                  <a:pt x="9115182" y="4760583"/>
                </a:cubicBezTo>
                <a:cubicBezTo>
                  <a:pt x="9104838" y="4749905"/>
                  <a:pt x="9091518" y="4744566"/>
                  <a:pt x="9075222" y="4744566"/>
                </a:cubicBezTo>
                <a:close/>
                <a:moveTo>
                  <a:pt x="8580480" y="4744566"/>
                </a:moveTo>
                <a:cubicBezTo>
                  <a:pt x="8564109" y="4744566"/>
                  <a:pt x="8550788" y="4750072"/>
                  <a:pt x="8540519" y="4761085"/>
                </a:cubicBezTo>
                <a:cubicBezTo>
                  <a:pt x="8530250" y="4772099"/>
                  <a:pt x="8525116" y="4787577"/>
                  <a:pt x="8525116" y="4807520"/>
                </a:cubicBezTo>
                <a:cubicBezTo>
                  <a:pt x="8525116" y="4826793"/>
                  <a:pt x="8530194" y="4841769"/>
                  <a:pt x="8540352" y="4852447"/>
                </a:cubicBezTo>
                <a:cubicBezTo>
                  <a:pt x="8550509" y="4863126"/>
                  <a:pt x="8564257" y="4868465"/>
                  <a:pt x="8581596" y="4868465"/>
                </a:cubicBezTo>
                <a:cubicBezTo>
                  <a:pt x="8595362" y="4868465"/>
                  <a:pt x="8606673" y="4865116"/>
                  <a:pt x="8615529" y="4858419"/>
                </a:cubicBezTo>
                <a:cubicBezTo>
                  <a:pt x="8624384" y="4851722"/>
                  <a:pt x="8630449" y="4842308"/>
                  <a:pt x="8633723" y="4830179"/>
                </a:cubicBezTo>
                <a:lnTo>
                  <a:pt x="8612961" y="4827612"/>
                </a:lnTo>
                <a:cubicBezTo>
                  <a:pt x="8609910" y="4836095"/>
                  <a:pt x="8605780" y="4842271"/>
                  <a:pt x="8600572" y="4846141"/>
                </a:cubicBezTo>
                <a:cubicBezTo>
                  <a:pt x="8595362" y="4850010"/>
                  <a:pt x="8589074" y="4851945"/>
                  <a:pt x="8581708" y="4851945"/>
                </a:cubicBezTo>
                <a:cubicBezTo>
                  <a:pt x="8571810" y="4851945"/>
                  <a:pt x="8563550" y="4848485"/>
                  <a:pt x="8556928" y="4841564"/>
                </a:cubicBezTo>
                <a:cubicBezTo>
                  <a:pt x="8550305" y="4834644"/>
                  <a:pt x="8546621" y="4824672"/>
                  <a:pt x="8545877" y="4811650"/>
                </a:cubicBezTo>
                <a:lnTo>
                  <a:pt x="8634281" y="4811650"/>
                </a:lnTo>
                <a:cubicBezTo>
                  <a:pt x="8634356" y="4809269"/>
                  <a:pt x="8634393" y="4807483"/>
                  <a:pt x="8634393" y="4806292"/>
                </a:cubicBezTo>
                <a:cubicBezTo>
                  <a:pt x="8634393" y="4786721"/>
                  <a:pt x="8629370" y="4771541"/>
                  <a:pt x="8619324" y="4760751"/>
                </a:cubicBezTo>
                <a:cubicBezTo>
                  <a:pt x="8609278" y="4749961"/>
                  <a:pt x="8596330" y="4744566"/>
                  <a:pt x="8580480" y="4744566"/>
                </a:cubicBezTo>
                <a:close/>
                <a:moveTo>
                  <a:pt x="8228055" y="4744566"/>
                </a:moveTo>
                <a:cubicBezTo>
                  <a:pt x="8211684" y="4744566"/>
                  <a:pt x="8198364" y="4750072"/>
                  <a:pt x="8188095" y="4761085"/>
                </a:cubicBezTo>
                <a:cubicBezTo>
                  <a:pt x="8177825" y="4772099"/>
                  <a:pt x="8172691" y="4787577"/>
                  <a:pt x="8172691" y="4807520"/>
                </a:cubicBezTo>
                <a:cubicBezTo>
                  <a:pt x="8172691" y="4826793"/>
                  <a:pt x="8177770" y="4841769"/>
                  <a:pt x="8187927" y="4852447"/>
                </a:cubicBezTo>
                <a:cubicBezTo>
                  <a:pt x="8198085" y="4863126"/>
                  <a:pt x="8211833" y="4868465"/>
                  <a:pt x="8229171" y="4868465"/>
                </a:cubicBezTo>
                <a:cubicBezTo>
                  <a:pt x="8242938" y="4868465"/>
                  <a:pt x="8254249" y="4865116"/>
                  <a:pt x="8263104" y="4858419"/>
                </a:cubicBezTo>
                <a:cubicBezTo>
                  <a:pt x="8271959" y="4851722"/>
                  <a:pt x="8278024" y="4842308"/>
                  <a:pt x="8281298" y="4830179"/>
                </a:cubicBezTo>
                <a:lnTo>
                  <a:pt x="8260537" y="4827612"/>
                </a:lnTo>
                <a:cubicBezTo>
                  <a:pt x="8257486" y="4836095"/>
                  <a:pt x="8253356" y="4842271"/>
                  <a:pt x="8248147" y="4846141"/>
                </a:cubicBezTo>
                <a:cubicBezTo>
                  <a:pt x="8242938" y="4850010"/>
                  <a:pt x="8236650" y="4851945"/>
                  <a:pt x="8229283" y="4851945"/>
                </a:cubicBezTo>
                <a:cubicBezTo>
                  <a:pt x="8219386" y="4851945"/>
                  <a:pt x="8211126" y="4848485"/>
                  <a:pt x="8204503" y="4841564"/>
                </a:cubicBezTo>
                <a:cubicBezTo>
                  <a:pt x="8197880" y="4834644"/>
                  <a:pt x="8194197" y="4824672"/>
                  <a:pt x="8193452" y="4811650"/>
                </a:cubicBezTo>
                <a:lnTo>
                  <a:pt x="8281856" y="4811650"/>
                </a:lnTo>
                <a:cubicBezTo>
                  <a:pt x="8281931" y="4809269"/>
                  <a:pt x="8281968" y="4807483"/>
                  <a:pt x="8281968" y="4806292"/>
                </a:cubicBezTo>
                <a:cubicBezTo>
                  <a:pt x="8281968" y="4786721"/>
                  <a:pt x="8276945" y="4771541"/>
                  <a:pt x="8266899" y="4760751"/>
                </a:cubicBezTo>
                <a:cubicBezTo>
                  <a:pt x="8256853" y="4749961"/>
                  <a:pt x="8243905" y="4744566"/>
                  <a:pt x="8228055" y="4744566"/>
                </a:cubicBezTo>
                <a:close/>
                <a:moveTo>
                  <a:pt x="11399954" y="4698243"/>
                </a:moveTo>
                <a:cubicBezTo>
                  <a:pt x="11399433" y="4699880"/>
                  <a:pt x="11398242" y="4700922"/>
                  <a:pt x="11396382" y="4701368"/>
                </a:cubicBezTo>
                <a:cubicBezTo>
                  <a:pt x="11394522" y="4701815"/>
                  <a:pt x="11386746" y="4702038"/>
                  <a:pt x="11373054" y="4702038"/>
                </a:cubicBezTo>
                <a:cubicBezTo>
                  <a:pt x="11351027" y="4702038"/>
                  <a:pt x="11334712" y="4707470"/>
                  <a:pt x="11324108" y="4718335"/>
                </a:cubicBezTo>
                <a:cubicBezTo>
                  <a:pt x="11313504" y="4729199"/>
                  <a:pt x="11308202" y="4750295"/>
                  <a:pt x="11308202" y="4781624"/>
                </a:cubicBezTo>
                <a:cubicBezTo>
                  <a:pt x="11308202" y="4806552"/>
                  <a:pt x="11310285" y="4824040"/>
                  <a:pt x="11314452" y="4834086"/>
                </a:cubicBezTo>
                <a:cubicBezTo>
                  <a:pt x="11318620" y="4844132"/>
                  <a:pt x="11324610" y="4852373"/>
                  <a:pt x="11332423" y="4858810"/>
                </a:cubicBezTo>
                <a:cubicBezTo>
                  <a:pt x="11340237" y="4865247"/>
                  <a:pt x="11351176" y="4868465"/>
                  <a:pt x="11365240" y="4868465"/>
                </a:cubicBezTo>
                <a:cubicBezTo>
                  <a:pt x="11377370" y="4868465"/>
                  <a:pt x="11386950" y="4866046"/>
                  <a:pt x="11393982" y="4861210"/>
                </a:cubicBezTo>
                <a:cubicBezTo>
                  <a:pt x="11401014" y="4856373"/>
                  <a:pt x="11407098" y="4849527"/>
                  <a:pt x="11412232" y="4840671"/>
                </a:cubicBezTo>
                <a:cubicBezTo>
                  <a:pt x="11417367" y="4831816"/>
                  <a:pt x="11419934" y="4820468"/>
                  <a:pt x="11419934" y="4806627"/>
                </a:cubicBezTo>
                <a:cubicBezTo>
                  <a:pt x="11419934" y="4788395"/>
                  <a:pt x="11414837" y="4773940"/>
                  <a:pt x="11404642" y="4763262"/>
                </a:cubicBezTo>
                <a:cubicBezTo>
                  <a:pt x="11394448" y="4752584"/>
                  <a:pt x="11381574" y="4747244"/>
                  <a:pt x="11366021" y="4747244"/>
                </a:cubicBezTo>
                <a:cubicBezTo>
                  <a:pt x="11357538" y="4747244"/>
                  <a:pt x="11349911" y="4749123"/>
                  <a:pt x="11343139" y="4752881"/>
                </a:cubicBezTo>
                <a:cubicBezTo>
                  <a:pt x="11336367" y="4756639"/>
                  <a:pt x="11330452" y="4762276"/>
                  <a:pt x="11325391" y="4769792"/>
                </a:cubicBezTo>
                <a:cubicBezTo>
                  <a:pt x="11325689" y="4758704"/>
                  <a:pt x="11327158" y="4749644"/>
                  <a:pt x="11329800" y="4742612"/>
                </a:cubicBezTo>
                <a:cubicBezTo>
                  <a:pt x="11332442" y="4735580"/>
                  <a:pt x="11336776" y="4730464"/>
                  <a:pt x="11342804" y="4727264"/>
                </a:cubicBezTo>
                <a:cubicBezTo>
                  <a:pt x="11348832" y="4724064"/>
                  <a:pt x="11360142" y="4722465"/>
                  <a:pt x="11376737" y="4722465"/>
                </a:cubicBezTo>
                <a:cubicBezTo>
                  <a:pt x="11389238" y="4722465"/>
                  <a:pt x="11397629" y="4722018"/>
                  <a:pt x="11401908" y="4721125"/>
                </a:cubicBezTo>
                <a:cubicBezTo>
                  <a:pt x="11406186" y="4720232"/>
                  <a:pt x="11409684" y="4718223"/>
                  <a:pt x="11412400" y="4715098"/>
                </a:cubicBezTo>
                <a:cubicBezTo>
                  <a:pt x="11415116" y="4711972"/>
                  <a:pt x="11416883" y="4706428"/>
                  <a:pt x="11417702" y="4698466"/>
                </a:cubicBezTo>
                <a:close/>
                <a:moveTo>
                  <a:pt x="11066616" y="4537434"/>
                </a:moveTo>
                <a:lnTo>
                  <a:pt x="11090950" y="4537434"/>
                </a:lnTo>
                <a:cubicBezTo>
                  <a:pt x="11099656" y="4537434"/>
                  <a:pt x="11105981" y="4537862"/>
                  <a:pt x="11109925" y="4538718"/>
                </a:cubicBezTo>
                <a:cubicBezTo>
                  <a:pt x="11113869" y="4539573"/>
                  <a:pt x="11117069" y="4541620"/>
                  <a:pt x="11119525" y="4544857"/>
                </a:cubicBezTo>
                <a:cubicBezTo>
                  <a:pt x="11121980" y="4548094"/>
                  <a:pt x="11123208" y="4551610"/>
                  <a:pt x="11123208" y="4555405"/>
                </a:cubicBezTo>
                <a:cubicBezTo>
                  <a:pt x="11122985" y="4561879"/>
                  <a:pt x="11120752" y="4566437"/>
                  <a:pt x="11116511" y="4569079"/>
                </a:cubicBezTo>
                <a:cubicBezTo>
                  <a:pt x="11112269" y="4571720"/>
                  <a:pt x="11104456" y="4573041"/>
                  <a:pt x="11093070" y="4573041"/>
                </a:cubicBezTo>
                <a:lnTo>
                  <a:pt x="11066616" y="4573041"/>
                </a:lnTo>
                <a:close/>
                <a:moveTo>
                  <a:pt x="8655117" y="4530067"/>
                </a:moveTo>
                <a:lnTo>
                  <a:pt x="8655117" y="4537434"/>
                </a:lnTo>
                <a:cubicBezTo>
                  <a:pt x="8655117" y="4546289"/>
                  <a:pt x="8654038" y="4552986"/>
                  <a:pt x="8651880" y="4557526"/>
                </a:cubicBezTo>
                <a:cubicBezTo>
                  <a:pt x="8649052" y="4563404"/>
                  <a:pt x="8644625" y="4568037"/>
                  <a:pt x="8638597" y="4571423"/>
                </a:cubicBezTo>
                <a:cubicBezTo>
                  <a:pt x="8632570" y="4574808"/>
                  <a:pt x="8625686" y="4576501"/>
                  <a:pt x="8617947" y="4576501"/>
                </a:cubicBezTo>
                <a:cubicBezTo>
                  <a:pt x="8610134" y="4576501"/>
                  <a:pt x="8604199" y="4574715"/>
                  <a:pt x="8600144" y="4571144"/>
                </a:cubicBezTo>
                <a:cubicBezTo>
                  <a:pt x="8596088" y="4567572"/>
                  <a:pt x="8594060" y="4563107"/>
                  <a:pt x="8594060" y="4557749"/>
                </a:cubicBezTo>
                <a:cubicBezTo>
                  <a:pt x="8594060" y="4554252"/>
                  <a:pt x="8594990" y="4551070"/>
                  <a:pt x="8596851" y="4548205"/>
                </a:cubicBezTo>
                <a:cubicBezTo>
                  <a:pt x="8598711" y="4545340"/>
                  <a:pt x="8601353" y="4543164"/>
                  <a:pt x="8604776" y="4541676"/>
                </a:cubicBezTo>
                <a:cubicBezTo>
                  <a:pt x="8608199" y="4540187"/>
                  <a:pt x="8614040" y="4538848"/>
                  <a:pt x="8622300" y="4537657"/>
                </a:cubicBezTo>
                <a:cubicBezTo>
                  <a:pt x="8636886" y="4535574"/>
                  <a:pt x="8647824" y="4533044"/>
                  <a:pt x="8655117" y="4530067"/>
                </a:cubicBezTo>
                <a:close/>
                <a:moveTo>
                  <a:pt x="11066616" y="4487651"/>
                </a:moveTo>
                <a:lnTo>
                  <a:pt x="11088717" y="4487651"/>
                </a:lnTo>
                <a:cubicBezTo>
                  <a:pt x="11099433" y="4487651"/>
                  <a:pt x="11107004" y="4488879"/>
                  <a:pt x="11111432" y="4491334"/>
                </a:cubicBezTo>
                <a:cubicBezTo>
                  <a:pt x="11115860" y="4493790"/>
                  <a:pt x="11118074" y="4498143"/>
                  <a:pt x="11118074" y="4504394"/>
                </a:cubicBezTo>
                <a:cubicBezTo>
                  <a:pt x="11118074" y="4508189"/>
                  <a:pt x="11116808" y="4511445"/>
                  <a:pt x="11114278" y="4514161"/>
                </a:cubicBezTo>
                <a:cubicBezTo>
                  <a:pt x="11111748" y="4516877"/>
                  <a:pt x="11108884" y="4518682"/>
                  <a:pt x="11105684" y="4519575"/>
                </a:cubicBezTo>
                <a:cubicBezTo>
                  <a:pt x="11102484" y="4520468"/>
                  <a:pt x="11096605" y="4520914"/>
                  <a:pt x="11088048" y="4520914"/>
                </a:cubicBezTo>
                <a:lnTo>
                  <a:pt x="11066616" y="4520914"/>
                </a:lnTo>
                <a:close/>
                <a:moveTo>
                  <a:pt x="10624448" y="4487651"/>
                </a:moveTo>
                <a:lnTo>
                  <a:pt x="10653023" y="4487651"/>
                </a:lnTo>
                <a:lnTo>
                  <a:pt x="10653023" y="4526830"/>
                </a:lnTo>
                <a:lnTo>
                  <a:pt x="10630810" y="4526830"/>
                </a:lnTo>
                <a:cubicBezTo>
                  <a:pt x="10617862" y="4526830"/>
                  <a:pt x="10608840" y="4525174"/>
                  <a:pt x="10603742" y="4521863"/>
                </a:cubicBezTo>
                <a:cubicBezTo>
                  <a:pt x="10598645" y="4518551"/>
                  <a:pt x="10596096" y="4513361"/>
                  <a:pt x="10596096" y="4506292"/>
                </a:cubicBezTo>
                <a:cubicBezTo>
                  <a:pt x="10596096" y="4501306"/>
                  <a:pt x="10597826" y="4496953"/>
                  <a:pt x="10601286" y="4493232"/>
                </a:cubicBezTo>
                <a:cubicBezTo>
                  <a:pt x="10604747" y="4489511"/>
                  <a:pt x="10612467" y="4487651"/>
                  <a:pt x="10624448" y="4487651"/>
                </a:cubicBezTo>
                <a:close/>
                <a:moveTo>
                  <a:pt x="9764556" y="4487651"/>
                </a:moveTo>
                <a:lnTo>
                  <a:pt x="9810432" y="4487651"/>
                </a:lnTo>
                <a:lnTo>
                  <a:pt x="9810432" y="4573041"/>
                </a:lnTo>
                <a:lnTo>
                  <a:pt x="9746697" y="4573041"/>
                </a:lnTo>
                <a:cubicBezTo>
                  <a:pt x="9757115" y="4554586"/>
                  <a:pt x="9763068" y="4526123"/>
                  <a:pt x="9764556" y="4487651"/>
                </a:cubicBezTo>
                <a:close/>
                <a:moveTo>
                  <a:pt x="8799257" y="4485419"/>
                </a:moveTo>
                <a:cubicBezTo>
                  <a:pt x="8809452" y="4485419"/>
                  <a:pt x="8817079" y="4489232"/>
                  <a:pt x="8822139" y="4496860"/>
                </a:cubicBezTo>
                <a:cubicBezTo>
                  <a:pt x="8827200" y="4504487"/>
                  <a:pt x="8829730" y="4515928"/>
                  <a:pt x="8829730" y="4531183"/>
                </a:cubicBezTo>
                <a:cubicBezTo>
                  <a:pt x="8829730" y="4546810"/>
                  <a:pt x="8826809" y="4558140"/>
                  <a:pt x="8820967" y="4565172"/>
                </a:cubicBezTo>
                <a:cubicBezTo>
                  <a:pt x="8815126" y="4572204"/>
                  <a:pt x="8807629" y="4575720"/>
                  <a:pt x="8798476" y="4575720"/>
                </a:cubicBezTo>
                <a:cubicBezTo>
                  <a:pt x="8789248" y="4575720"/>
                  <a:pt x="8781881" y="4571925"/>
                  <a:pt x="8776375" y="4564335"/>
                </a:cubicBezTo>
                <a:cubicBezTo>
                  <a:pt x="8770868" y="4556744"/>
                  <a:pt x="8768115" y="4544801"/>
                  <a:pt x="8768115" y="4528504"/>
                </a:cubicBezTo>
                <a:cubicBezTo>
                  <a:pt x="8768115" y="4514886"/>
                  <a:pt x="8770850" y="4504301"/>
                  <a:pt x="8776319" y="4496748"/>
                </a:cubicBezTo>
                <a:cubicBezTo>
                  <a:pt x="8781788" y="4489195"/>
                  <a:pt x="8789434" y="4485419"/>
                  <a:pt x="8799257" y="4485419"/>
                </a:cubicBezTo>
                <a:close/>
                <a:moveTo>
                  <a:pt x="11589822" y="4484972"/>
                </a:moveTo>
                <a:cubicBezTo>
                  <a:pt x="11599719" y="4484972"/>
                  <a:pt x="11607997" y="4488749"/>
                  <a:pt x="11614657" y="4496302"/>
                </a:cubicBezTo>
                <a:cubicBezTo>
                  <a:pt x="11621317" y="4503855"/>
                  <a:pt x="11624648" y="4514961"/>
                  <a:pt x="11624648" y="4529620"/>
                </a:cubicBezTo>
                <a:cubicBezTo>
                  <a:pt x="11624648" y="4545173"/>
                  <a:pt x="11621336" y="4556744"/>
                  <a:pt x="11614713" y="4564335"/>
                </a:cubicBezTo>
                <a:cubicBezTo>
                  <a:pt x="11608090" y="4571925"/>
                  <a:pt x="11599793" y="4575720"/>
                  <a:pt x="11589822" y="4575720"/>
                </a:cubicBezTo>
                <a:cubicBezTo>
                  <a:pt x="11579776" y="4575720"/>
                  <a:pt x="11571441" y="4571943"/>
                  <a:pt x="11564818" y="4564390"/>
                </a:cubicBezTo>
                <a:cubicBezTo>
                  <a:pt x="11558196" y="4556837"/>
                  <a:pt x="11554884" y="4545471"/>
                  <a:pt x="11554884" y="4530290"/>
                </a:cubicBezTo>
                <a:cubicBezTo>
                  <a:pt x="11554884" y="4515110"/>
                  <a:pt x="11558196" y="4503762"/>
                  <a:pt x="11564818" y="4496246"/>
                </a:cubicBezTo>
                <a:cubicBezTo>
                  <a:pt x="11571441" y="4488730"/>
                  <a:pt x="11579776" y="4484972"/>
                  <a:pt x="11589822" y="4484972"/>
                </a:cubicBezTo>
                <a:close/>
                <a:moveTo>
                  <a:pt x="10399196" y="4484972"/>
                </a:moveTo>
                <a:cubicBezTo>
                  <a:pt x="10409094" y="4484972"/>
                  <a:pt x="10417372" y="4488749"/>
                  <a:pt x="10424032" y="4496302"/>
                </a:cubicBezTo>
                <a:cubicBezTo>
                  <a:pt x="10430692" y="4503855"/>
                  <a:pt x="10434022" y="4514961"/>
                  <a:pt x="10434022" y="4529620"/>
                </a:cubicBezTo>
                <a:cubicBezTo>
                  <a:pt x="10434022" y="4545173"/>
                  <a:pt x="10430711" y="4556744"/>
                  <a:pt x="10424088" y="4564335"/>
                </a:cubicBezTo>
                <a:cubicBezTo>
                  <a:pt x="10417465" y="4571925"/>
                  <a:pt x="10409168" y="4575720"/>
                  <a:pt x="10399196" y="4575720"/>
                </a:cubicBezTo>
                <a:cubicBezTo>
                  <a:pt x="10389151" y="4575720"/>
                  <a:pt x="10380816" y="4571943"/>
                  <a:pt x="10374194" y="4564390"/>
                </a:cubicBezTo>
                <a:cubicBezTo>
                  <a:pt x="10367570" y="4556837"/>
                  <a:pt x="10364259" y="4545471"/>
                  <a:pt x="10364259" y="4530290"/>
                </a:cubicBezTo>
                <a:cubicBezTo>
                  <a:pt x="10364259" y="4515110"/>
                  <a:pt x="10367570" y="4503762"/>
                  <a:pt x="10374194" y="4496246"/>
                </a:cubicBezTo>
                <a:cubicBezTo>
                  <a:pt x="10380816" y="4488730"/>
                  <a:pt x="10389151" y="4484972"/>
                  <a:pt x="10399196" y="4484972"/>
                </a:cubicBezTo>
                <a:close/>
                <a:moveTo>
                  <a:pt x="7998897" y="4484972"/>
                </a:moveTo>
                <a:cubicBezTo>
                  <a:pt x="8008794" y="4484972"/>
                  <a:pt x="8017072" y="4488749"/>
                  <a:pt x="8023733" y="4496302"/>
                </a:cubicBezTo>
                <a:cubicBezTo>
                  <a:pt x="8030393" y="4503855"/>
                  <a:pt x="8033723" y="4514961"/>
                  <a:pt x="8033723" y="4529620"/>
                </a:cubicBezTo>
                <a:cubicBezTo>
                  <a:pt x="8033723" y="4545173"/>
                  <a:pt x="8030411" y="4556744"/>
                  <a:pt x="8023788" y="4564335"/>
                </a:cubicBezTo>
                <a:cubicBezTo>
                  <a:pt x="8017166" y="4571925"/>
                  <a:pt x="8008868" y="4575720"/>
                  <a:pt x="7998897" y="4575720"/>
                </a:cubicBezTo>
                <a:cubicBezTo>
                  <a:pt x="7988851" y="4575720"/>
                  <a:pt x="7980517" y="4571943"/>
                  <a:pt x="7973894" y="4564390"/>
                </a:cubicBezTo>
                <a:cubicBezTo>
                  <a:pt x="7967271" y="4556837"/>
                  <a:pt x="7963959" y="4545471"/>
                  <a:pt x="7963959" y="4530290"/>
                </a:cubicBezTo>
                <a:cubicBezTo>
                  <a:pt x="7963959" y="4515110"/>
                  <a:pt x="7967271" y="4503762"/>
                  <a:pt x="7973894" y="4496246"/>
                </a:cubicBezTo>
                <a:cubicBezTo>
                  <a:pt x="7980517" y="4488730"/>
                  <a:pt x="7988851" y="4484972"/>
                  <a:pt x="7998897" y="4484972"/>
                </a:cubicBezTo>
                <a:close/>
                <a:moveTo>
                  <a:pt x="11219128" y="4484860"/>
                </a:moveTo>
                <a:cubicBezTo>
                  <a:pt x="11229323" y="4484860"/>
                  <a:pt x="11237620" y="4488730"/>
                  <a:pt x="11244020" y="4496469"/>
                </a:cubicBezTo>
                <a:cubicBezTo>
                  <a:pt x="11248187" y="4501455"/>
                  <a:pt x="11250717" y="4508933"/>
                  <a:pt x="11251610" y="4518905"/>
                </a:cubicBezTo>
                <a:lnTo>
                  <a:pt x="11185418" y="4518905"/>
                </a:lnTo>
                <a:cubicBezTo>
                  <a:pt x="11186088" y="4508561"/>
                  <a:pt x="11189567" y="4500301"/>
                  <a:pt x="11195855" y="4494125"/>
                </a:cubicBezTo>
                <a:cubicBezTo>
                  <a:pt x="11202143" y="4487949"/>
                  <a:pt x="11209900" y="4484860"/>
                  <a:pt x="11219128" y="4484860"/>
                </a:cubicBezTo>
                <a:close/>
                <a:moveTo>
                  <a:pt x="9914203" y="4484860"/>
                </a:moveTo>
                <a:cubicBezTo>
                  <a:pt x="9924398" y="4484860"/>
                  <a:pt x="9932695" y="4488730"/>
                  <a:pt x="9939094" y="4496469"/>
                </a:cubicBezTo>
                <a:cubicBezTo>
                  <a:pt x="9943262" y="4501455"/>
                  <a:pt x="9945792" y="4508933"/>
                  <a:pt x="9946685" y="4518905"/>
                </a:cubicBezTo>
                <a:lnTo>
                  <a:pt x="9880493" y="4518905"/>
                </a:lnTo>
                <a:cubicBezTo>
                  <a:pt x="9881163" y="4508561"/>
                  <a:pt x="9884642" y="4500301"/>
                  <a:pt x="9890930" y="4494125"/>
                </a:cubicBezTo>
                <a:cubicBezTo>
                  <a:pt x="9897218" y="4487949"/>
                  <a:pt x="9904976" y="4484860"/>
                  <a:pt x="9914203" y="4484860"/>
                </a:cubicBezTo>
                <a:close/>
                <a:moveTo>
                  <a:pt x="9666553" y="4484860"/>
                </a:moveTo>
                <a:cubicBezTo>
                  <a:pt x="9676748" y="4484860"/>
                  <a:pt x="9685045" y="4488730"/>
                  <a:pt x="9691445" y="4496469"/>
                </a:cubicBezTo>
                <a:cubicBezTo>
                  <a:pt x="9695612" y="4501455"/>
                  <a:pt x="9698142" y="4508933"/>
                  <a:pt x="9699035" y="4518905"/>
                </a:cubicBezTo>
                <a:lnTo>
                  <a:pt x="9632843" y="4518905"/>
                </a:lnTo>
                <a:cubicBezTo>
                  <a:pt x="9633513" y="4508561"/>
                  <a:pt x="9636992" y="4500301"/>
                  <a:pt x="9643280" y="4494125"/>
                </a:cubicBezTo>
                <a:cubicBezTo>
                  <a:pt x="9649568" y="4487949"/>
                  <a:pt x="9657326" y="4484860"/>
                  <a:pt x="9666553" y="4484860"/>
                </a:cubicBezTo>
                <a:close/>
                <a:moveTo>
                  <a:pt x="9114103" y="4484860"/>
                </a:moveTo>
                <a:cubicBezTo>
                  <a:pt x="9124298" y="4484860"/>
                  <a:pt x="9132595" y="4488730"/>
                  <a:pt x="9138994" y="4496469"/>
                </a:cubicBezTo>
                <a:cubicBezTo>
                  <a:pt x="9143162" y="4501455"/>
                  <a:pt x="9145692" y="4508933"/>
                  <a:pt x="9146585" y="4518905"/>
                </a:cubicBezTo>
                <a:lnTo>
                  <a:pt x="9080393" y="4518905"/>
                </a:lnTo>
                <a:cubicBezTo>
                  <a:pt x="9081063" y="4508561"/>
                  <a:pt x="9084542" y="4500301"/>
                  <a:pt x="9090830" y="4494125"/>
                </a:cubicBezTo>
                <a:cubicBezTo>
                  <a:pt x="9097118" y="4487949"/>
                  <a:pt x="9104876" y="4484860"/>
                  <a:pt x="9114103" y="4484860"/>
                </a:cubicBezTo>
                <a:close/>
                <a:moveTo>
                  <a:pt x="9535100" y="4484079"/>
                </a:moveTo>
                <a:cubicBezTo>
                  <a:pt x="9543732" y="4484079"/>
                  <a:pt x="9551155" y="4487837"/>
                  <a:pt x="9557369" y="4495353"/>
                </a:cubicBezTo>
                <a:cubicBezTo>
                  <a:pt x="9563582" y="4502869"/>
                  <a:pt x="9566689" y="4514180"/>
                  <a:pt x="9566689" y="4529286"/>
                </a:cubicBezTo>
                <a:cubicBezTo>
                  <a:pt x="9566689" y="4545136"/>
                  <a:pt x="9563508" y="4556837"/>
                  <a:pt x="9557146" y="4564390"/>
                </a:cubicBezTo>
                <a:cubicBezTo>
                  <a:pt x="9550783" y="4571943"/>
                  <a:pt x="9543137" y="4575720"/>
                  <a:pt x="9534208" y="4575720"/>
                </a:cubicBezTo>
                <a:cubicBezTo>
                  <a:pt x="9525427" y="4575720"/>
                  <a:pt x="9517948" y="4572074"/>
                  <a:pt x="9511772" y="4564781"/>
                </a:cubicBezTo>
                <a:cubicBezTo>
                  <a:pt x="9505595" y="4557489"/>
                  <a:pt x="9502507" y="4546215"/>
                  <a:pt x="9502507" y="4530960"/>
                </a:cubicBezTo>
                <a:cubicBezTo>
                  <a:pt x="9502507" y="4515705"/>
                  <a:pt x="9505800" y="4504078"/>
                  <a:pt x="9512386" y="4496078"/>
                </a:cubicBezTo>
                <a:cubicBezTo>
                  <a:pt x="9518971" y="4488079"/>
                  <a:pt x="9526543" y="4484079"/>
                  <a:pt x="9535100" y="4484079"/>
                </a:cubicBezTo>
                <a:close/>
                <a:moveTo>
                  <a:pt x="8230176" y="4484079"/>
                </a:moveTo>
                <a:cubicBezTo>
                  <a:pt x="8238808" y="4484079"/>
                  <a:pt x="8246231" y="4487837"/>
                  <a:pt x="8252444" y="4495353"/>
                </a:cubicBezTo>
                <a:cubicBezTo>
                  <a:pt x="8258658" y="4502869"/>
                  <a:pt x="8261764" y="4514180"/>
                  <a:pt x="8261764" y="4529286"/>
                </a:cubicBezTo>
                <a:cubicBezTo>
                  <a:pt x="8261764" y="4545136"/>
                  <a:pt x="8258583" y="4556837"/>
                  <a:pt x="8252221" y="4564390"/>
                </a:cubicBezTo>
                <a:cubicBezTo>
                  <a:pt x="8245858" y="4571943"/>
                  <a:pt x="8238212" y="4575720"/>
                  <a:pt x="8229283" y="4575720"/>
                </a:cubicBezTo>
                <a:cubicBezTo>
                  <a:pt x="8220502" y="4575720"/>
                  <a:pt x="8213023" y="4572074"/>
                  <a:pt x="8206847" y="4564781"/>
                </a:cubicBezTo>
                <a:cubicBezTo>
                  <a:pt x="8200671" y="4557489"/>
                  <a:pt x="8197582" y="4546215"/>
                  <a:pt x="8197582" y="4530960"/>
                </a:cubicBezTo>
                <a:cubicBezTo>
                  <a:pt x="8197582" y="4515705"/>
                  <a:pt x="8200875" y="4504078"/>
                  <a:pt x="8207461" y="4496078"/>
                </a:cubicBezTo>
                <a:cubicBezTo>
                  <a:pt x="8214046" y="4488079"/>
                  <a:pt x="8221618" y="4484079"/>
                  <a:pt x="8230176" y="4484079"/>
                </a:cubicBezTo>
                <a:close/>
                <a:moveTo>
                  <a:pt x="11665538" y="4471019"/>
                </a:moveTo>
                <a:lnTo>
                  <a:pt x="11665538" y="4589561"/>
                </a:lnTo>
                <a:lnTo>
                  <a:pt x="11687192" y="4589561"/>
                </a:lnTo>
                <a:lnTo>
                  <a:pt x="11742891" y="4499706"/>
                </a:lnTo>
                <a:lnTo>
                  <a:pt x="11742891" y="4589561"/>
                </a:lnTo>
                <a:lnTo>
                  <a:pt x="11762983" y="4589561"/>
                </a:lnTo>
                <a:lnTo>
                  <a:pt x="11762983" y="4471019"/>
                </a:lnTo>
                <a:lnTo>
                  <a:pt x="11741329" y="4471019"/>
                </a:lnTo>
                <a:lnTo>
                  <a:pt x="11685630" y="4561432"/>
                </a:lnTo>
                <a:lnTo>
                  <a:pt x="11685630" y="4471019"/>
                </a:lnTo>
                <a:close/>
                <a:moveTo>
                  <a:pt x="11418000" y="4471019"/>
                </a:moveTo>
                <a:lnTo>
                  <a:pt x="11418000" y="4589561"/>
                </a:lnTo>
                <a:lnTo>
                  <a:pt x="11438091" y="4589561"/>
                </a:lnTo>
                <a:lnTo>
                  <a:pt x="11438091" y="4536987"/>
                </a:lnTo>
                <a:lnTo>
                  <a:pt x="11493790" y="4536987"/>
                </a:lnTo>
                <a:lnTo>
                  <a:pt x="11493790" y="4589561"/>
                </a:lnTo>
                <a:lnTo>
                  <a:pt x="11513882" y="4589561"/>
                </a:lnTo>
                <a:lnTo>
                  <a:pt x="11513882" y="4471019"/>
                </a:lnTo>
                <a:lnTo>
                  <a:pt x="11493790" y="4471019"/>
                </a:lnTo>
                <a:lnTo>
                  <a:pt x="11493790" y="4520356"/>
                </a:lnTo>
                <a:lnTo>
                  <a:pt x="11438091" y="4520356"/>
                </a:lnTo>
                <a:lnTo>
                  <a:pt x="11438091" y="4471019"/>
                </a:lnTo>
                <a:close/>
                <a:moveTo>
                  <a:pt x="11294174" y="4471019"/>
                </a:moveTo>
                <a:lnTo>
                  <a:pt x="11294174" y="4589561"/>
                </a:lnTo>
                <a:lnTo>
                  <a:pt x="11314266" y="4589561"/>
                </a:lnTo>
                <a:lnTo>
                  <a:pt x="11314266" y="4536987"/>
                </a:lnTo>
                <a:lnTo>
                  <a:pt x="11369965" y="4536987"/>
                </a:lnTo>
                <a:lnTo>
                  <a:pt x="11369965" y="4589561"/>
                </a:lnTo>
                <a:lnTo>
                  <a:pt x="11390057" y="4589561"/>
                </a:lnTo>
                <a:lnTo>
                  <a:pt x="11390057" y="4471019"/>
                </a:lnTo>
                <a:lnTo>
                  <a:pt x="11369965" y="4471019"/>
                </a:lnTo>
                <a:lnTo>
                  <a:pt x="11369965" y="4520356"/>
                </a:lnTo>
                <a:lnTo>
                  <a:pt x="11314266" y="4520356"/>
                </a:lnTo>
                <a:lnTo>
                  <a:pt x="11314266" y="4471019"/>
                </a:lnTo>
                <a:close/>
                <a:moveTo>
                  <a:pt x="11046524" y="4471019"/>
                </a:moveTo>
                <a:lnTo>
                  <a:pt x="11046524" y="4589561"/>
                </a:lnTo>
                <a:lnTo>
                  <a:pt x="11099991" y="4589561"/>
                </a:lnTo>
                <a:cubicBezTo>
                  <a:pt x="11113906" y="4589561"/>
                  <a:pt x="11124510" y="4586845"/>
                  <a:pt x="11131803" y="4581413"/>
                </a:cubicBezTo>
                <a:cubicBezTo>
                  <a:pt x="11139096" y="4575980"/>
                  <a:pt x="11143114" y="4567646"/>
                  <a:pt x="11143858" y="4556410"/>
                </a:cubicBezTo>
                <a:cubicBezTo>
                  <a:pt x="11143858" y="4549415"/>
                  <a:pt x="11142016" y="4543368"/>
                  <a:pt x="11138333" y="4538271"/>
                </a:cubicBezTo>
                <a:cubicBezTo>
                  <a:pt x="11134650" y="4533174"/>
                  <a:pt x="11130017" y="4529695"/>
                  <a:pt x="11124436" y="4527835"/>
                </a:cubicBezTo>
                <a:cubicBezTo>
                  <a:pt x="11129124" y="4525007"/>
                  <a:pt x="11132640" y="4521491"/>
                  <a:pt x="11134984" y="4517286"/>
                </a:cubicBezTo>
                <a:cubicBezTo>
                  <a:pt x="11137328" y="4513082"/>
                  <a:pt x="11138500" y="4508152"/>
                  <a:pt x="11138500" y="4502497"/>
                </a:cubicBezTo>
                <a:cubicBezTo>
                  <a:pt x="11138500" y="4495427"/>
                  <a:pt x="11136510" y="4489362"/>
                  <a:pt x="11132528" y="4484302"/>
                </a:cubicBezTo>
                <a:cubicBezTo>
                  <a:pt x="11128548" y="4479242"/>
                  <a:pt x="11123785" y="4475763"/>
                  <a:pt x="11118241" y="4473866"/>
                </a:cubicBezTo>
                <a:cubicBezTo>
                  <a:pt x="11112697" y="4471968"/>
                  <a:pt x="11104233" y="4471019"/>
                  <a:pt x="11092847" y="4471019"/>
                </a:cubicBezTo>
                <a:close/>
                <a:moveTo>
                  <a:pt x="10930811" y="4471019"/>
                </a:moveTo>
                <a:lnTo>
                  <a:pt x="10930811" y="4487651"/>
                </a:lnTo>
                <a:lnTo>
                  <a:pt x="10968985" y="4487651"/>
                </a:lnTo>
                <a:lnTo>
                  <a:pt x="10968985" y="4589561"/>
                </a:lnTo>
                <a:lnTo>
                  <a:pt x="10988965" y="4589561"/>
                </a:lnTo>
                <a:lnTo>
                  <a:pt x="10988965" y="4487651"/>
                </a:lnTo>
                <a:lnTo>
                  <a:pt x="11027140" y="4487651"/>
                </a:lnTo>
                <a:lnTo>
                  <a:pt x="11027140" y="4471019"/>
                </a:lnTo>
                <a:close/>
                <a:moveTo>
                  <a:pt x="10703513" y="4471019"/>
                </a:moveTo>
                <a:lnTo>
                  <a:pt x="10703513" y="4589561"/>
                </a:lnTo>
                <a:lnTo>
                  <a:pt x="10725168" y="4589561"/>
                </a:lnTo>
                <a:lnTo>
                  <a:pt x="10780866" y="4499706"/>
                </a:lnTo>
                <a:lnTo>
                  <a:pt x="10780866" y="4589561"/>
                </a:lnTo>
                <a:lnTo>
                  <a:pt x="10800958" y="4589561"/>
                </a:lnTo>
                <a:lnTo>
                  <a:pt x="10800958" y="4471019"/>
                </a:lnTo>
                <a:lnTo>
                  <a:pt x="10779304" y="4471019"/>
                </a:lnTo>
                <a:lnTo>
                  <a:pt x="10723605" y="4561432"/>
                </a:lnTo>
                <a:lnTo>
                  <a:pt x="10723605" y="4471019"/>
                </a:lnTo>
                <a:close/>
                <a:moveTo>
                  <a:pt x="10618086" y="4471019"/>
                </a:moveTo>
                <a:cubicBezTo>
                  <a:pt x="10604319" y="4471019"/>
                  <a:pt x="10593808" y="4474219"/>
                  <a:pt x="10586552" y="4480619"/>
                </a:cubicBezTo>
                <a:cubicBezTo>
                  <a:pt x="10579297" y="4487018"/>
                  <a:pt x="10575670" y="4495353"/>
                  <a:pt x="10575670" y="4505622"/>
                </a:cubicBezTo>
                <a:cubicBezTo>
                  <a:pt x="10575670" y="4514328"/>
                  <a:pt x="10578442" y="4522030"/>
                  <a:pt x="10583985" y="4528728"/>
                </a:cubicBezTo>
                <a:cubicBezTo>
                  <a:pt x="10589529" y="4535425"/>
                  <a:pt x="10598031" y="4539555"/>
                  <a:pt x="10609491" y="4541117"/>
                </a:cubicBezTo>
                <a:cubicBezTo>
                  <a:pt x="10602942" y="4542382"/>
                  <a:pt x="10596357" y="4547889"/>
                  <a:pt x="10589734" y="4557637"/>
                </a:cubicBezTo>
                <a:lnTo>
                  <a:pt x="10568079" y="4589561"/>
                </a:lnTo>
                <a:lnTo>
                  <a:pt x="10592971" y="4589561"/>
                </a:lnTo>
                <a:lnTo>
                  <a:pt x="10610495" y="4563665"/>
                </a:lnTo>
                <a:cubicBezTo>
                  <a:pt x="10617118" y="4553768"/>
                  <a:pt x="10622160" y="4547908"/>
                  <a:pt x="10625620" y="4546085"/>
                </a:cubicBezTo>
                <a:cubicBezTo>
                  <a:pt x="10629080" y="4544261"/>
                  <a:pt x="10634345" y="4543350"/>
                  <a:pt x="10641414" y="4543350"/>
                </a:cubicBezTo>
                <a:lnTo>
                  <a:pt x="10653023" y="4543350"/>
                </a:lnTo>
                <a:lnTo>
                  <a:pt x="10653023" y="4589561"/>
                </a:lnTo>
                <a:lnTo>
                  <a:pt x="10673003" y="4589561"/>
                </a:lnTo>
                <a:lnTo>
                  <a:pt x="10673003" y="4471019"/>
                </a:lnTo>
                <a:close/>
                <a:moveTo>
                  <a:pt x="10236156" y="4471019"/>
                </a:moveTo>
                <a:lnTo>
                  <a:pt x="10276227" y="4527946"/>
                </a:lnTo>
                <a:lnTo>
                  <a:pt x="10232918" y="4589561"/>
                </a:lnTo>
                <a:lnTo>
                  <a:pt x="10257252" y="4589561"/>
                </a:lnTo>
                <a:lnTo>
                  <a:pt x="10288394" y="4542792"/>
                </a:lnTo>
                <a:lnTo>
                  <a:pt x="10294868" y="4552726"/>
                </a:lnTo>
                <a:lnTo>
                  <a:pt x="10319202" y="4589561"/>
                </a:lnTo>
                <a:lnTo>
                  <a:pt x="10343870" y="4589561"/>
                </a:lnTo>
                <a:lnTo>
                  <a:pt x="10299780" y="4526830"/>
                </a:lnTo>
                <a:lnTo>
                  <a:pt x="10340744" y="4471019"/>
                </a:lnTo>
                <a:lnTo>
                  <a:pt x="10316746" y="4471019"/>
                </a:lnTo>
                <a:lnTo>
                  <a:pt x="10296766" y="4499036"/>
                </a:lnTo>
                <a:cubicBezTo>
                  <a:pt x="10294012" y="4502831"/>
                  <a:pt x="10290998" y="4507185"/>
                  <a:pt x="10287724" y="4512096"/>
                </a:cubicBezTo>
                <a:cubicBezTo>
                  <a:pt x="10285641" y="4508524"/>
                  <a:pt x="10282888" y="4504096"/>
                  <a:pt x="10279464" y="4498813"/>
                </a:cubicBezTo>
                <a:lnTo>
                  <a:pt x="10261270" y="4471019"/>
                </a:lnTo>
                <a:close/>
                <a:moveTo>
                  <a:pt x="10055813" y="4471019"/>
                </a:moveTo>
                <a:lnTo>
                  <a:pt x="10055813" y="4589561"/>
                </a:lnTo>
                <a:lnTo>
                  <a:pt x="10077468" y="4589561"/>
                </a:lnTo>
                <a:lnTo>
                  <a:pt x="10133166" y="4499706"/>
                </a:lnTo>
                <a:lnTo>
                  <a:pt x="10133166" y="4589561"/>
                </a:lnTo>
                <a:lnTo>
                  <a:pt x="10153258" y="4589561"/>
                </a:lnTo>
                <a:lnTo>
                  <a:pt x="10153258" y="4471019"/>
                </a:lnTo>
                <a:lnTo>
                  <a:pt x="10131604" y="4471019"/>
                </a:lnTo>
                <a:lnTo>
                  <a:pt x="10075905" y="4561432"/>
                </a:lnTo>
                <a:lnTo>
                  <a:pt x="10075905" y="4471019"/>
                </a:lnTo>
                <a:close/>
                <a:moveTo>
                  <a:pt x="9747813" y="4471019"/>
                </a:moveTo>
                <a:cubicBezTo>
                  <a:pt x="9748408" y="4519835"/>
                  <a:pt x="9741637" y="4553842"/>
                  <a:pt x="9727498" y="4573041"/>
                </a:cubicBezTo>
                <a:lnTo>
                  <a:pt x="9716894" y="4573041"/>
                </a:lnTo>
                <a:lnTo>
                  <a:pt x="9716894" y="4623159"/>
                </a:lnTo>
                <a:lnTo>
                  <a:pt x="9733414" y="4623159"/>
                </a:lnTo>
                <a:lnTo>
                  <a:pt x="9733414" y="4589561"/>
                </a:lnTo>
                <a:lnTo>
                  <a:pt x="9826729" y="4589561"/>
                </a:lnTo>
                <a:lnTo>
                  <a:pt x="9826729" y="4623159"/>
                </a:lnTo>
                <a:lnTo>
                  <a:pt x="9843249" y="4623159"/>
                </a:lnTo>
                <a:lnTo>
                  <a:pt x="9843249" y="4573041"/>
                </a:lnTo>
                <a:lnTo>
                  <a:pt x="9830413" y="4573041"/>
                </a:lnTo>
                <a:lnTo>
                  <a:pt x="9830413" y="4471019"/>
                </a:lnTo>
                <a:close/>
                <a:moveTo>
                  <a:pt x="9189038" y="4471019"/>
                </a:moveTo>
                <a:lnTo>
                  <a:pt x="9189038" y="4589561"/>
                </a:lnTo>
                <a:lnTo>
                  <a:pt x="9210692" y="4589561"/>
                </a:lnTo>
                <a:lnTo>
                  <a:pt x="9266391" y="4499706"/>
                </a:lnTo>
                <a:lnTo>
                  <a:pt x="9266391" y="4589561"/>
                </a:lnTo>
                <a:lnTo>
                  <a:pt x="9286483" y="4589561"/>
                </a:lnTo>
                <a:lnTo>
                  <a:pt x="9286483" y="4471019"/>
                </a:lnTo>
                <a:lnTo>
                  <a:pt x="9264829" y="4471019"/>
                </a:lnTo>
                <a:lnTo>
                  <a:pt x="9209130" y="4561432"/>
                </a:lnTo>
                <a:lnTo>
                  <a:pt x="9209130" y="4471019"/>
                </a:lnTo>
                <a:close/>
                <a:moveTo>
                  <a:pt x="8875383" y="4471019"/>
                </a:moveTo>
                <a:lnTo>
                  <a:pt x="8875383" y="4589561"/>
                </a:lnTo>
                <a:lnTo>
                  <a:pt x="9023839" y="4589561"/>
                </a:lnTo>
                <a:lnTo>
                  <a:pt x="9023839" y="4623159"/>
                </a:lnTo>
                <a:lnTo>
                  <a:pt x="9040470" y="4623159"/>
                </a:lnTo>
                <a:lnTo>
                  <a:pt x="9040470" y="4573041"/>
                </a:lnTo>
                <a:lnTo>
                  <a:pt x="9027187" y="4573041"/>
                </a:lnTo>
                <a:lnTo>
                  <a:pt x="9027187" y="4471019"/>
                </a:lnTo>
                <a:lnTo>
                  <a:pt x="9007207" y="4471019"/>
                </a:lnTo>
                <a:lnTo>
                  <a:pt x="9007207" y="4573041"/>
                </a:lnTo>
                <a:lnTo>
                  <a:pt x="8961331" y="4573041"/>
                </a:lnTo>
                <a:lnTo>
                  <a:pt x="8961331" y="4471019"/>
                </a:lnTo>
                <a:lnTo>
                  <a:pt x="8941239" y="4471019"/>
                </a:lnTo>
                <a:lnTo>
                  <a:pt x="8941239" y="4573041"/>
                </a:lnTo>
                <a:lnTo>
                  <a:pt x="8895474" y="4573041"/>
                </a:lnTo>
                <a:lnTo>
                  <a:pt x="8895474" y="4471019"/>
                </a:lnTo>
                <a:close/>
                <a:moveTo>
                  <a:pt x="8415987" y="4471019"/>
                </a:moveTo>
                <a:lnTo>
                  <a:pt x="8415987" y="4487651"/>
                </a:lnTo>
                <a:cubicBezTo>
                  <a:pt x="8418964" y="4487577"/>
                  <a:pt x="8420936" y="4487539"/>
                  <a:pt x="8421903" y="4487539"/>
                </a:cubicBezTo>
                <a:cubicBezTo>
                  <a:pt x="8425698" y="4487539"/>
                  <a:pt x="8428563" y="4488023"/>
                  <a:pt x="8430498" y="4488990"/>
                </a:cubicBezTo>
                <a:cubicBezTo>
                  <a:pt x="8432358" y="4489958"/>
                  <a:pt x="8434107" y="4492488"/>
                  <a:pt x="8435744" y="4496581"/>
                </a:cubicBezTo>
                <a:cubicBezTo>
                  <a:pt x="8440507" y="4508785"/>
                  <a:pt x="8444079" y="4516505"/>
                  <a:pt x="8446460" y="4519742"/>
                </a:cubicBezTo>
                <a:cubicBezTo>
                  <a:pt x="8448841" y="4522979"/>
                  <a:pt x="8453008" y="4525974"/>
                  <a:pt x="8458962" y="4528728"/>
                </a:cubicBezTo>
                <a:cubicBezTo>
                  <a:pt x="8450255" y="4531034"/>
                  <a:pt x="8441735" y="4539071"/>
                  <a:pt x="8433400" y="4552838"/>
                </a:cubicBezTo>
                <a:lnTo>
                  <a:pt x="8411411" y="4589561"/>
                </a:lnTo>
                <a:lnTo>
                  <a:pt x="8433512" y="4589561"/>
                </a:lnTo>
                <a:lnTo>
                  <a:pt x="8455055" y="4552838"/>
                </a:lnTo>
                <a:cubicBezTo>
                  <a:pt x="8459445" y="4545322"/>
                  <a:pt x="8463278" y="4540429"/>
                  <a:pt x="8466552" y="4538159"/>
                </a:cubicBezTo>
                <a:cubicBezTo>
                  <a:pt x="8469826" y="4535890"/>
                  <a:pt x="8473696" y="4534755"/>
                  <a:pt x="8478160" y="4534755"/>
                </a:cubicBezTo>
                <a:lnTo>
                  <a:pt x="8478160" y="4589561"/>
                </a:lnTo>
                <a:lnTo>
                  <a:pt x="8498699" y="4589561"/>
                </a:lnTo>
                <a:lnTo>
                  <a:pt x="8498699" y="4534755"/>
                </a:lnTo>
                <a:cubicBezTo>
                  <a:pt x="8503238" y="4534755"/>
                  <a:pt x="8507145" y="4535908"/>
                  <a:pt x="8510419" y="4538215"/>
                </a:cubicBezTo>
                <a:cubicBezTo>
                  <a:pt x="8513693" y="4540522"/>
                  <a:pt x="8517525" y="4545396"/>
                  <a:pt x="8521916" y="4552838"/>
                </a:cubicBezTo>
                <a:lnTo>
                  <a:pt x="8543459" y="4589561"/>
                </a:lnTo>
                <a:lnTo>
                  <a:pt x="8565560" y="4589561"/>
                </a:lnTo>
                <a:lnTo>
                  <a:pt x="8543459" y="4552838"/>
                </a:lnTo>
                <a:cubicBezTo>
                  <a:pt x="8535199" y="4539071"/>
                  <a:pt x="8526716" y="4531034"/>
                  <a:pt x="8518009" y="4528728"/>
                </a:cubicBezTo>
                <a:cubicBezTo>
                  <a:pt x="8523367" y="4526272"/>
                  <a:pt x="8527311" y="4523556"/>
                  <a:pt x="8529841" y="4520579"/>
                </a:cubicBezTo>
                <a:cubicBezTo>
                  <a:pt x="8532371" y="4517603"/>
                  <a:pt x="8535124" y="4512245"/>
                  <a:pt x="8538101" y="4504506"/>
                </a:cubicBezTo>
                <a:cubicBezTo>
                  <a:pt x="8541301" y="4496395"/>
                  <a:pt x="8543682" y="4491520"/>
                  <a:pt x="8545245" y="4489883"/>
                </a:cubicBezTo>
                <a:cubicBezTo>
                  <a:pt x="8546733" y="4488321"/>
                  <a:pt x="8550156" y="4487539"/>
                  <a:pt x="8555514" y="4487539"/>
                </a:cubicBezTo>
                <a:lnTo>
                  <a:pt x="8560983" y="4487651"/>
                </a:lnTo>
                <a:lnTo>
                  <a:pt x="8560983" y="4471019"/>
                </a:lnTo>
                <a:lnTo>
                  <a:pt x="8553616" y="4471019"/>
                </a:lnTo>
                <a:cubicBezTo>
                  <a:pt x="8545654" y="4471019"/>
                  <a:pt x="8539850" y="4472545"/>
                  <a:pt x="8536203" y="4475596"/>
                </a:cubicBezTo>
                <a:cubicBezTo>
                  <a:pt x="8532483" y="4478721"/>
                  <a:pt x="8528278" y="4485902"/>
                  <a:pt x="8523590" y="4497139"/>
                </a:cubicBezTo>
                <a:cubicBezTo>
                  <a:pt x="8518604" y="4508971"/>
                  <a:pt x="8514809" y="4516114"/>
                  <a:pt x="8512205" y="4518570"/>
                </a:cubicBezTo>
                <a:cubicBezTo>
                  <a:pt x="8509600" y="4521026"/>
                  <a:pt x="8505098" y="4522253"/>
                  <a:pt x="8498699" y="4522253"/>
                </a:cubicBezTo>
                <a:lnTo>
                  <a:pt x="8498699" y="4471019"/>
                </a:lnTo>
                <a:lnTo>
                  <a:pt x="8478160" y="4471019"/>
                </a:lnTo>
                <a:lnTo>
                  <a:pt x="8478160" y="4522253"/>
                </a:lnTo>
                <a:cubicBezTo>
                  <a:pt x="8471686" y="4522253"/>
                  <a:pt x="8467166" y="4520988"/>
                  <a:pt x="8464598" y="4518458"/>
                </a:cubicBezTo>
                <a:cubicBezTo>
                  <a:pt x="8462031" y="4515928"/>
                  <a:pt x="8458292" y="4508822"/>
                  <a:pt x="8453380" y="4497139"/>
                </a:cubicBezTo>
                <a:cubicBezTo>
                  <a:pt x="8449362" y="4487614"/>
                  <a:pt x="8446106" y="4481344"/>
                  <a:pt x="8443614" y="4478331"/>
                </a:cubicBezTo>
                <a:cubicBezTo>
                  <a:pt x="8441121" y="4475317"/>
                  <a:pt x="8438293" y="4473345"/>
                  <a:pt x="8435130" y="4472415"/>
                </a:cubicBezTo>
                <a:cubicBezTo>
                  <a:pt x="8431968" y="4471484"/>
                  <a:pt x="8426517" y="4471019"/>
                  <a:pt x="8418778" y="4471019"/>
                </a:cubicBezTo>
                <a:close/>
                <a:moveTo>
                  <a:pt x="8301353" y="4471019"/>
                </a:moveTo>
                <a:lnTo>
                  <a:pt x="8346336" y="4589784"/>
                </a:lnTo>
                <a:cubicBezTo>
                  <a:pt x="8345518" y="4591942"/>
                  <a:pt x="8344922" y="4593579"/>
                  <a:pt x="8344550" y="4594696"/>
                </a:cubicBezTo>
                <a:cubicBezTo>
                  <a:pt x="8341722" y="4602658"/>
                  <a:pt x="8339676" y="4607644"/>
                  <a:pt x="8338411" y="4609653"/>
                </a:cubicBezTo>
                <a:cubicBezTo>
                  <a:pt x="8336699" y="4612332"/>
                  <a:pt x="8334504" y="4614415"/>
                  <a:pt x="8331825" y="4615904"/>
                </a:cubicBezTo>
                <a:cubicBezTo>
                  <a:pt x="8329146" y="4617392"/>
                  <a:pt x="8325575" y="4618136"/>
                  <a:pt x="8321110" y="4618136"/>
                </a:cubicBezTo>
                <a:cubicBezTo>
                  <a:pt x="8317835" y="4618136"/>
                  <a:pt x="8314003" y="4617541"/>
                  <a:pt x="8309613" y="4616350"/>
                </a:cubicBezTo>
                <a:lnTo>
                  <a:pt x="8311845" y="4635214"/>
                </a:lnTo>
                <a:cubicBezTo>
                  <a:pt x="8316608" y="4636851"/>
                  <a:pt x="8320924" y="4637670"/>
                  <a:pt x="8324793" y="4637670"/>
                </a:cubicBezTo>
                <a:cubicBezTo>
                  <a:pt x="8331193" y="4637670"/>
                  <a:pt x="8336699" y="4636126"/>
                  <a:pt x="8341313" y="4633037"/>
                </a:cubicBezTo>
                <a:cubicBezTo>
                  <a:pt x="8345927" y="4629949"/>
                  <a:pt x="8350020" y="4625094"/>
                  <a:pt x="8353591" y="4618471"/>
                </a:cubicBezTo>
                <a:cubicBezTo>
                  <a:pt x="8356270" y="4613560"/>
                  <a:pt x="8360028" y="4604593"/>
                  <a:pt x="8364865" y="4591570"/>
                </a:cubicBezTo>
                <a:lnTo>
                  <a:pt x="8409960" y="4471019"/>
                </a:lnTo>
                <a:lnTo>
                  <a:pt x="8389868" y="4471019"/>
                </a:lnTo>
                <a:lnTo>
                  <a:pt x="8364530" y="4540113"/>
                </a:lnTo>
                <a:cubicBezTo>
                  <a:pt x="8361331" y="4548894"/>
                  <a:pt x="8358577" y="4557898"/>
                  <a:pt x="8356270" y="4567125"/>
                </a:cubicBezTo>
                <a:cubicBezTo>
                  <a:pt x="8353740" y="4557526"/>
                  <a:pt x="8350875" y="4548373"/>
                  <a:pt x="8347676" y="4539666"/>
                </a:cubicBezTo>
                <a:lnTo>
                  <a:pt x="8323007" y="4471019"/>
                </a:lnTo>
                <a:close/>
                <a:moveTo>
                  <a:pt x="8074502" y="4471019"/>
                </a:moveTo>
                <a:lnTo>
                  <a:pt x="8074502" y="4589561"/>
                </a:lnTo>
                <a:lnTo>
                  <a:pt x="8094593" y="4589561"/>
                </a:lnTo>
                <a:lnTo>
                  <a:pt x="8094593" y="4534755"/>
                </a:lnTo>
                <a:cubicBezTo>
                  <a:pt x="8099133" y="4534755"/>
                  <a:pt x="8103039" y="4535927"/>
                  <a:pt x="8106313" y="4538271"/>
                </a:cubicBezTo>
                <a:cubicBezTo>
                  <a:pt x="8109588" y="4540615"/>
                  <a:pt x="8113420" y="4545471"/>
                  <a:pt x="8117811" y="4552838"/>
                </a:cubicBezTo>
                <a:lnTo>
                  <a:pt x="8139242" y="4589561"/>
                </a:lnTo>
                <a:lnTo>
                  <a:pt x="8161343" y="4589561"/>
                </a:lnTo>
                <a:lnTo>
                  <a:pt x="8139353" y="4552838"/>
                </a:lnTo>
                <a:cubicBezTo>
                  <a:pt x="8131019" y="4539071"/>
                  <a:pt x="8122536" y="4531034"/>
                  <a:pt x="8113904" y="4528728"/>
                </a:cubicBezTo>
                <a:cubicBezTo>
                  <a:pt x="8119187" y="4526272"/>
                  <a:pt x="8123094" y="4523556"/>
                  <a:pt x="8125624" y="4520579"/>
                </a:cubicBezTo>
                <a:cubicBezTo>
                  <a:pt x="8128154" y="4517603"/>
                  <a:pt x="8130945" y="4512245"/>
                  <a:pt x="8133996" y="4504506"/>
                </a:cubicBezTo>
                <a:cubicBezTo>
                  <a:pt x="8137195" y="4496395"/>
                  <a:pt x="8139577" y="4491520"/>
                  <a:pt x="8141139" y="4489883"/>
                </a:cubicBezTo>
                <a:cubicBezTo>
                  <a:pt x="8142628" y="4488321"/>
                  <a:pt x="8146013" y="4487539"/>
                  <a:pt x="8151297" y="4487539"/>
                </a:cubicBezTo>
                <a:lnTo>
                  <a:pt x="8156878" y="4487651"/>
                </a:lnTo>
                <a:lnTo>
                  <a:pt x="8156878" y="4471019"/>
                </a:lnTo>
                <a:lnTo>
                  <a:pt x="8152859" y="4471019"/>
                </a:lnTo>
                <a:cubicBezTo>
                  <a:pt x="8145790" y="4471019"/>
                  <a:pt x="8140656" y="4471540"/>
                  <a:pt x="8137456" y="4472582"/>
                </a:cubicBezTo>
                <a:cubicBezTo>
                  <a:pt x="8134256" y="4473624"/>
                  <a:pt x="8131428" y="4475633"/>
                  <a:pt x="8128973" y="4478610"/>
                </a:cubicBezTo>
                <a:cubicBezTo>
                  <a:pt x="8126517" y="4481586"/>
                  <a:pt x="8123317" y="4487763"/>
                  <a:pt x="8119373" y="4497139"/>
                </a:cubicBezTo>
                <a:cubicBezTo>
                  <a:pt x="8114387" y="4508971"/>
                  <a:pt x="8110611" y="4516114"/>
                  <a:pt x="8108044" y="4518570"/>
                </a:cubicBezTo>
                <a:cubicBezTo>
                  <a:pt x="8105476" y="4521026"/>
                  <a:pt x="8100993" y="4522253"/>
                  <a:pt x="8094593" y="4522253"/>
                </a:cubicBezTo>
                <a:lnTo>
                  <a:pt x="8094593" y="4471019"/>
                </a:lnTo>
                <a:close/>
                <a:moveTo>
                  <a:pt x="11589822" y="4468341"/>
                </a:moveTo>
                <a:cubicBezTo>
                  <a:pt x="11575162" y="4468341"/>
                  <a:pt x="11562735" y="4472731"/>
                  <a:pt x="11552540" y="4481512"/>
                </a:cubicBezTo>
                <a:cubicBezTo>
                  <a:pt x="11540336" y="4492079"/>
                  <a:pt x="11534234" y="4508338"/>
                  <a:pt x="11534234" y="4530290"/>
                </a:cubicBezTo>
                <a:cubicBezTo>
                  <a:pt x="11534234" y="4550308"/>
                  <a:pt x="11539350" y="4565637"/>
                  <a:pt x="11549582" y="4576278"/>
                </a:cubicBezTo>
                <a:cubicBezTo>
                  <a:pt x="11559814" y="4586919"/>
                  <a:pt x="11573227" y="4592240"/>
                  <a:pt x="11589822" y="4592240"/>
                </a:cubicBezTo>
                <a:cubicBezTo>
                  <a:pt x="11600165" y="4592240"/>
                  <a:pt x="11609709" y="4589821"/>
                  <a:pt x="11618452" y="4584985"/>
                </a:cubicBezTo>
                <a:cubicBezTo>
                  <a:pt x="11627196" y="4580148"/>
                  <a:pt x="11633856" y="4573357"/>
                  <a:pt x="11638432" y="4564614"/>
                </a:cubicBezTo>
                <a:cubicBezTo>
                  <a:pt x="11643009" y="4555870"/>
                  <a:pt x="11645297" y="4543871"/>
                  <a:pt x="11645297" y="4528616"/>
                </a:cubicBezTo>
                <a:cubicBezTo>
                  <a:pt x="11645297" y="4509789"/>
                  <a:pt x="11640126" y="4495037"/>
                  <a:pt x="11629782" y="4484358"/>
                </a:cubicBezTo>
                <a:cubicBezTo>
                  <a:pt x="11619438" y="4473680"/>
                  <a:pt x="11606118" y="4468341"/>
                  <a:pt x="11589822" y="4468341"/>
                </a:cubicBezTo>
                <a:close/>
                <a:moveTo>
                  <a:pt x="11218905" y="4468341"/>
                </a:moveTo>
                <a:cubicBezTo>
                  <a:pt x="11202534" y="4468341"/>
                  <a:pt x="11189214" y="4473847"/>
                  <a:pt x="11178944" y="4484860"/>
                </a:cubicBezTo>
                <a:cubicBezTo>
                  <a:pt x="11168675" y="4495874"/>
                  <a:pt x="11163541" y="4511352"/>
                  <a:pt x="11163541" y="4531295"/>
                </a:cubicBezTo>
                <a:cubicBezTo>
                  <a:pt x="11163541" y="4550568"/>
                  <a:pt x="11168620" y="4565544"/>
                  <a:pt x="11178777" y="4576222"/>
                </a:cubicBezTo>
                <a:cubicBezTo>
                  <a:pt x="11188934" y="4586901"/>
                  <a:pt x="11202682" y="4592240"/>
                  <a:pt x="11220021" y="4592240"/>
                </a:cubicBezTo>
                <a:cubicBezTo>
                  <a:pt x="11233788" y="4592240"/>
                  <a:pt x="11245098" y="4588891"/>
                  <a:pt x="11253954" y="4582194"/>
                </a:cubicBezTo>
                <a:cubicBezTo>
                  <a:pt x="11262809" y="4575497"/>
                  <a:pt x="11268874" y="4566083"/>
                  <a:pt x="11272148" y="4553954"/>
                </a:cubicBezTo>
                <a:lnTo>
                  <a:pt x="11251386" y="4551387"/>
                </a:lnTo>
                <a:cubicBezTo>
                  <a:pt x="11248336" y="4559870"/>
                  <a:pt x="11244206" y="4566046"/>
                  <a:pt x="11238996" y="4569916"/>
                </a:cubicBezTo>
                <a:cubicBezTo>
                  <a:pt x="11233788" y="4573785"/>
                  <a:pt x="11227500" y="4575720"/>
                  <a:pt x="11220132" y="4575720"/>
                </a:cubicBezTo>
                <a:cubicBezTo>
                  <a:pt x="11210236" y="4575720"/>
                  <a:pt x="11201976" y="4572260"/>
                  <a:pt x="11195353" y="4565339"/>
                </a:cubicBezTo>
                <a:cubicBezTo>
                  <a:pt x="11188730" y="4558419"/>
                  <a:pt x="11185046" y="4548447"/>
                  <a:pt x="11184302" y="4535425"/>
                </a:cubicBezTo>
                <a:lnTo>
                  <a:pt x="11272706" y="4535425"/>
                </a:lnTo>
                <a:cubicBezTo>
                  <a:pt x="11272780" y="4533044"/>
                  <a:pt x="11272818" y="4531258"/>
                  <a:pt x="11272818" y="4530067"/>
                </a:cubicBezTo>
                <a:cubicBezTo>
                  <a:pt x="11272818" y="4510496"/>
                  <a:pt x="11267795" y="4495316"/>
                  <a:pt x="11257749" y="4484526"/>
                </a:cubicBezTo>
                <a:cubicBezTo>
                  <a:pt x="11247703" y="4473736"/>
                  <a:pt x="11234755" y="4468341"/>
                  <a:pt x="11218905" y="4468341"/>
                </a:cubicBezTo>
                <a:close/>
                <a:moveTo>
                  <a:pt x="10875223" y="4468341"/>
                </a:moveTo>
                <a:cubicBezTo>
                  <a:pt x="10865029" y="4468341"/>
                  <a:pt x="10855597" y="4470740"/>
                  <a:pt x="10846928" y="4475540"/>
                </a:cubicBezTo>
                <a:cubicBezTo>
                  <a:pt x="10838258" y="4480340"/>
                  <a:pt x="10831803" y="4487539"/>
                  <a:pt x="10827561" y="4497139"/>
                </a:cubicBezTo>
                <a:cubicBezTo>
                  <a:pt x="10823320" y="4506738"/>
                  <a:pt x="10821199" y="4517937"/>
                  <a:pt x="10821199" y="4530737"/>
                </a:cubicBezTo>
                <a:cubicBezTo>
                  <a:pt x="10821199" y="4550531"/>
                  <a:pt x="10826129" y="4565730"/>
                  <a:pt x="10835988" y="4576334"/>
                </a:cubicBezTo>
                <a:cubicBezTo>
                  <a:pt x="10845848" y="4586938"/>
                  <a:pt x="10858890" y="4592240"/>
                  <a:pt x="10875112" y="4592240"/>
                </a:cubicBezTo>
                <a:cubicBezTo>
                  <a:pt x="10888060" y="4592240"/>
                  <a:pt x="10898980" y="4588389"/>
                  <a:pt x="10907872" y="4580687"/>
                </a:cubicBezTo>
                <a:cubicBezTo>
                  <a:pt x="10916765" y="4572985"/>
                  <a:pt x="10922290" y="4562325"/>
                  <a:pt x="10924448" y="4548708"/>
                </a:cubicBezTo>
                <a:lnTo>
                  <a:pt x="10904691" y="4546140"/>
                </a:lnTo>
                <a:cubicBezTo>
                  <a:pt x="10903278" y="4556186"/>
                  <a:pt x="10899929" y="4563628"/>
                  <a:pt x="10894646" y="4568465"/>
                </a:cubicBezTo>
                <a:cubicBezTo>
                  <a:pt x="10889362" y="4573302"/>
                  <a:pt x="10882776" y="4575720"/>
                  <a:pt x="10874888" y="4575720"/>
                </a:cubicBezTo>
                <a:cubicBezTo>
                  <a:pt x="10865066" y="4575720"/>
                  <a:pt x="10857104" y="4572111"/>
                  <a:pt x="10851002" y="4564893"/>
                </a:cubicBezTo>
                <a:cubicBezTo>
                  <a:pt x="10844900" y="4557675"/>
                  <a:pt x="10841849" y="4546103"/>
                  <a:pt x="10841849" y="4530179"/>
                </a:cubicBezTo>
                <a:cubicBezTo>
                  <a:pt x="10841849" y="4514477"/>
                  <a:pt x="10845011" y="4502999"/>
                  <a:pt x="10851336" y="4495743"/>
                </a:cubicBezTo>
                <a:cubicBezTo>
                  <a:pt x="10857662" y="4488488"/>
                  <a:pt x="10865884" y="4484860"/>
                  <a:pt x="10876005" y="4484860"/>
                </a:cubicBezTo>
                <a:cubicBezTo>
                  <a:pt x="10882702" y="4484860"/>
                  <a:pt x="10888413" y="4486870"/>
                  <a:pt x="10893138" y="4490888"/>
                </a:cubicBezTo>
                <a:cubicBezTo>
                  <a:pt x="10897864" y="4494906"/>
                  <a:pt x="10901157" y="4500897"/>
                  <a:pt x="10903017" y="4508859"/>
                </a:cubicBezTo>
                <a:lnTo>
                  <a:pt x="10922551" y="4505845"/>
                </a:lnTo>
                <a:cubicBezTo>
                  <a:pt x="10920244" y="4493865"/>
                  <a:pt x="10914998" y="4484619"/>
                  <a:pt x="10906812" y="4478107"/>
                </a:cubicBezTo>
                <a:cubicBezTo>
                  <a:pt x="10898626" y="4471596"/>
                  <a:pt x="10888097" y="4468341"/>
                  <a:pt x="10875223" y="4468341"/>
                </a:cubicBezTo>
                <a:close/>
                <a:moveTo>
                  <a:pt x="10512194" y="4468341"/>
                </a:moveTo>
                <a:cubicBezTo>
                  <a:pt x="10489424" y="4468341"/>
                  <a:pt x="10475062" y="4479465"/>
                  <a:pt x="10469108" y="4501715"/>
                </a:cubicBezTo>
                <a:lnTo>
                  <a:pt x="10488196" y="4504841"/>
                </a:lnTo>
                <a:cubicBezTo>
                  <a:pt x="10492735" y="4491520"/>
                  <a:pt x="10500660" y="4484860"/>
                  <a:pt x="10511971" y="4484860"/>
                </a:cubicBezTo>
                <a:cubicBezTo>
                  <a:pt x="10517701" y="4484860"/>
                  <a:pt x="10522370" y="4486479"/>
                  <a:pt x="10525980" y="4489716"/>
                </a:cubicBezTo>
                <a:cubicBezTo>
                  <a:pt x="10529589" y="4492953"/>
                  <a:pt x="10531393" y="4497288"/>
                  <a:pt x="10531393" y="4502720"/>
                </a:cubicBezTo>
                <a:cubicBezTo>
                  <a:pt x="10531393" y="4507185"/>
                  <a:pt x="10530016" y="4510905"/>
                  <a:pt x="10527263" y="4513882"/>
                </a:cubicBezTo>
                <a:cubicBezTo>
                  <a:pt x="10524510" y="4516858"/>
                  <a:pt x="10521589" y="4518644"/>
                  <a:pt x="10518501" y="4519240"/>
                </a:cubicBezTo>
                <a:cubicBezTo>
                  <a:pt x="10515413" y="4519835"/>
                  <a:pt x="10509627" y="4520170"/>
                  <a:pt x="10501144" y="4520244"/>
                </a:cubicBezTo>
                <a:lnTo>
                  <a:pt x="10501144" y="4535983"/>
                </a:lnTo>
                <a:cubicBezTo>
                  <a:pt x="10503525" y="4535908"/>
                  <a:pt x="10505050" y="4535871"/>
                  <a:pt x="10505720" y="4535871"/>
                </a:cubicBezTo>
                <a:cubicBezTo>
                  <a:pt x="10514129" y="4535871"/>
                  <a:pt x="10519934" y="4536299"/>
                  <a:pt x="10523133" y="4537155"/>
                </a:cubicBezTo>
                <a:cubicBezTo>
                  <a:pt x="10526333" y="4538011"/>
                  <a:pt x="10529347" y="4540150"/>
                  <a:pt x="10532174" y="4543573"/>
                </a:cubicBezTo>
                <a:cubicBezTo>
                  <a:pt x="10535002" y="4546996"/>
                  <a:pt x="10536416" y="4551015"/>
                  <a:pt x="10536416" y="4555628"/>
                </a:cubicBezTo>
                <a:cubicBezTo>
                  <a:pt x="10536416" y="4561581"/>
                  <a:pt x="10534165" y="4566474"/>
                  <a:pt x="10529663" y="4570306"/>
                </a:cubicBezTo>
                <a:cubicBezTo>
                  <a:pt x="10525161" y="4574139"/>
                  <a:pt x="10519524" y="4576055"/>
                  <a:pt x="10512752" y="4576055"/>
                </a:cubicBezTo>
                <a:cubicBezTo>
                  <a:pt x="10505981" y="4576055"/>
                  <a:pt x="10499972" y="4573971"/>
                  <a:pt x="10494726" y="4569804"/>
                </a:cubicBezTo>
                <a:cubicBezTo>
                  <a:pt x="10489480" y="4565637"/>
                  <a:pt x="10486000" y="4559758"/>
                  <a:pt x="10484289" y="4552168"/>
                </a:cubicBezTo>
                <a:lnTo>
                  <a:pt x="10465425" y="4556186"/>
                </a:lnTo>
                <a:cubicBezTo>
                  <a:pt x="10469741" y="4580222"/>
                  <a:pt x="10485405" y="4592240"/>
                  <a:pt x="10512418" y="4592240"/>
                </a:cubicBezTo>
                <a:cubicBezTo>
                  <a:pt x="10526333" y="4592240"/>
                  <a:pt x="10537160" y="4588928"/>
                  <a:pt x="10544899" y="4582306"/>
                </a:cubicBezTo>
                <a:cubicBezTo>
                  <a:pt x="10552638" y="4575683"/>
                  <a:pt x="10556508" y="4567051"/>
                  <a:pt x="10556508" y="4556410"/>
                </a:cubicBezTo>
                <a:cubicBezTo>
                  <a:pt x="10556508" y="4549638"/>
                  <a:pt x="10555020" y="4543778"/>
                  <a:pt x="10552043" y="4538829"/>
                </a:cubicBezTo>
                <a:cubicBezTo>
                  <a:pt x="10549066" y="4533881"/>
                  <a:pt x="10544602" y="4529807"/>
                  <a:pt x="10538648" y="4526607"/>
                </a:cubicBezTo>
                <a:cubicBezTo>
                  <a:pt x="10548025" y="4520877"/>
                  <a:pt x="10552713" y="4513175"/>
                  <a:pt x="10552713" y="4503501"/>
                </a:cubicBezTo>
                <a:cubicBezTo>
                  <a:pt x="10552713" y="4493902"/>
                  <a:pt x="10549122" y="4485642"/>
                  <a:pt x="10541941" y="4478721"/>
                </a:cubicBezTo>
                <a:cubicBezTo>
                  <a:pt x="10534760" y="4471801"/>
                  <a:pt x="10524845" y="4468341"/>
                  <a:pt x="10512194" y="4468341"/>
                </a:cubicBezTo>
                <a:close/>
                <a:moveTo>
                  <a:pt x="10399196" y="4468341"/>
                </a:moveTo>
                <a:cubicBezTo>
                  <a:pt x="10384537" y="4468341"/>
                  <a:pt x="10372110" y="4472731"/>
                  <a:pt x="10361915" y="4481512"/>
                </a:cubicBezTo>
                <a:cubicBezTo>
                  <a:pt x="10349711" y="4492079"/>
                  <a:pt x="10343609" y="4508338"/>
                  <a:pt x="10343609" y="4530290"/>
                </a:cubicBezTo>
                <a:cubicBezTo>
                  <a:pt x="10343609" y="4550308"/>
                  <a:pt x="10348725" y="4565637"/>
                  <a:pt x="10358957" y="4576278"/>
                </a:cubicBezTo>
                <a:cubicBezTo>
                  <a:pt x="10369189" y="4586919"/>
                  <a:pt x="10382602" y="4592240"/>
                  <a:pt x="10399196" y="4592240"/>
                </a:cubicBezTo>
                <a:cubicBezTo>
                  <a:pt x="10409540" y="4592240"/>
                  <a:pt x="10419084" y="4589821"/>
                  <a:pt x="10427828" y="4584985"/>
                </a:cubicBezTo>
                <a:cubicBezTo>
                  <a:pt x="10436571" y="4580148"/>
                  <a:pt x="10443231" y="4573357"/>
                  <a:pt x="10447808" y="4564614"/>
                </a:cubicBezTo>
                <a:cubicBezTo>
                  <a:pt x="10452384" y="4555870"/>
                  <a:pt x="10454672" y="4543871"/>
                  <a:pt x="10454672" y="4528616"/>
                </a:cubicBezTo>
                <a:cubicBezTo>
                  <a:pt x="10454672" y="4509789"/>
                  <a:pt x="10449500" y="4495037"/>
                  <a:pt x="10439157" y="4484358"/>
                </a:cubicBezTo>
                <a:cubicBezTo>
                  <a:pt x="10428814" y="4473680"/>
                  <a:pt x="10415493" y="4468341"/>
                  <a:pt x="10399196" y="4468341"/>
                </a:cubicBezTo>
                <a:close/>
                <a:moveTo>
                  <a:pt x="9913980" y="4468341"/>
                </a:moveTo>
                <a:cubicBezTo>
                  <a:pt x="9897608" y="4468341"/>
                  <a:pt x="9884288" y="4473847"/>
                  <a:pt x="9874019" y="4484860"/>
                </a:cubicBezTo>
                <a:cubicBezTo>
                  <a:pt x="9863750" y="4495874"/>
                  <a:pt x="9858616" y="4511352"/>
                  <a:pt x="9858616" y="4531295"/>
                </a:cubicBezTo>
                <a:cubicBezTo>
                  <a:pt x="9858616" y="4550568"/>
                  <a:pt x="9863694" y="4565544"/>
                  <a:pt x="9873852" y="4576222"/>
                </a:cubicBezTo>
                <a:cubicBezTo>
                  <a:pt x="9884010" y="4586901"/>
                  <a:pt x="9897758" y="4592240"/>
                  <a:pt x="9915096" y="4592240"/>
                </a:cubicBezTo>
                <a:cubicBezTo>
                  <a:pt x="9928862" y="4592240"/>
                  <a:pt x="9940174" y="4588891"/>
                  <a:pt x="9949029" y="4582194"/>
                </a:cubicBezTo>
                <a:cubicBezTo>
                  <a:pt x="9957884" y="4575497"/>
                  <a:pt x="9963949" y="4566083"/>
                  <a:pt x="9967223" y="4553954"/>
                </a:cubicBezTo>
                <a:lnTo>
                  <a:pt x="9946462" y="4551387"/>
                </a:lnTo>
                <a:cubicBezTo>
                  <a:pt x="9943410" y="4559870"/>
                  <a:pt x="9939280" y="4566046"/>
                  <a:pt x="9934072" y="4569916"/>
                </a:cubicBezTo>
                <a:cubicBezTo>
                  <a:pt x="9928862" y="4573785"/>
                  <a:pt x="9922574" y="4575720"/>
                  <a:pt x="9915208" y="4575720"/>
                </a:cubicBezTo>
                <a:cubicBezTo>
                  <a:pt x="9905310" y="4575720"/>
                  <a:pt x="9897050" y="4572260"/>
                  <a:pt x="9890428" y="4565339"/>
                </a:cubicBezTo>
                <a:cubicBezTo>
                  <a:pt x="9883805" y="4558419"/>
                  <a:pt x="9880121" y="4548447"/>
                  <a:pt x="9879377" y="4535425"/>
                </a:cubicBezTo>
                <a:lnTo>
                  <a:pt x="9967781" y="4535425"/>
                </a:lnTo>
                <a:cubicBezTo>
                  <a:pt x="9967856" y="4533044"/>
                  <a:pt x="9967893" y="4531258"/>
                  <a:pt x="9967893" y="4530067"/>
                </a:cubicBezTo>
                <a:cubicBezTo>
                  <a:pt x="9967893" y="4510496"/>
                  <a:pt x="9962870" y="4495316"/>
                  <a:pt x="9952824" y="4484526"/>
                </a:cubicBezTo>
                <a:cubicBezTo>
                  <a:pt x="9942778" y="4473736"/>
                  <a:pt x="9929830" y="4468341"/>
                  <a:pt x="9913980" y="4468341"/>
                </a:cubicBezTo>
                <a:close/>
                <a:moveTo>
                  <a:pt x="9666330" y="4468341"/>
                </a:moveTo>
                <a:cubicBezTo>
                  <a:pt x="9649959" y="4468341"/>
                  <a:pt x="9636638" y="4473847"/>
                  <a:pt x="9626369" y="4484860"/>
                </a:cubicBezTo>
                <a:cubicBezTo>
                  <a:pt x="9616100" y="4495874"/>
                  <a:pt x="9610966" y="4511352"/>
                  <a:pt x="9610966" y="4531295"/>
                </a:cubicBezTo>
                <a:cubicBezTo>
                  <a:pt x="9610966" y="4550568"/>
                  <a:pt x="9616044" y="4565544"/>
                  <a:pt x="9626202" y="4576222"/>
                </a:cubicBezTo>
                <a:cubicBezTo>
                  <a:pt x="9636360" y="4586901"/>
                  <a:pt x="9650107" y="4592240"/>
                  <a:pt x="9667446" y="4592240"/>
                </a:cubicBezTo>
                <a:cubicBezTo>
                  <a:pt x="9681212" y="4592240"/>
                  <a:pt x="9692524" y="4588891"/>
                  <a:pt x="9701379" y="4582194"/>
                </a:cubicBezTo>
                <a:cubicBezTo>
                  <a:pt x="9710234" y="4575497"/>
                  <a:pt x="9716299" y="4566083"/>
                  <a:pt x="9719573" y="4553954"/>
                </a:cubicBezTo>
                <a:lnTo>
                  <a:pt x="9698812" y="4551387"/>
                </a:lnTo>
                <a:cubicBezTo>
                  <a:pt x="9695760" y="4559870"/>
                  <a:pt x="9691630" y="4566046"/>
                  <a:pt x="9686422" y="4569916"/>
                </a:cubicBezTo>
                <a:cubicBezTo>
                  <a:pt x="9681212" y="4573785"/>
                  <a:pt x="9674924" y="4575720"/>
                  <a:pt x="9667558" y="4575720"/>
                </a:cubicBezTo>
                <a:cubicBezTo>
                  <a:pt x="9657660" y="4575720"/>
                  <a:pt x="9649400" y="4572260"/>
                  <a:pt x="9642778" y="4565339"/>
                </a:cubicBezTo>
                <a:cubicBezTo>
                  <a:pt x="9636155" y="4558419"/>
                  <a:pt x="9632471" y="4548447"/>
                  <a:pt x="9631727" y="4535425"/>
                </a:cubicBezTo>
                <a:lnTo>
                  <a:pt x="9720131" y="4535425"/>
                </a:lnTo>
                <a:cubicBezTo>
                  <a:pt x="9720206" y="4533044"/>
                  <a:pt x="9720243" y="4531258"/>
                  <a:pt x="9720243" y="4530067"/>
                </a:cubicBezTo>
                <a:cubicBezTo>
                  <a:pt x="9720243" y="4510496"/>
                  <a:pt x="9715220" y="4495316"/>
                  <a:pt x="9705174" y="4484526"/>
                </a:cubicBezTo>
                <a:cubicBezTo>
                  <a:pt x="9695128" y="4473736"/>
                  <a:pt x="9682180" y="4468341"/>
                  <a:pt x="9666330" y="4468341"/>
                </a:cubicBezTo>
                <a:close/>
                <a:moveTo>
                  <a:pt x="9536998" y="4468341"/>
                </a:moveTo>
                <a:cubicBezTo>
                  <a:pt x="9529259" y="4468341"/>
                  <a:pt x="9522674" y="4469847"/>
                  <a:pt x="9517241" y="4472861"/>
                </a:cubicBezTo>
                <a:cubicBezTo>
                  <a:pt x="9511809" y="4475875"/>
                  <a:pt x="9506935" y="4480396"/>
                  <a:pt x="9502619" y="4486423"/>
                </a:cubicBezTo>
                <a:lnTo>
                  <a:pt x="9502619" y="4471019"/>
                </a:lnTo>
                <a:lnTo>
                  <a:pt x="9484313" y="4471019"/>
                </a:lnTo>
                <a:lnTo>
                  <a:pt x="9484313" y="4634991"/>
                </a:lnTo>
                <a:lnTo>
                  <a:pt x="9504405" y="4634991"/>
                </a:lnTo>
                <a:lnTo>
                  <a:pt x="9504405" y="4577283"/>
                </a:lnTo>
                <a:cubicBezTo>
                  <a:pt x="9507828" y="4581599"/>
                  <a:pt x="9512200" y="4585171"/>
                  <a:pt x="9517520" y="4587998"/>
                </a:cubicBezTo>
                <a:cubicBezTo>
                  <a:pt x="9522841" y="4590826"/>
                  <a:pt x="9528850" y="4592240"/>
                  <a:pt x="9535547" y="4592240"/>
                </a:cubicBezTo>
                <a:cubicBezTo>
                  <a:pt x="9544700" y="4592240"/>
                  <a:pt x="9553425" y="4589654"/>
                  <a:pt x="9561722" y="4584482"/>
                </a:cubicBezTo>
                <a:cubicBezTo>
                  <a:pt x="9570019" y="4579310"/>
                  <a:pt x="9576344" y="4571869"/>
                  <a:pt x="9580698" y="4562158"/>
                </a:cubicBezTo>
                <a:cubicBezTo>
                  <a:pt x="9585051" y="4552447"/>
                  <a:pt x="9587228" y="4541527"/>
                  <a:pt x="9587228" y="4529397"/>
                </a:cubicBezTo>
                <a:cubicBezTo>
                  <a:pt x="9587228" y="4518086"/>
                  <a:pt x="9585256" y="4507687"/>
                  <a:pt x="9581312" y="4498199"/>
                </a:cubicBezTo>
                <a:cubicBezTo>
                  <a:pt x="9577368" y="4488711"/>
                  <a:pt x="9571526" y="4481363"/>
                  <a:pt x="9563787" y="4476154"/>
                </a:cubicBezTo>
                <a:cubicBezTo>
                  <a:pt x="9556048" y="4470945"/>
                  <a:pt x="9547118" y="4468341"/>
                  <a:pt x="9536998" y="4468341"/>
                </a:cubicBezTo>
                <a:close/>
                <a:moveTo>
                  <a:pt x="9417898" y="4468341"/>
                </a:moveTo>
                <a:cubicBezTo>
                  <a:pt x="9407704" y="4468341"/>
                  <a:pt x="9398272" y="4470740"/>
                  <a:pt x="9389602" y="4475540"/>
                </a:cubicBezTo>
                <a:cubicBezTo>
                  <a:pt x="9380933" y="4480340"/>
                  <a:pt x="9374478" y="4487539"/>
                  <a:pt x="9370236" y="4497139"/>
                </a:cubicBezTo>
                <a:cubicBezTo>
                  <a:pt x="9365994" y="4506738"/>
                  <a:pt x="9363874" y="4517937"/>
                  <a:pt x="9363874" y="4530737"/>
                </a:cubicBezTo>
                <a:cubicBezTo>
                  <a:pt x="9363874" y="4550531"/>
                  <a:pt x="9368804" y="4565730"/>
                  <a:pt x="9378664" y="4576334"/>
                </a:cubicBezTo>
                <a:cubicBezTo>
                  <a:pt x="9388523" y="4586938"/>
                  <a:pt x="9401564" y="4592240"/>
                  <a:pt x="9417787" y="4592240"/>
                </a:cubicBezTo>
                <a:cubicBezTo>
                  <a:pt x="9430735" y="4592240"/>
                  <a:pt x="9441655" y="4588389"/>
                  <a:pt x="9450548" y="4580687"/>
                </a:cubicBezTo>
                <a:cubicBezTo>
                  <a:pt x="9459440" y="4572985"/>
                  <a:pt x="9464965" y="4562325"/>
                  <a:pt x="9467123" y="4548708"/>
                </a:cubicBezTo>
                <a:lnTo>
                  <a:pt x="9447366" y="4546140"/>
                </a:lnTo>
                <a:cubicBezTo>
                  <a:pt x="9445953" y="4556186"/>
                  <a:pt x="9442604" y="4563628"/>
                  <a:pt x="9437320" y="4568465"/>
                </a:cubicBezTo>
                <a:cubicBezTo>
                  <a:pt x="9432037" y="4573302"/>
                  <a:pt x="9425451" y="4575720"/>
                  <a:pt x="9417564" y="4575720"/>
                </a:cubicBezTo>
                <a:cubicBezTo>
                  <a:pt x="9407741" y="4575720"/>
                  <a:pt x="9399778" y="4572111"/>
                  <a:pt x="9393677" y="4564893"/>
                </a:cubicBezTo>
                <a:cubicBezTo>
                  <a:pt x="9387575" y="4557675"/>
                  <a:pt x="9384524" y="4546103"/>
                  <a:pt x="9384524" y="4530179"/>
                </a:cubicBezTo>
                <a:cubicBezTo>
                  <a:pt x="9384524" y="4514477"/>
                  <a:pt x="9387686" y="4502999"/>
                  <a:pt x="9394012" y="4495743"/>
                </a:cubicBezTo>
                <a:cubicBezTo>
                  <a:pt x="9400337" y="4488488"/>
                  <a:pt x="9408559" y="4484860"/>
                  <a:pt x="9418680" y="4484860"/>
                </a:cubicBezTo>
                <a:cubicBezTo>
                  <a:pt x="9425377" y="4484860"/>
                  <a:pt x="9431088" y="4486870"/>
                  <a:pt x="9435814" y="4490888"/>
                </a:cubicBezTo>
                <a:cubicBezTo>
                  <a:pt x="9440539" y="4494906"/>
                  <a:pt x="9443832" y="4500897"/>
                  <a:pt x="9445692" y="4508859"/>
                </a:cubicBezTo>
                <a:lnTo>
                  <a:pt x="9465226" y="4505845"/>
                </a:lnTo>
                <a:cubicBezTo>
                  <a:pt x="9462919" y="4493865"/>
                  <a:pt x="9457673" y="4484619"/>
                  <a:pt x="9449487" y="4478107"/>
                </a:cubicBezTo>
                <a:cubicBezTo>
                  <a:pt x="9441302" y="4471596"/>
                  <a:pt x="9430772" y="4468341"/>
                  <a:pt x="9417898" y="4468341"/>
                </a:cubicBezTo>
                <a:close/>
                <a:moveTo>
                  <a:pt x="9113880" y="4468341"/>
                </a:moveTo>
                <a:cubicBezTo>
                  <a:pt x="9097509" y="4468341"/>
                  <a:pt x="9084188" y="4473847"/>
                  <a:pt x="9073919" y="4484860"/>
                </a:cubicBezTo>
                <a:cubicBezTo>
                  <a:pt x="9063650" y="4495874"/>
                  <a:pt x="9058516" y="4511352"/>
                  <a:pt x="9058516" y="4531295"/>
                </a:cubicBezTo>
                <a:cubicBezTo>
                  <a:pt x="9058516" y="4550568"/>
                  <a:pt x="9063594" y="4565544"/>
                  <a:pt x="9073752" y="4576222"/>
                </a:cubicBezTo>
                <a:cubicBezTo>
                  <a:pt x="9083910" y="4586901"/>
                  <a:pt x="9097657" y="4592240"/>
                  <a:pt x="9114996" y="4592240"/>
                </a:cubicBezTo>
                <a:cubicBezTo>
                  <a:pt x="9128762" y="4592240"/>
                  <a:pt x="9140074" y="4588891"/>
                  <a:pt x="9148929" y="4582194"/>
                </a:cubicBezTo>
                <a:cubicBezTo>
                  <a:pt x="9157784" y="4575497"/>
                  <a:pt x="9163849" y="4566083"/>
                  <a:pt x="9167123" y="4553954"/>
                </a:cubicBezTo>
                <a:lnTo>
                  <a:pt x="9146362" y="4551387"/>
                </a:lnTo>
                <a:cubicBezTo>
                  <a:pt x="9143310" y="4559870"/>
                  <a:pt x="9139180" y="4566046"/>
                  <a:pt x="9133972" y="4569916"/>
                </a:cubicBezTo>
                <a:cubicBezTo>
                  <a:pt x="9128762" y="4573785"/>
                  <a:pt x="9122474" y="4575720"/>
                  <a:pt x="9115108" y="4575720"/>
                </a:cubicBezTo>
                <a:cubicBezTo>
                  <a:pt x="9105210" y="4575720"/>
                  <a:pt x="9096950" y="4572260"/>
                  <a:pt x="9090328" y="4565339"/>
                </a:cubicBezTo>
                <a:cubicBezTo>
                  <a:pt x="9083705" y="4558419"/>
                  <a:pt x="9080021" y="4548447"/>
                  <a:pt x="9079277" y="4535425"/>
                </a:cubicBezTo>
                <a:lnTo>
                  <a:pt x="9167681" y="4535425"/>
                </a:lnTo>
                <a:cubicBezTo>
                  <a:pt x="9167756" y="4533044"/>
                  <a:pt x="9167793" y="4531258"/>
                  <a:pt x="9167793" y="4530067"/>
                </a:cubicBezTo>
                <a:cubicBezTo>
                  <a:pt x="9167793" y="4510496"/>
                  <a:pt x="9162770" y="4495316"/>
                  <a:pt x="9152724" y="4484526"/>
                </a:cubicBezTo>
                <a:cubicBezTo>
                  <a:pt x="9142678" y="4473736"/>
                  <a:pt x="9129730" y="4468341"/>
                  <a:pt x="9113880" y="4468341"/>
                </a:cubicBezTo>
                <a:close/>
                <a:moveTo>
                  <a:pt x="8798141" y="4468341"/>
                </a:moveTo>
                <a:cubicBezTo>
                  <a:pt x="8784077" y="4468341"/>
                  <a:pt x="8772635" y="4472805"/>
                  <a:pt x="8763817" y="4481735"/>
                </a:cubicBezTo>
                <a:cubicBezTo>
                  <a:pt x="8754999" y="4490665"/>
                  <a:pt x="8749697" y="4503613"/>
                  <a:pt x="8747911" y="4520579"/>
                </a:cubicBezTo>
                <a:lnTo>
                  <a:pt x="8723578" y="4520579"/>
                </a:lnTo>
                <a:lnTo>
                  <a:pt x="8723578" y="4471019"/>
                </a:lnTo>
                <a:lnTo>
                  <a:pt x="8703486" y="4471019"/>
                </a:lnTo>
                <a:lnTo>
                  <a:pt x="8703486" y="4589561"/>
                </a:lnTo>
                <a:lnTo>
                  <a:pt x="8723578" y="4589561"/>
                </a:lnTo>
                <a:lnTo>
                  <a:pt x="8723578" y="4537099"/>
                </a:lnTo>
                <a:lnTo>
                  <a:pt x="8747911" y="4537099"/>
                </a:lnTo>
                <a:cubicBezTo>
                  <a:pt x="8749028" y="4554214"/>
                  <a:pt x="8754050" y="4567683"/>
                  <a:pt x="8762980" y="4577506"/>
                </a:cubicBezTo>
                <a:cubicBezTo>
                  <a:pt x="8771910" y="4587329"/>
                  <a:pt x="8783779" y="4592240"/>
                  <a:pt x="8798587" y="4592240"/>
                </a:cubicBezTo>
                <a:cubicBezTo>
                  <a:pt x="8814512" y="4592240"/>
                  <a:pt x="8827125" y="4586957"/>
                  <a:pt x="8836427" y="4576390"/>
                </a:cubicBezTo>
                <a:cubicBezTo>
                  <a:pt x="8845729" y="4565823"/>
                  <a:pt x="8850379" y="4550308"/>
                  <a:pt x="8850379" y="4529844"/>
                </a:cubicBezTo>
                <a:cubicBezTo>
                  <a:pt x="8850379" y="4515482"/>
                  <a:pt x="8848128" y="4504059"/>
                  <a:pt x="8843626" y="4495576"/>
                </a:cubicBezTo>
                <a:cubicBezTo>
                  <a:pt x="8839124" y="4487093"/>
                  <a:pt x="8833413" y="4480433"/>
                  <a:pt x="8826493" y="4475596"/>
                </a:cubicBezTo>
                <a:cubicBezTo>
                  <a:pt x="8819572" y="4470759"/>
                  <a:pt x="8810122" y="4468341"/>
                  <a:pt x="8798141" y="4468341"/>
                </a:cubicBezTo>
                <a:close/>
                <a:moveTo>
                  <a:pt x="8629556" y="4468341"/>
                </a:moveTo>
                <a:cubicBezTo>
                  <a:pt x="8619361" y="4468341"/>
                  <a:pt x="8610394" y="4469736"/>
                  <a:pt x="8602655" y="4472526"/>
                </a:cubicBezTo>
                <a:cubicBezTo>
                  <a:pt x="8594916" y="4475317"/>
                  <a:pt x="8589000" y="4479298"/>
                  <a:pt x="8584907" y="4484470"/>
                </a:cubicBezTo>
                <a:cubicBezTo>
                  <a:pt x="8580815" y="4489642"/>
                  <a:pt x="8577875" y="4496432"/>
                  <a:pt x="8576089" y="4504841"/>
                </a:cubicBezTo>
                <a:lnTo>
                  <a:pt x="8595735" y="4507520"/>
                </a:lnTo>
                <a:cubicBezTo>
                  <a:pt x="8597893" y="4499111"/>
                  <a:pt x="8601223" y="4493251"/>
                  <a:pt x="8605725" y="4489939"/>
                </a:cubicBezTo>
                <a:cubicBezTo>
                  <a:pt x="8610227" y="4486628"/>
                  <a:pt x="8617203" y="4484972"/>
                  <a:pt x="8626654" y="4484972"/>
                </a:cubicBezTo>
                <a:cubicBezTo>
                  <a:pt x="8636774" y="4484972"/>
                  <a:pt x="8644401" y="4487242"/>
                  <a:pt x="8649536" y="4491781"/>
                </a:cubicBezTo>
                <a:cubicBezTo>
                  <a:pt x="8653331" y="4495130"/>
                  <a:pt x="8655229" y="4500897"/>
                  <a:pt x="8655229" y="4509082"/>
                </a:cubicBezTo>
                <a:cubicBezTo>
                  <a:pt x="8655229" y="4509826"/>
                  <a:pt x="8655191" y="4511575"/>
                  <a:pt x="8655117" y="4514328"/>
                </a:cubicBezTo>
                <a:cubicBezTo>
                  <a:pt x="8647452" y="4517007"/>
                  <a:pt x="8635509" y="4519314"/>
                  <a:pt x="8619287" y="4521249"/>
                </a:cubicBezTo>
                <a:cubicBezTo>
                  <a:pt x="8611324" y="4522216"/>
                  <a:pt x="8605371" y="4523221"/>
                  <a:pt x="8601427" y="4524263"/>
                </a:cubicBezTo>
                <a:cubicBezTo>
                  <a:pt x="8596069" y="4525751"/>
                  <a:pt x="8591251" y="4527946"/>
                  <a:pt x="8586972" y="4530848"/>
                </a:cubicBezTo>
                <a:cubicBezTo>
                  <a:pt x="8582694" y="4533750"/>
                  <a:pt x="8579233" y="4537601"/>
                  <a:pt x="8576592" y="4542401"/>
                </a:cubicBezTo>
                <a:cubicBezTo>
                  <a:pt x="8573950" y="4547201"/>
                  <a:pt x="8572629" y="4552503"/>
                  <a:pt x="8572629" y="4558307"/>
                </a:cubicBezTo>
                <a:cubicBezTo>
                  <a:pt x="8572629" y="4568204"/>
                  <a:pt x="8576126" y="4576334"/>
                  <a:pt x="8583121" y="4582696"/>
                </a:cubicBezTo>
                <a:cubicBezTo>
                  <a:pt x="8590116" y="4589059"/>
                  <a:pt x="8600125" y="4592240"/>
                  <a:pt x="8613148" y="4592240"/>
                </a:cubicBezTo>
                <a:cubicBezTo>
                  <a:pt x="8621035" y="4592240"/>
                  <a:pt x="8628421" y="4590938"/>
                  <a:pt x="8635304" y="4588333"/>
                </a:cubicBezTo>
                <a:cubicBezTo>
                  <a:pt x="8642188" y="4585729"/>
                  <a:pt x="8649350" y="4581264"/>
                  <a:pt x="8656791" y="4574939"/>
                </a:cubicBezTo>
                <a:cubicBezTo>
                  <a:pt x="8657387" y="4580520"/>
                  <a:pt x="8658726" y="4585394"/>
                  <a:pt x="8660810" y="4589561"/>
                </a:cubicBezTo>
                <a:lnTo>
                  <a:pt x="8681794" y="4589561"/>
                </a:lnTo>
                <a:cubicBezTo>
                  <a:pt x="8679264" y="4585022"/>
                  <a:pt x="8677571" y="4580278"/>
                  <a:pt x="8676716" y="4575329"/>
                </a:cubicBezTo>
                <a:cubicBezTo>
                  <a:pt x="8675860" y="4570381"/>
                  <a:pt x="8675432" y="4558568"/>
                  <a:pt x="8675432" y="4539890"/>
                </a:cubicBezTo>
                <a:lnTo>
                  <a:pt x="8675432" y="4513101"/>
                </a:lnTo>
                <a:cubicBezTo>
                  <a:pt x="8675432" y="4504171"/>
                  <a:pt x="8675097" y="4497995"/>
                  <a:pt x="8674427" y="4494571"/>
                </a:cubicBezTo>
                <a:cubicBezTo>
                  <a:pt x="8673237" y="4489065"/>
                  <a:pt x="8671153" y="4484507"/>
                  <a:pt x="8668177" y="4480898"/>
                </a:cubicBezTo>
                <a:cubicBezTo>
                  <a:pt x="8665200" y="4477289"/>
                  <a:pt x="8660549" y="4474294"/>
                  <a:pt x="8654224" y="4471912"/>
                </a:cubicBezTo>
                <a:cubicBezTo>
                  <a:pt x="8647899" y="4469531"/>
                  <a:pt x="8639676" y="4468341"/>
                  <a:pt x="8629556" y="4468341"/>
                </a:cubicBezTo>
                <a:close/>
                <a:moveTo>
                  <a:pt x="8232073" y="4468341"/>
                </a:moveTo>
                <a:cubicBezTo>
                  <a:pt x="8224334" y="4468341"/>
                  <a:pt x="8217749" y="4469847"/>
                  <a:pt x="8212316" y="4472861"/>
                </a:cubicBezTo>
                <a:cubicBezTo>
                  <a:pt x="8206884" y="4475875"/>
                  <a:pt x="8202010" y="4480396"/>
                  <a:pt x="8197694" y="4486423"/>
                </a:cubicBezTo>
                <a:lnTo>
                  <a:pt x="8197694" y="4471019"/>
                </a:lnTo>
                <a:lnTo>
                  <a:pt x="8179388" y="4471019"/>
                </a:lnTo>
                <a:lnTo>
                  <a:pt x="8179388" y="4634991"/>
                </a:lnTo>
                <a:lnTo>
                  <a:pt x="8199480" y="4634991"/>
                </a:lnTo>
                <a:lnTo>
                  <a:pt x="8199480" y="4577283"/>
                </a:lnTo>
                <a:cubicBezTo>
                  <a:pt x="8202903" y="4581599"/>
                  <a:pt x="8207275" y="4585171"/>
                  <a:pt x="8212595" y="4587998"/>
                </a:cubicBezTo>
                <a:cubicBezTo>
                  <a:pt x="8217916" y="4590826"/>
                  <a:pt x="8223925" y="4592240"/>
                  <a:pt x="8230622" y="4592240"/>
                </a:cubicBezTo>
                <a:cubicBezTo>
                  <a:pt x="8239775" y="4592240"/>
                  <a:pt x="8248500" y="4589654"/>
                  <a:pt x="8256797" y="4584482"/>
                </a:cubicBezTo>
                <a:cubicBezTo>
                  <a:pt x="8265094" y="4579310"/>
                  <a:pt x="8271420" y="4571869"/>
                  <a:pt x="8275773" y="4562158"/>
                </a:cubicBezTo>
                <a:cubicBezTo>
                  <a:pt x="8280126" y="4552447"/>
                  <a:pt x="8282303" y="4541527"/>
                  <a:pt x="8282303" y="4529397"/>
                </a:cubicBezTo>
                <a:cubicBezTo>
                  <a:pt x="8282303" y="4518086"/>
                  <a:pt x="8280331" y="4507687"/>
                  <a:pt x="8276387" y="4498199"/>
                </a:cubicBezTo>
                <a:cubicBezTo>
                  <a:pt x="8272443" y="4488711"/>
                  <a:pt x="8266601" y="4481363"/>
                  <a:pt x="8258862" y="4476154"/>
                </a:cubicBezTo>
                <a:cubicBezTo>
                  <a:pt x="8251123" y="4470945"/>
                  <a:pt x="8242194" y="4468341"/>
                  <a:pt x="8232073" y="4468341"/>
                </a:cubicBezTo>
                <a:close/>
                <a:moveTo>
                  <a:pt x="7998897" y="4468341"/>
                </a:moveTo>
                <a:cubicBezTo>
                  <a:pt x="7984237" y="4468341"/>
                  <a:pt x="7971810" y="4472731"/>
                  <a:pt x="7961615" y="4481512"/>
                </a:cubicBezTo>
                <a:cubicBezTo>
                  <a:pt x="7949412" y="4492079"/>
                  <a:pt x="7943310" y="4508338"/>
                  <a:pt x="7943310" y="4530290"/>
                </a:cubicBezTo>
                <a:cubicBezTo>
                  <a:pt x="7943310" y="4550308"/>
                  <a:pt x="7948426" y="4565637"/>
                  <a:pt x="7958657" y="4576278"/>
                </a:cubicBezTo>
                <a:cubicBezTo>
                  <a:pt x="7968889" y="4586919"/>
                  <a:pt x="7982303" y="4592240"/>
                  <a:pt x="7998897" y="4592240"/>
                </a:cubicBezTo>
                <a:cubicBezTo>
                  <a:pt x="8009240" y="4592240"/>
                  <a:pt x="8018784" y="4589821"/>
                  <a:pt x="8027528" y="4584985"/>
                </a:cubicBezTo>
                <a:cubicBezTo>
                  <a:pt x="8036271" y="4580148"/>
                  <a:pt x="8042931" y="4573357"/>
                  <a:pt x="8047508" y="4564614"/>
                </a:cubicBezTo>
                <a:cubicBezTo>
                  <a:pt x="8052084" y="4555870"/>
                  <a:pt x="8054373" y="4543871"/>
                  <a:pt x="8054373" y="4528616"/>
                </a:cubicBezTo>
                <a:cubicBezTo>
                  <a:pt x="8054373" y="4509789"/>
                  <a:pt x="8049201" y="4495037"/>
                  <a:pt x="8038857" y="4484358"/>
                </a:cubicBezTo>
                <a:cubicBezTo>
                  <a:pt x="8028514" y="4473680"/>
                  <a:pt x="8015194" y="4468341"/>
                  <a:pt x="7998897" y="4468341"/>
                </a:cubicBezTo>
                <a:close/>
                <a:moveTo>
                  <a:pt x="11683062" y="4426148"/>
                </a:moveTo>
                <a:cubicBezTo>
                  <a:pt x="11684179" y="4435524"/>
                  <a:pt x="11687583" y="4442686"/>
                  <a:pt x="11693276" y="4447635"/>
                </a:cubicBezTo>
                <a:cubicBezTo>
                  <a:pt x="11698968" y="4452583"/>
                  <a:pt x="11706577" y="4455058"/>
                  <a:pt x="11716102" y="4455058"/>
                </a:cubicBezTo>
                <a:cubicBezTo>
                  <a:pt x="11725553" y="4455058"/>
                  <a:pt x="11733124" y="4452565"/>
                  <a:pt x="11738817" y="4447579"/>
                </a:cubicBezTo>
                <a:cubicBezTo>
                  <a:pt x="11744510" y="4442593"/>
                  <a:pt x="11747914" y="4435449"/>
                  <a:pt x="11749030" y="4426148"/>
                </a:cubicBezTo>
                <a:lnTo>
                  <a:pt x="11735301" y="4426148"/>
                </a:lnTo>
                <a:cubicBezTo>
                  <a:pt x="11734259" y="4431357"/>
                  <a:pt x="11732194" y="4435170"/>
                  <a:pt x="11729106" y="4437589"/>
                </a:cubicBezTo>
                <a:cubicBezTo>
                  <a:pt x="11726018" y="4440007"/>
                  <a:pt x="11721460" y="4441217"/>
                  <a:pt x="11715432" y="4441217"/>
                </a:cubicBezTo>
                <a:cubicBezTo>
                  <a:pt x="11710224" y="4441217"/>
                  <a:pt x="11706075" y="4439970"/>
                  <a:pt x="11702987" y="4437477"/>
                </a:cubicBezTo>
                <a:cubicBezTo>
                  <a:pt x="11699898" y="4434984"/>
                  <a:pt x="11697834" y="4431208"/>
                  <a:pt x="11696792" y="4426148"/>
                </a:cubicBezTo>
                <a:close/>
                <a:moveTo>
                  <a:pt x="10721038" y="4426148"/>
                </a:moveTo>
                <a:cubicBezTo>
                  <a:pt x="10722154" y="4435524"/>
                  <a:pt x="10725558" y="4442686"/>
                  <a:pt x="10731251" y="4447635"/>
                </a:cubicBezTo>
                <a:cubicBezTo>
                  <a:pt x="10736944" y="4452583"/>
                  <a:pt x="10744552" y="4455058"/>
                  <a:pt x="10754077" y="4455058"/>
                </a:cubicBezTo>
                <a:cubicBezTo>
                  <a:pt x="10763528" y="4455058"/>
                  <a:pt x="10771100" y="4452565"/>
                  <a:pt x="10776792" y="4447579"/>
                </a:cubicBezTo>
                <a:cubicBezTo>
                  <a:pt x="10782485" y="4442593"/>
                  <a:pt x="10785889" y="4435449"/>
                  <a:pt x="10787006" y="4426148"/>
                </a:cubicBezTo>
                <a:lnTo>
                  <a:pt x="10773276" y="4426148"/>
                </a:lnTo>
                <a:cubicBezTo>
                  <a:pt x="10772234" y="4431357"/>
                  <a:pt x="10770169" y="4435170"/>
                  <a:pt x="10767081" y="4437589"/>
                </a:cubicBezTo>
                <a:cubicBezTo>
                  <a:pt x="10763993" y="4440007"/>
                  <a:pt x="10759435" y="4441217"/>
                  <a:pt x="10753408" y="4441217"/>
                </a:cubicBezTo>
                <a:cubicBezTo>
                  <a:pt x="10748198" y="4441217"/>
                  <a:pt x="10744050" y="4439970"/>
                  <a:pt x="10740962" y="4437477"/>
                </a:cubicBezTo>
                <a:cubicBezTo>
                  <a:pt x="10737874" y="4434984"/>
                  <a:pt x="10735808" y="4431208"/>
                  <a:pt x="10734767" y="4426148"/>
                </a:cubicBezTo>
                <a:close/>
                <a:moveTo>
                  <a:pt x="9206563" y="4426148"/>
                </a:moveTo>
                <a:cubicBezTo>
                  <a:pt x="9207679" y="4435524"/>
                  <a:pt x="9211083" y="4442686"/>
                  <a:pt x="9216776" y="4447635"/>
                </a:cubicBezTo>
                <a:cubicBezTo>
                  <a:pt x="9222468" y="4452583"/>
                  <a:pt x="9230077" y="4455058"/>
                  <a:pt x="9239602" y="4455058"/>
                </a:cubicBezTo>
                <a:cubicBezTo>
                  <a:pt x="9249053" y="4455058"/>
                  <a:pt x="9256624" y="4452565"/>
                  <a:pt x="9262317" y="4447579"/>
                </a:cubicBezTo>
                <a:cubicBezTo>
                  <a:pt x="9268010" y="4442593"/>
                  <a:pt x="9271414" y="4435449"/>
                  <a:pt x="9272530" y="4426148"/>
                </a:cubicBezTo>
                <a:lnTo>
                  <a:pt x="9258801" y="4426148"/>
                </a:lnTo>
                <a:cubicBezTo>
                  <a:pt x="9257759" y="4431357"/>
                  <a:pt x="9255694" y="4435170"/>
                  <a:pt x="9252606" y="4437589"/>
                </a:cubicBezTo>
                <a:cubicBezTo>
                  <a:pt x="9249518" y="4440007"/>
                  <a:pt x="9244960" y="4441217"/>
                  <a:pt x="9238933" y="4441217"/>
                </a:cubicBezTo>
                <a:cubicBezTo>
                  <a:pt x="9233724" y="4441217"/>
                  <a:pt x="9229575" y="4439970"/>
                  <a:pt x="9226487" y="4437477"/>
                </a:cubicBezTo>
                <a:cubicBezTo>
                  <a:pt x="9223399" y="4434984"/>
                  <a:pt x="9221334" y="4431208"/>
                  <a:pt x="9220292" y="4426148"/>
                </a:cubicBezTo>
                <a:close/>
                <a:moveTo>
                  <a:pt x="10051980" y="4290454"/>
                </a:moveTo>
                <a:lnTo>
                  <a:pt x="10051980" y="4313336"/>
                </a:lnTo>
                <a:lnTo>
                  <a:pt x="10074863" y="4313336"/>
                </a:lnTo>
                <a:lnTo>
                  <a:pt x="10074863" y="4290454"/>
                </a:lnTo>
                <a:close/>
                <a:moveTo>
                  <a:pt x="11304741" y="4261209"/>
                </a:moveTo>
                <a:lnTo>
                  <a:pt x="11329075" y="4261209"/>
                </a:lnTo>
                <a:cubicBezTo>
                  <a:pt x="11337781" y="4261209"/>
                  <a:pt x="11344106" y="4261637"/>
                  <a:pt x="11348050" y="4262493"/>
                </a:cubicBezTo>
                <a:cubicBezTo>
                  <a:pt x="11351994" y="4263348"/>
                  <a:pt x="11355194" y="4265395"/>
                  <a:pt x="11357650" y="4268632"/>
                </a:cubicBezTo>
                <a:cubicBezTo>
                  <a:pt x="11360106" y="4271869"/>
                  <a:pt x="11361333" y="4275385"/>
                  <a:pt x="11361333" y="4279180"/>
                </a:cubicBezTo>
                <a:cubicBezTo>
                  <a:pt x="11361110" y="4285654"/>
                  <a:pt x="11358878" y="4290212"/>
                  <a:pt x="11354636" y="4292854"/>
                </a:cubicBezTo>
                <a:cubicBezTo>
                  <a:pt x="11350394" y="4295495"/>
                  <a:pt x="11342581" y="4296816"/>
                  <a:pt x="11331196" y="4296816"/>
                </a:cubicBezTo>
                <a:lnTo>
                  <a:pt x="11304741" y="4296816"/>
                </a:lnTo>
                <a:close/>
                <a:moveTo>
                  <a:pt x="10742766" y="4261209"/>
                </a:moveTo>
                <a:lnTo>
                  <a:pt x="10767100" y="4261209"/>
                </a:lnTo>
                <a:cubicBezTo>
                  <a:pt x="10775806" y="4261209"/>
                  <a:pt x="10782131" y="4261637"/>
                  <a:pt x="10786075" y="4262493"/>
                </a:cubicBezTo>
                <a:cubicBezTo>
                  <a:pt x="10790019" y="4263348"/>
                  <a:pt x="10793219" y="4265395"/>
                  <a:pt x="10795675" y="4268632"/>
                </a:cubicBezTo>
                <a:cubicBezTo>
                  <a:pt x="10798130" y="4271869"/>
                  <a:pt x="10799358" y="4275385"/>
                  <a:pt x="10799358" y="4279180"/>
                </a:cubicBezTo>
                <a:cubicBezTo>
                  <a:pt x="10799135" y="4285654"/>
                  <a:pt x="10796902" y="4290212"/>
                  <a:pt x="10792661" y="4292854"/>
                </a:cubicBezTo>
                <a:cubicBezTo>
                  <a:pt x="10788419" y="4295495"/>
                  <a:pt x="10780606" y="4296816"/>
                  <a:pt x="10769220" y="4296816"/>
                </a:cubicBezTo>
                <a:lnTo>
                  <a:pt x="10742766" y="4296816"/>
                </a:lnTo>
                <a:close/>
                <a:moveTo>
                  <a:pt x="11688606" y="4211426"/>
                </a:moveTo>
                <a:lnTo>
                  <a:pt x="11734482" y="4211426"/>
                </a:lnTo>
                <a:lnTo>
                  <a:pt x="11734482" y="4296816"/>
                </a:lnTo>
                <a:lnTo>
                  <a:pt x="11670747" y="4296816"/>
                </a:lnTo>
                <a:cubicBezTo>
                  <a:pt x="11681165" y="4278361"/>
                  <a:pt x="11687118" y="4249898"/>
                  <a:pt x="11688606" y="4211426"/>
                </a:cubicBezTo>
                <a:close/>
                <a:moveTo>
                  <a:pt x="11304741" y="4211426"/>
                </a:moveTo>
                <a:lnTo>
                  <a:pt x="11326842" y="4211426"/>
                </a:lnTo>
                <a:cubicBezTo>
                  <a:pt x="11337558" y="4211426"/>
                  <a:pt x="11345130" y="4212654"/>
                  <a:pt x="11349557" y="4215109"/>
                </a:cubicBezTo>
                <a:cubicBezTo>
                  <a:pt x="11353985" y="4217565"/>
                  <a:pt x="11356199" y="4221918"/>
                  <a:pt x="11356199" y="4228169"/>
                </a:cubicBezTo>
                <a:cubicBezTo>
                  <a:pt x="11356199" y="4231964"/>
                  <a:pt x="11354934" y="4235220"/>
                  <a:pt x="11352404" y="4237936"/>
                </a:cubicBezTo>
                <a:cubicBezTo>
                  <a:pt x="11349874" y="4240652"/>
                  <a:pt x="11347008" y="4242457"/>
                  <a:pt x="11343809" y="4243350"/>
                </a:cubicBezTo>
                <a:cubicBezTo>
                  <a:pt x="11340609" y="4244243"/>
                  <a:pt x="11334730" y="4244689"/>
                  <a:pt x="11326172" y="4244689"/>
                </a:cubicBezTo>
                <a:lnTo>
                  <a:pt x="11304741" y="4244689"/>
                </a:lnTo>
                <a:close/>
                <a:moveTo>
                  <a:pt x="10742766" y="4211426"/>
                </a:moveTo>
                <a:lnTo>
                  <a:pt x="10764867" y="4211426"/>
                </a:lnTo>
                <a:cubicBezTo>
                  <a:pt x="10775583" y="4211426"/>
                  <a:pt x="10783154" y="4212654"/>
                  <a:pt x="10787582" y="4215109"/>
                </a:cubicBezTo>
                <a:cubicBezTo>
                  <a:pt x="10792010" y="4217565"/>
                  <a:pt x="10794224" y="4221918"/>
                  <a:pt x="10794224" y="4228169"/>
                </a:cubicBezTo>
                <a:cubicBezTo>
                  <a:pt x="10794224" y="4231964"/>
                  <a:pt x="10792958" y="4235220"/>
                  <a:pt x="10790428" y="4237936"/>
                </a:cubicBezTo>
                <a:cubicBezTo>
                  <a:pt x="10787898" y="4240652"/>
                  <a:pt x="10785034" y="4242457"/>
                  <a:pt x="10781834" y="4243350"/>
                </a:cubicBezTo>
                <a:cubicBezTo>
                  <a:pt x="10778634" y="4244243"/>
                  <a:pt x="10772755" y="4244689"/>
                  <a:pt x="10764198" y="4244689"/>
                </a:cubicBezTo>
                <a:lnTo>
                  <a:pt x="10742766" y="4244689"/>
                </a:lnTo>
                <a:close/>
                <a:moveTo>
                  <a:pt x="9970832" y="4209194"/>
                </a:moveTo>
                <a:cubicBezTo>
                  <a:pt x="9981027" y="4209194"/>
                  <a:pt x="9988654" y="4213007"/>
                  <a:pt x="9993714" y="4220635"/>
                </a:cubicBezTo>
                <a:cubicBezTo>
                  <a:pt x="9998774" y="4228262"/>
                  <a:pt x="10001304" y="4239703"/>
                  <a:pt x="10001304" y="4254958"/>
                </a:cubicBezTo>
                <a:cubicBezTo>
                  <a:pt x="10001304" y="4270585"/>
                  <a:pt x="9998384" y="4281915"/>
                  <a:pt x="9992542" y="4288947"/>
                </a:cubicBezTo>
                <a:cubicBezTo>
                  <a:pt x="9986701" y="4295979"/>
                  <a:pt x="9979204" y="4299495"/>
                  <a:pt x="9970051" y="4299495"/>
                </a:cubicBezTo>
                <a:cubicBezTo>
                  <a:pt x="9960823" y="4299495"/>
                  <a:pt x="9953456" y="4295700"/>
                  <a:pt x="9947950" y="4288110"/>
                </a:cubicBezTo>
                <a:cubicBezTo>
                  <a:pt x="9942443" y="4280519"/>
                  <a:pt x="9939690" y="4268576"/>
                  <a:pt x="9939690" y="4252279"/>
                </a:cubicBezTo>
                <a:cubicBezTo>
                  <a:pt x="9939690" y="4238661"/>
                  <a:pt x="9942424" y="4228076"/>
                  <a:pt x="9947894" y="4220523"/>
                </a:cubicBezTo>
                <a:cubicBezTo>
                  <a:pt x="9953363" y="4212970"/>
                  <a:pt x="9961010" y="4209194"/>
                  <a:pt x="9970832" y="4209194"/>
                </a:cubicBezTo>
                <a:close/>
                <a:moveTo>
                  <a:pt x="11018322" y="4208747"/>
                </a:moveTo>
                <a:cubicBezTo>
                  <a:pt x="11028219" y="4208747"/>
                  <a:pt x="11036497" y="4212524"/>
                  <a:pt x="11043157" y="4220077"/>
                </a:cubicBezTo>
                <a:cubicBezTo>
                  <a:pt x="11049817" y="4227630"/>
                  <a:pt x="11053148" y="4238736"/>
                  <a:pt x="11053148" y="4253395"/>
                </a:cubicBezTo>
                <a:cubicBezTo>
                  <a:pt x="11053148" y="4268948"/>
                  <a:pt x="11049836" y="4280519"/>
                  <a:pt x="11043213" y="4288110"/>
                </a:cubicBezTo>
                <a:cubicBezTo>
                  <a:pt x="11036590" y="4295700"/>
                  <a:pt x="11028293" y="4299495"/>
                  <a:pt x="11018322" y="4299495"/>
                </a:cubicBezTo>
                <a:cubicBezTo>
                  <a:pt x="11008276" y="4299495"/>
                  <a:pt x="10999941" y="4295718"/>
                  <a:pt x="10993318" y="4288165"/>
                </a:cubicBezTo>
                <a:cubicBezTo>
                  <a:pt x="10986696" y="4280612"/>
                  <a:pt x="10983384" y="4269246"/>
                  <a:pt x="10983384" y="4254065"/>
                </a:cubicBezTo>
                <a:cubicBezTo>
                  <a:pt x="10983384" y="4238885"/>
                  <a:pt x="10986696" y="4227537"/>
                  <a:pt x="10993318" y="4220021"/>
                </a:cubicBezTo>
                <a:cubicBezTo>
                  <a:pt x="10999941" y="4212505"/>
                  <a:pt x="11008276" y="4208747"/>
                  <a:pt x="11018322" y="4208747"/>
                </a:cubicBezTo>
                <a:close/>
                <a:moveTo>
                  <a:pt x="10646846" y="4208747"/>
                </a:moveTo>
                <a:cubicBezTo>
                  <a:pt x="10656744" y="4208747"/>
                  <a:pt x="10665022" y="4212524"/>
                  <a:pt x="10671682" y="4220077"/>
                </a:cubicBezTo>
                <a:cubicBezTo>
                  <a:pt x="10678342" y="4227630"/>
                  <a:pt x="10681672" y="4238736"/>
                  <a:pt x="10681672" y="4253395"/>
                </a:cubicBezTo>
                <a:cubicBezTo>
                  <a:pt x="10681672" y="4268948"/>
                  <a:pt x="10678361" y="4280519"/>
                  <a:pt x="10671738" y="4288110"/>
                </a:cubicBezTo>
                <a:cubicBezTo>
                  <a:pt x="10665115" y="4295700"/>
                  <a:pt x="10656818" y="4299495"/>
                  <a:pt x="10646846" y="4299495"/>
                </a:cubicBezTo>
                <a:cubicBezTo>
                  <a:pt x="10636801" y="4299495"/>
                  <a:pt x="10628466" y="4295718"/>
                  <a:pt x="10621844" y="4288165"/>
                </a:cubicBezTo>
                <a:cubicBezTo>
                  <a:pt x="10615220" y="4280612"/>
                  <a:pt x="10611909" y="4269246"/>
                  <a:pt x="10611909" y="4254065"/>
                </a:cubicBezTo>
                <a:cubicBezTo>
                  <a:pt x="10611909" y="4238885"/>
                  <a:pt x="10615220" y="4227537"/>
                  <a:pt x="10621844" y="4220021"/>
                </a:cubicBezTo>
                <a:cubicBezTo>
                  <a:pt x="10628466" y="4212505"/>
                  <a:pt x="10636801" y="4208747"/>
                  <a:pt x="10646846" y="4208747"/>
                </a:cubicBezTo>
                <a:close/>
                <a:moveTo>
                  <a:pt x="11590603" y="4208635"/>
                </a:moveTo>
                <a:cubicBezTo>
                  <a:pt x="11600798" y="4208635"/>
                  <a:pt x="11609095" y="4212505"/>
                  <a:pt x="11615494" y="4220244"/>
                </a:cubicBezTo>
                <a:cubicBezTo>
                  <a:pt x="11619662" y="4225230"/>
                  <a:pt x="11622192" y="4232708"/>
                  <a:pt x="11623085" y="4242680"/>
                </a:cubicBezTo>
                <a:lnTo>
                  <a:pt x="11556893" y="4242680"/>
                </a:lnTo>
                <a:cubicBezTo>
                  <a:pt x="11557563" y="4232336"/>
                  <a:pt x="11561042" y="4224076"/>
                  <a:pt x="11567330" y="4217900"/>
                </a:cubicBezTo>
                <a:cubicBezTo>
                  <a:pt x="11573618" y="4211724"/>
                  <a:pt x="11581376" y="4208635"/>
                  <a:pt x="11590603" y="4208635"/>
                </a:cubicBezTo>
                <a:close/>
                <a:moveTo>
                  <a:pt x="9457003" y="4208635"/>
                </a:moveTo>
                <a:cubicBezTo>
                  <a:pt x="9467198" y="4208635"/>
                  <a:pt x="9475495" y="4212505"/>
                  <a:pt x="9481894" y="4220244"/>
                </a:cubicBezTo>
                <a:cubicBezTo>
                  <a:pt x="9486062" y="4225230"/>
                  <a:pt x="9488592" y="4232708"/>
                  <a:pt x="9489485" y="4242680"/>
                </a:cubicBezTo>
                <a:lnTo>
                  <a:pt x="9423293" y="4242680"/>
                </a:lnTo>
                <a:cubicBezTo>
                  <a:pt x="9423963" y="4232336"/>
                  <a:pt x="9427442" y="4224076"/>
                  <a:pt x="9433730" y="4217900"/>
                </a:cubicBezTo>
                <a:cubicBezTo>
                  <a:pt x="9440018" y="4211724"/>
                  <a:pt x="9447776" y="4208635"/>
                  <a:pt x="9457003" y="4208635"/>
                </a:cubicBezTo>
                <a:close/>
                <a:moveTo>
                  <a:pt x="11459150" y="4207854"/>
                </a:moveTo>
                <a:cubicBezTo>
                  <a:pt x="11467782" y="4207854"/>
                  <a:pt x="11475205" y="4211612"/>
                  <a:pt x="11481419" y="4219128"/>
                </a:cubicBezTo>
                <a:cubicBezTo>
                  <a:pt x="11487632" y="4226644"/>
                  <a:pt x="11490739" y="4237955"/>
                  <a:pt x="11490739" y="4253061"/>
                </a:cubicBezTo>
                <a:cubicBezTo>
                  <a:pt x="11490739" y="4268911"/>
                  <a:pt x="11487558" y="4280612"/>
                  <a:pt x="11481196" y="4288165"/>
                </a:cubicBezTo>
                <a:cubicBezTo>
                  <a:pt x="11474833" y="4295718"/>
                  <a:pt x="11467187" y="4299495"/>
                  <a:pt x="11458258" y="4299495"/>
                </a:cubicBezTo>
                <a:cubicBezTo>
                  <a:pt x="11449477" y="4299495"/>
                  <a:pt x="11441998" y="4295849"/>
                  <a:pt x="11435822" y="4288556"/>
                </a:cubicBezTo>
                <a:cubicBezTo>
                  <a:pt x="11429645" y="4281264"/>
                  <a:pt x="11426557" y="4269990"/>
                  <a:pt x="11426557" y="4254735"/>
                </a:cubicBezTo>
                <a:cubicBezTo>
                  <a:pt x="11426557" y="4239480"/>
                  <a:pt x="11429850" y="4227853"/>
                  <a:pt x="11436436" y="4219853"/>
                </a:cubicBezTo>
                <a:cubicBezTo>
                  <a:pt x="11443021" y="4211854"/>
                  <a:pt x="11450593" y="4207854"/>
                  <a:pt x="11459150" y="4207854"/>
                </a:cubicBezTo>
                <a:close/>
                <a:moveTo>
                  <a:pt x="9582726" y="4207854"/>
                </a:moveTo>
                <a:cubicBezTo>
                  <a:pt x="9591358" y="4207854"/>
                  <a:pt x="9598780" y="4211612"/>
                  <a:pt x="9604994" y="4219128"/>
                </a:cubicBezTo>
                <a:cubicBezTo>
                  <a:pt x="9611208" y="4226644"/>
                  <a:pt x="9614314" y="4237955"/>
                  <a:pt x="9614314" y="4253061"/>
                </a:cubicBezTo>
                <a:cubicBezTo>
                  <a:pt x="9614314" y="4268911"/>
                  <a:pt x="9611133" y="4280612"/>
                  <a:pt x="9604771" y="4288165"/>
                </a:cubicBezTo>
                <a:cubicBezTo>
                  <a:pt x="9598408" y="4295718"/>
                  <a:pt x="9590762" y="4299495"/>
                  <a:pt x="9581832" y="4299495"/>
                </a:cubicBezTo>
                <a:cubicBezTo>
                  <a:pt x="9573052" y="4299495"/>
                  <a:pt x="9565573" y="4295849"/>
                  <a:pt x="9559397" y="4288556"/>
                </a:cubicBezTo>
                <a:cubicBezTo>
                  <a:pt x="9553220" y="4281264"/>
                  <a:pt x="9550132" y="4269990"/>
                  <a:pt x="9550132" y="4254735"/>
                </a:cubicBezTo>
                <a:cubicBezTo>
                  <a:pt x="9550132" y="4239480"/>
                  <a:pt x="9553425" y="4227853"/>
                  <a:pt x="9560011" y="4219853"/>
                </a:cubicBezTo>
                <a:cubicBezTo>
                  <a:pt x="9566596" y="4211854"/>
                  <a:pt x="9574168" y="4207854"/>
                  <a:pt x="9582726" y="4207854"/>
                </a:cubicBezTo>
                <a:close/>
                <a:moveTo>
                  <a:pt x="11671863" y="4194794"/>
                </a:moveTo>
                <a:cubicBezTo>
                  <a:pt x="11672458" y="4243610"/>
                  <a:pt x="11665687" y="4277617"/>
                  <a:pt x="11651548" y="4296816"/>
                </a:cubicBezTo>
                <a:lnTo>
                  <a:pt x="11640944" y="4296816"/>
                </a:lnTo>
                <a:lnTo>
                  <a:pt x="11640944" y="4346934"/>
                </a:lnTo>
                <a:lnTo>
                  <a:pt x="11657464" y="4346934"/>
                </a:lnTo>
                <a:lnTo>
                  <a:pt x="11657464" y="4313336"/>
                </a:lnTo>
                <a:lnTo>
                  <a:pt x="11750779" y="4313336"/>
                </a:lnTo>
                <a:lnTo>
                  <a:pt x="11750779" y="4346934"/>
                </a:lnTo>
                <a:lnTo>
                  <a:pt x="11767299" y="4346934"/>
                </a:lnTo>
                <a:lnTo>
                  <a:pt x="11767299" y="4296816"/>
                </a:lnTo>
                <a:lnTo>
                  <a:pt x="11754463" y="4296816"/>
                </a:lnTo>
                <a:lnTo>
                  <a:pt x="11754463" y="4194794"/>
                </a:lnTo>
                <a:close/>
                <a:moveTo>
                  <a:pt x="11284650" y="4194794"/>
                </a:moveTo>
                <a:lnTo>
                  <a:pt x="11284650" y="4313336"/>
                </a:lnTo>
                <a:lnTo>
                  <a:pt x="11338116" y="4313336"/>
                </a:lnTo>
                <a:cubicBezTo>
                  <a:pt x="11352032" y="4313336"/>
                  <a:pt x="11362636" y="4310620"/>
                  <a:pt x="11369928" y="4305188"/>
                </a:cubicBezTo>
                <a:cubicBezTo>
                  <a:pt x="11377220" y="4299755"/>
                  <a:pt x="11381239" y="4291421"/>
                  <a:pt x="11381983" y="4280185"/>
                </a:cubicBezTo>
                <a:cubicBezTo>
                  <a:pt x="11381983" y="4273190"/>
                  <a:pt x="11380141" y="4267143"/>
                  <a:pt x="11376458" y="4262046"/>
                </a:cubicBezTo>
                <a:cubicBezTo>
                  <a:pt x="11372774" y="4256949"/>
                  <a:pt x="11368142" y="4253470"/>
                  <a:pt x="11362561" y="4251610"/>
                </a:cubicBezTo>
                <a:cubicBezTo>
                  <a:pt x="11367249" y="4248782"/>
                  <a:pt x="11370765" y="4245266"/>
                  <a:pt x="11373109" y="4241061"/>
                </a:cubicBezTo>
                <a:cubicBezTo>
                  <a:pt x="11375453" y="4236857"/>
                  <a:pt x="11376625" y="4231927"/>
                  <a:pt x="11376625" y="4226272"/>
                </a:cubicBezTo>
                <a:cubicBezTo>
                  <a:pt x="11376625" y="4219202"/>
                  <a:pt x="11374635" y="4213137"/>
                  <a:pt x="11370654" y="4208077"/>
                </a:cubicBezTo>
                <a:cubicBezTo>
                  <a:pt x="11366672" y="4203017"/>
                  <a:pt x="11361910" y="4199538"/>
                  <a:pt x="11356366" y="4197641"/>
                </a:cubicBezTo>
                <a:cubicBezTo>
                  <a:pt x="11350822" y="4195743"/>
                  <a:pt x="11342358" y="4194794"/>
                  <a:pt x="11330972" y="4194794"/>
                </a:cubicBezTo>
                <a:close/>
                <a:moveTo>
                  <a:pt x="11094038" y="4194794"/>
                </a:moveTo>
                <a:lnTo>
                  <a:pt x="11094038" y="4313336"/>
                </a:lnTo>
                <a:lnTo>
                  <a:pt x="11115692" y="4313336"/>
                </a:lnTo>
                <a:lnTo>
                  <a:pt x="11171391" y="4223481"/>
                </a:lnTo>
                <a:lnTo>
                  <a:pt x="11171391" y="4313336"/>
                </a:lnTo>
                <a:lnTo>
                  <a:pt x="11191483" y="4313336"/>
                </a:lnTo>
                <a:lnTo>
                  <a:pt x="11191483" y="4194794"/>
                </a:lnTo>
                <a:lnTo>
                  <a:pt x="11169829" y="4194794"/>
                </a:lnTo>
                <a:lnTo>
                  <a:pt x="11114130" y="4285207"/>
                </a:lnTo>
                <a:lnTo>
                  <a:pt x="11114130" y="4194794"/>
                </a:lnTo>
                <a:close/>
                <a:moveTo>
                  <a:pt x="10846500" y="4194794"/>
                </a:moveTo>
                <a:lnTo>
                  <a:pt x="10846500" y="4313336"/>
                </a:lnTo>
                <a:lnTo>
                  <a:pt x="10866591" y="4313336"/>
                </a:lnTo>
                <a:lnTo>
                  <a:pt x="10866591" y="4260762"/>
                </a:lnTo>
                <a:lnTo>
                  <a:pt x="10922290" y="4260762"/>
                </a:lnTo>
                <a:lnTo>
                  <a:pt x="10922290" y="4313336"/>
                </a:lnTo>
                <a:lnTo>
                  <a:pt x="10942382" y="4313336"/>
                </a:lnTo>
                <a:lnTo>
                  <a:pt x="10942382" y="4194794"/>
                </a:lnTo>
                <a:lnTo>
                  <a:pt x="10922290" y="4194794"/>
                </a:lnTo>
                <a:lnTo>
                  <a:pt x="10922290" y="4244131"/>
                </a:lnTo>
                <a:lnTo>
                  <a:pt x="10866591" y="4244131"/>
                </a:lnTo>
                <a:lnTo>
                  <a:pt x="10866591" y="4194794"/>
                </a:lnTo>
                <a:close/>
                <a:moveTo>
                  <a:pt x="10722674" y="4194794"/>
                </a:moveTo>
                <a:lnTo>
                  <a:pt x="10722674" y="4313336"/>
                </a:lnTo>
                <a:lnTo>
                  <a:pt x="10776141" y="4313336"/>
                </a:lnTo>
                <a:cubicBezTo>
                  <a:pt x="10790056" y="4313336"/>
                  <a:pt x="10800660" y="4310620"/>
                  <a:pt x="10807953" y="4305188"/>
                </a:cubicBezTo>
                <a:cubicBezTo>
                  <a:pt x="10815246" y="4299755"/>
                  <a:pt x="10819264" y="4291421"/>
                  <a:pt x="10820008" y="4280185"/>
                </a:cubicBezTo>
                <a:cubicBezTo>
                  <a:pt x="10820008" y="4273190"/>
                  <a:pt x="10818166" y="4267143"/>
                  <a:pt x="10814483" y="4262046"/>
                </a:cubicBezTo>
                <a:cubicBezTo>
                  <a:pt x="10810800" y="4256949"/>
                  <a:pt x="10806167" y="4253470"/>
                  <a:pt x="10800586" y="4251610"/>
                </a:cubicBezTo>
                <a:cubicBezTo>
                  <a:pt x="10805274" y="4248782"/>
                  <a:pt x="10808790" y="4245266"/>
                  <a:pt x="10811134" y="4241061"/>
                </a:cubicBezTo>
                <a:cubicBezTo>
                  <a:pt x="10813478" y="4236857"/>
                  <a:pt x="10814650" y="4231927"/>
                  <a:pt x="10814650" y="4226272"/>
                </a:cubicBezTo>
                <a:cubicBezTo>
                  <a:pt x="10814650" y="4219202"/>
                  <a:pt x="10812660" y="4213137"/>
                  <a:pt x="10808678" y="4208077"/>
                </a:cubicBezTo>
                <a:cubicBezTo>
                  <a:pt x="10804698" y="4203017"/>
                  <a:pt x="10799935" y="4199538"/>
                  <a:pt x="10794391" y="4197641"/>
                </a:cubicBezTo>
                <a:cubicBezTo>
                  <a:pt x="10788847" y="4195743"/>
                  <a:pt x="10780383" y="4194794"/>
                  <a:pt x="10768997" y="4194794"/>
                </a:cubicBezTo>
                <a:close/>
                <a:moveTo>
                  <a:pt x="10475024" y="4194794"/>
                </a:moveTo>
                <a:lnTo>
                  <a:pt x="10475024" y="4313336"/>
                </a:lnTo>
                <a:lnTo>
                  <a:pt x="10495116" y="4313336"/>
                </a:lnTo>
                <a:lnTo>
                  <a:pt x="10495116" y="4260762"/>
                </a:lnTo>
                <a:lnTo>
                  <a:pt x="10550815" y="4260762"/>
                </a:lnTo>
                <a:lnTo>
                  <a:pt x="10550815" y="4313336"/>
                </a:lnTo>
                <a:lnTo>
                  <a:pt x="10570907" y="4313336"/>
                </a:lnTo>
                <a:lnTo>
                  <a:pt x="10570907" y="4194794"/>
                </a:lnTo>
                <a:lnTo>
                  <a:pt x="10550815" y="4194794"/>
                </a:lnTo>
                <a:lnTo>
                  <a:pt x="10550815" y="4244131"/>
                </a:lnTo>
                <a:lnTo>
                  <a:pt x="10495116" y="4244131"/>
                </a:lnTo>
                <a:lnTo>
                  <a:pt x="10495116" y="4194794"/>
                </a:lnTo>
                <a:close/>
                <a:moveTo>
                  <a:pt x="9751013" y="4194794"/>
                </a:moveTo>
                <a:lnTo>
                  <a:pt x="9751013" y="4313336"/>
                </a:lnTo>
                <a:lnTo>
                  <a:pt x="9772667" y="4313336"/>
                </a:lnTo>
                <a:lnTo>
                  <a:pt x="9828366" y="4223481"/>
                </a:lnTo>
                <a:lnTo>
                  <a:pt x="9828366" y="4313336"/>
                </a:lnTo>
                <a:lnTo>
                  <a:pt x="9848458" y="4313336"/>
                </a:lnTo>
                <a:lnTo>
                  <a:pt x="9848458" y="4194794"/>
                </a:lnTo>
                <a:lnTo>
                  <a:pt x="9826804" y="4194794"/>
                </a:lnTo>
                <a:lnTo>
                  <a:pt x="9771105" y="4285207"/>
                </a:lnTo>
                <a:lnTo>
                  <a:pt x="9771105" y="4194794"/>
                </a:lnTo>
                <a:close/>
                <a:moveTo>
                  <a:pt x="9665400" y="4194794"/>
                </a:moveTo>
                <a:lnTo>
                  <a:pt x="9665400" y="4313336"/>
                </a:lnTo>
                <a:lnTo>
                  <a:pt x="9685491" y="4313336"/>
                </a:lnTo>
                <a:lnTo>
                  <a:pt x="9685491" y="4211426"/>
                </a:lnTo>
                <a:lnTo>
                  <a:pt x="9733600" y="4211426"/>
                </a:lnTo>
                <a:lnTo>
                  <a:pt x="9733600" y="4194794"/>
                </a:lnTo>
                <a:close/>
                <a:moveTo>
                  <a:pt x="9284400" y="4194794"/>
                </a:moveTo>
                <a:lnTo>
                  <a:pt x="9284400" y="4313336"/>
                </a:lnTo>
                <a:lnTo>
                  <a:pt x="9304491" y="4313336"/>
                </a:lnTo>
                <a:lnTo>
                  <a:pt x="9304491" y="4260762"/>
                </a:lnTo>
                <a:lnTo>
                  <a:pt x="9360190" y="4260762"/>
                </a:lnTo>
                <a:lnTo>
                  <a:pt x="9360190" y="4313336"/>
                </a:lnTo>
                <a:lnTo>
                  <a:pt x="9380282" y="4313336"/>
                </a:lnTo>
                <a:lnTo>
                  <a:pt x="9380282" y="4194794"/>
                </a:lnTo>
                <a:lnTo>
                  <a:pt x="9360190" y="4194794"/>
                </a:lnTo>
                <a:lnTo>
                  <a:pt x="9360190" y="4244131"/>
                </a:lnTo>
                <a:lnTo>
                  <a:pt x="9304491" y="4244131"/>
                </a:lnTo>
                <a:lnTo>
                  <a:pt x="9304491" y="4194794"/>
                </a:lnTo>
                <a:close/>
                <a:moveTo>
                  <a:pt x="11590380" y="4192116"/>
                </a:moveTo>
                <a:cubicBezTo>
                  <a:pt x="11574008" y="4192116"/>
                  <a:pt x="11560688" y="4197622"/>
                  <a:pt x="11550419" y="4208635"/>
                </a:cubicBezTo>
                <a:cubicBezTo>
                  <a:pt x="11540150" y="4219649"/>
                  <a:pt x="11535016" y="4235127"/>
                  <a:pt x="11535016" y="4255070"/>
                </a:cubicBezTo>
                <a:cubicBezTo>
                  <a:pt x="11535016" y="4274343"/>
                  <a:pt x="11540094" y="4289319"/>
                  <a:pt x="11550252" y="4299997"/>
                </a:cubicBezTo>
                <a:cubicBezTo>
                  <a:pt x="11560410" y="4310676"/>
                  <a:pt x="11574158" y="4316015"/>
                  <a:pt x="11591496" y="4316015"/>
                </a:cubicBezTo>
                <a:cubicBezTo>
                  <a:pt x="11605262" y="4316015"/>
                  <a:pt x="11616574" y="4312666"/>
                  <a:pt x="11625429" y="4305969"/>
                </a:cubicBezTo>
                <a:cubicBezTo>
                  <a:pt x="11634284" y="4299272"/>
                  <a:pt x="11640349" y="4289858"/>
                  <a:pt x="11643623" y="4277729"/>
                </a:cubicBezTo>
                <a:lnTo>
                  <a:pt x="11622862" y="4275162"/>
                </a:lnTo>
                <a:cubicBezTo>
                  <a:pt x="11619810" y="4283645"/>
                  <a:pt x="11615680" y="4289821"/>
                  <a:pt x="11610472" y="4293691"/>
                </a:cubicBezTo>
                <a:cubicBezTo>
                  <a:pt x="11605262" y="4297560"/>
                  <a:pt x="11598974" y="4299495"/>
                  <a:pt x="11591608" y="4299495"/>
                </a:cubicBezTo>
                <a:cubicBezTo>
                  <a:pt x="11581710" y="4299495"/>
                  <a:pt x="11573450" y="4296035"/>
                  <a:pt x="11566828" y="4289114"/>
                </a:cubicBezTo>
                <a:cubicBezTo>
                  <a:pt x="11560205" y="4282194"/>
                  <a:pt x="11556521" y="4272222"/>
                  <a:pt x="11555777" y="4259200"/>
                </a:cubicBezTo>
                <a:lnTo>
                  <a:pt x="11644181" y="4259200"/>
                </a:lnTo>
                <a:cubicBezTo>
                  <a:pt x="11644256" y="4256819"/>
                  <a:pt x="11644293" y="4255033"/>
                  <a:pt x="11644293" y="4253842"/>
                </a:cubicBezTo>
                <a:cubicBezTo>
                  <a:pt x="11644293" y="4234271"/>
                  <a:pt x="11639270" y="4219091"/>
                  <a:pt x="11629224" y="4208301"/>
                </a:cubicBezTo>
                <a:cubicBezTo>
                  <a:pt x="11619178" y="4197511"/>
                  <a:pt x="11606230" y="4192116"/>
                  <a:pt x="11590380" y="4192116"/>
                </a:cubicBezTo>
                <a:close/>
                <a:moveTo>
                  <a:pt x="11461048" y="4192116"/>
                </a:moveTo>
                <a:cubicBezTo>
                  <a:pt x="11453309" y="4192116"/>
                  <a:pt x="11446723" y="4193622"/>
                  <a:pt x="11441291" y="4196636"/>
                </a:cubicBezTo>
                <a:cubicBezTo>
                  <a:pt x="11435859" y="4199650"/>
                  <a:pt x="11430985" y="4204171"/>
                  <a:pt x="11426669" y="4210198"/>
                </a:cubicBezTo>
                <a:lnTo>
                  <a:pt x="11426669" y="4194794"/>
                </a:lnTo>
                <a:lnTo>
                  <a:pt x="11408363" y="4194794"/>
                </a:lnTo>
                <a:lnTo>
                  <a:pt x="11408363" y="4358766"/>
                </a:lnTo>
                <a:lnTo>
                  <a:pt x="11428455" y="4358766"/>
                </a:lnTo>
                <a:lnTo>
                  <a:pt x="11428455" y="4301058"/>
                </a:lnTo>
                <a:cubicBezTo>
                  <a:pt x="11431878" y="4305374"/>
                  <a:pt x="11436250" y="4308946"/>
                  <a:pt x="11441570" y="4311773"/>
                </a:cubicBezTo>
                <a:cubicBezTo>
                  <a:pt x="11446891" y="4314601"/>
                  <a:pt x="11452900" y="4316015"/>
                  <a:pt x="11459597" y="4316015"/>
                </a:cubicBezTo>
                <a:cubicBezTo>
                  <a:pt x="11468750" y="4316015"/>
                  <a:pt x="11477475" y="4313429"/>
                  <a:pt x="11485772" y="4308257"/>
                </a:cubicBezTo>
                <a:cubicBezTo>
                  <a:pt x="11494069" y="4303085"/>
                  <a:pt x="11500394" y="4295644"/>
                  <a:pt x="11504748" y="4285933"/>
                </a:cubicBezTo>
                <a:cubicBezTo>
                  <a:pt x="11509101" y="4276222"/>
                  <a:pt x="11511278" y="4265302"/>
                  <a:pt x="11511278" y="4253172"/>
                </a:cubicBezTo>
                <a:cubicBezTo>
                  <a:pt x="11511278" y="4241861"/>
                  <a:pt x="11509306" y="4231462"/>
                  <a:pt x="11505362" y="4221974"/>
                </a:cubicBezTo>
                <a:cubicBezTo>
                  <a:pt x="11501418" y="4212486"/>
                  <a:pt x="11495576" y="4205138"/>
                  <a:pt x="11487837" y="4199929"/>
                </a:cubicBezTo>
                <a:cubicBezTo>
                  <a:pt x="11480098" y="4194720"/>
                  <a:pt x="11471168" y="4192116"/>
                  <a:pt x="11461048" y="4192116"/>
                </a:cubicBezTo>
                <a:close/>
                <a:moveTo>
                  <a:pt x="11018322" y="4192116"/>
                </a:moveTo>
                <a:cubicBezTo>
                  <a:pt x="11003662" y="4192116"/>
                  <a:pt x="10991235" y="4196506"/>
                  <a:pt x="10981040" y="4205287"/>
                </a:cubicBezTo>
                <a:cubicBezTo>
                  <a:pt x="10968836" y="4215854"/>
                  <a:pt x="10962734" y="4232113"/>
                  <a:pt x="10962734" y="4254065"/>
                </a:cubicBezTo>
                <a:cubicBezTo>
                  <a:pt x="10962734" y="4274083"/>
                  <a:pt x="10967850" y="4289412"/>
                  <a:pt x="10978082" y="4300053"/>
                </a:cubicBezTo>
                <a:cubicBezTo>
                  <a:pt x="10988314" y="4310694"/>
                  <a:pt x="11001727" y="4316015"/>
                  <a:pt x="11018322" y="4316015"/>
                </a:cubicBezTo>
                <a:cubicBezTo>
                  <a:pt x="11028665" y="4316015"/>
                  <a:pt x="11038209" y="4313596"/>
                  <a:pt x="11046952" y="4308760"/>
                </a:cubicBezTo>
                <a:cubicBezTo>
                  <a:pt x="11055696" y="4303923"/>
                  <a:pt x="11062356" y="4297132"/>
                  <a:pt x="11066932" y="4288389"/>
                </a:cubicBezTo>
                <a:cubicBezTo>
                  <a:pt x="11071509" y="4279645"/>
                  <a:pt x="11073797" y="4267646"/>
                  <a:pt x="11073797" y="4252391"/>
                </a:cubicBezTo>
                <a:cubicBezTo>
                  <a:pt x="11073797" y="4233564"/>
                  <a:pt x="11068626" y="4218812"/>
                  <a:pt x="11058282" y="4208133"/>
                </a:cubicBezTo>
                <a:cubicBezTo>
                  <a:pt x="11047938" y="4197455"/>
                  <a:pt x="11034618" y="4192116"/>
                  <a:pt x="11018322" y="4192116"/>
                </a:cubicBezTo>
                <a:close/>
                <a:moveTo>
                  <a:pt x="10646846" y="4192116"/>
                </a:moveTo>
                <a:cubicBezTo>
                  <a:pt x="10632187" y="4192116"/>
                  <a:pt x="10619760" y="4196506"/>
                  <a:pt x="10609565" y="4205287"/>
                </a:cubicBezTo>
                <a:cubicBezTo>
                  <a:pt x="10597361" y="4215854"/>
                  <a:pt x="10591259" y="4232113"/>
                  <a:pt x="10591259" y="4254065"/>
                </a:cubicBezTo>
                <a:cubicBezTo>
                  <a:pt x="10591259" y="4274083"/>
                  <a:pt x="10596375" y="4289412"/>
                  <a:pt x="10606607" y="4300053"/>
                </a:cubicBezTo>
                <a:cubicBezTo>
                  <a:pt x="10616839" y="4310694"/>
                  <a:pt x="10630252" y="4316015"/>
                  <a:pt x="10646846" y="4316015"/>
                </a:cubicBezTo>
                <a:cubicBezTo>
                  <a:pt x="10657190" y="4316015"/>
                  <a:pt x="10666734" y="4313596"/>
                  <a:pt x="10675478" y="4308760"/>
                </a:cubicBezTo>
                <a:cubicBezTo>
                  <a:pt x="10684221" y="4303923"/>
                  <a:pt x="10690881" y="4297132"/>
                  <a:pt x="10695458" y="4288389"/>
                </a:cubicBezTo>
                <a:cubicBezTo>
                  <a:pt x="10700034" y="4279645"/>
                  <a:pt x="10702322" y="4267646"/>
                  <a:pt x="10702322" y="4252391"/>
                </a:cubicBezTo>
                <a:cubicBezTo>
                  <a:pt x="10702322" y="4233564"/>
                  <a:pt x="10697150" y="4218812"/>
                  <a:pt x="10686807" y="4208133"/>
                </a:cubicBezTo>
                <a:cubicBezTo>
                  <a:pt x="10676464" y="4197455"/>
                  <a:pt x="10663143" y="4192116"/>
                  <a:pt x="10646846" y="4192116"/>
                </a:cubicBezTo>
                <a:close/>
                <a:moveTo>
                  <a:pt x="10408498" y="4192116"/>
                </a:moveTo>
                <a:cubicBezTo>
                  <a:pt x="10398304" y="4192116"/>
                  <a:pt x="10388872" y="4194515"/>
                  <a:pt x="10380202" y="4199315"/>
                </a:cubicBezTo>
                <a:cubicBezTo>
                  <a:pt x="10371533" y="4204115"/>
                  <a:pt x="10365078" y="4211314"/>
                  <a:pt x="10360836" y="4220914"/>
                </a:cubicBezTo>
                <a:cubicBezTo>
                  <a:pt x="10356594" y="4230513"/>
                  <a:pt x="10354474" y="4241712"/>
                  <a:pt x="10354474" y="4254512"/>
                </a:cubicBezTo>
                <a:cubicBezTo>
                  <a:pt x="10354474" y="4274306"/>
                  <a:pt x="10359404" y="4289505"/>
                  <a:pt x="10369264" y="4300109"/>
                </a:cubicBezTo>
                <a:cubicBezTo>
                  <a:pt x="10379124" y="4310713"/>
                  <a:pt x="10392164" y="4316015"/>
                  <a:pt x="10408387" y="4316015"/>
                </a:cubicBezTo>
                <a:cubicBezTo>
                  <a:pt x="10421335" y="4316015"/>
                  <a:pt x="10432255" y="4312164"/>
                  <a:pt x="10441148" y="4304462"/>
                </a:cubicBezTo>
                <a:cubicBezTo>
                  <a:pt x="10450040" y="4296760"/>
                  <a:pt x="10455565" y="4286100"/>
                  <a:pt x="10457723" y="4272483"/>
                </a:cubicBezTo>
                <a:lnTo>
                  <a:pt x="10437966" y="4269915"/>
                </a:lnTo>
                <a:cubicBezTo>
                  <a:pt x="10436552" y="4279961"/>
                  <a:pt x="10433204" y="4287403"/>
                  <a:pt x="10427920" y="4292240"/>
                </a:cubicBezTo>
                <a:cubicBezTo>
                  <a:pt x="10422637" y="4297077"/>
                  <a:pt x="10416052" y="4299495"/>
                  <a:pt x="10408164" y="4299495"/>
                </a:cubicBezTo>
                <a:cubicBezTo>
                  <a:pt x="10398341" y="4299495"/>
                  <a:pt x="10390378" y="4295886"/>
                  <a:pt x="10384276" y="4288668"/>
                </a:cubicBezTo>
                <a:cubicBezTo>
                  <a:pt x="10378174" y="4281450"/>
                  <a:pt x="10375124" y="4269878"/>
                  <a:pt x="10375124" y="4253954"/>
                </a:cubicBezTo>
                <a:cubicBezTo>
                  <a:pt x="10375124" y="4238252"/>
                  <a:pt x="10378286" y="4226774"/>
                  <a:pt x="10384612" y="4219518"/>
                </a:cubicBezTo>
                <a:cubicBezTo>
                  <a:pt x="10390937" y="4212263"/>
                  <a:pt x="10399160" y="4208635"/>
                  <a:pt x="10409280" y="4208635"/>
                </a:cubicBezTo>
                <a:cubicBezTo>
                  <a:pt x="10415977" y="4208635"/>
                  <a:pt x="10421688" y="4210645"/>
                  <a:pt x="10426414" y="4214663"/>
                </a:cubicBezTo>
                <a:cubicBezTo>
                  <a:pt x="10431139" y="4218681"/>
                  <a:pt x="10434432" y="4224672"/>
                  <a:pt x="10436292" y="4232634"/>
                </a:cubicBezTo>
                <a:lnTo>
                  <a:pt x="10455826" y="4229620"/>
                </a:lnTo>
                <a:cubicBezTo>
                  <a:pt x="10453519" y="4217640"/>
                  <a:pt x="10448273" y="4208394"/>
                  <a:pt x="10440087" y="4201882"/>
                </a:cubicBezTo>
                <a:cubicBezTo>
                  <a:pt x="10431902" y="4195371"/>
                  <a:pt x="10421372" y="4192116"/>
                  <a:pt x="10408498" y="4192116"/>
                </a:cubicBezTo>
                <a:close/>
                <a:moveTo>
                  <a:pt x="9969716" y="4192116"/>
                </a:moveTo>
                <a:cubicBezTo>
                  <a:pt x="9955652" y="4192116"/>
                  <a:pt x="9944210" y="4196580"/>
                  <a:pt x="9935392" y="4205510"/>
                </a:cubicBezTo>
                <a:cubicBezTo>
                  <a:pt x="9926574" y="4214440"/>
                  <a:pt x="9921272" y="4227388"/>
                  <a:pt x="9919486" y="4244354"/>
                </a:cubicBezTo>
                <a:lnTo>
                  <a:pt x="9895153" y="4244354"/>
                </a:lnTo>
                <a:lnTo>
                  <a:pt x="9895153" y="4194794"/>
                </a:lnTo>
                <a:lnTo>
                  <a:pt x="9875061" y="4194794"/>
                </a:lnTo>
                <a:lnTo>
                  <a:pt x="9875061" y="4313336"/>
                </a:lnTo>
                <a:lnTo>
                  <a:pt x="9895153" y="4313336"/>
                </a:lnTo>
                <a:lnTo>
                  <a:pt x="9895153" y="4260874"/>
                </a:lnTo>
                <a:lnTo>
                  <a:pt x="9919486" y="4260874"/>
                </a:lnTo>
                <a:cubicBezTo>
                  <a:pt x="9920602" y="4277989"/>
                  <a:pt x="9925626" y="4291458"/>
                  <a:pt x="9934555" y="4301281"/>
                </a:cubicBezTo>
                <a:cubicBezTo>
                  <a:pt x="9943485" y="4311104"/>
                  <a:pt x="9955354" y="4316015"/>
                  <a:pt x="9970162" y="4316015"/>
                </a:cubicBezTo>
                <a:cubicBezTo>
                  <a:pt x="9986087" y="4316015"/>
                  <a:pt x="9998700" y="4310732"/>
                  <a:pt x="10008002" y="4300165"/>
                </a:cubicBezTo>
                <a:cubicBezTo>
                  <a:pt x="10017304" y="4289598"/>
                  <a:pt x="10021954" y="4274083"/>
                  <a:pt x="10021954" y="4253619"/>
                </a:cubicBezTo>
                <a:cubicBezTo>
                  <a:pt x="10021954" y="4239257"/>
                  <a:pt x="10019704" y="4227834"/>
                  <a:pt x="10015202" y="4219351"/>
                </a:cubicBezTo>
                <a:cubicBezTo>
                  <a:pt x="10010700" y="4210868"/>
                  <a:pt x="10004988" y="4204208"/>
                  <a:pt x="9998068" y="4199371"/>
                </a:cubicBezTo>
                <a:cubicBezTo>
                  <a:pt x="9991147" y="4194534"/>
                  <a:pt x="9981696" y="4192116"/>
                  <a:pt x="9969716" y="4192116"/>
                </a:cubicBezTo>
                <a:close/>
                <a:moveTo>
                  <a:pt x="9584623" y="4192116"/>
                </a:moveTo>
                <a:cubicBezTo>
                  <a:pt x="9576884" y="4192116"/>
                  <a:pt x="9570298" y="4193622"/>
                  <a:pt x="9564866" y="4196636"/>
                </a:cubicBezTo>
                <a:cubicBezTo>
                  <a:pt x="9559434" y="4199650"/>
                  <a:pt x="9554560" y="4204171"/>
                  <a:pt x="9550244" y="4210198"/>
                </a:cubicBezTo>
                <a:lnTo>
                  <a:pt x="9550244" y="4194794"/>
                </a:lnTo>
                <a:lnTo>
                  <a:pt x="9531938" y="4194794"/>
                </a:lnTo>
                <a:lnTo>
                  <a:pt x="9531938" y="4358766"/>
                </a:lnTo>
                <a:lnTo>
                  <a:pt x="9552030" y="4358766"/>
                </a:lnTo>
                <a:lnTo>
                  <a:pt x="9552030" y="4301058"/>
                </a:lnTo>
                <a:cubicBezTo>
                  <a:pt x="9555453" y="4305374"/>
                  <a:pt x="9559825" y="4308946"/>
                  <a:pt x="9565145" y="4311773"/>
                </a:cubicBezTo>
                <a:cubicBezTo>
                  <a:pt x="9570466" y="4314601"/>
                  <a:pt x="9576475" y="4316015"/>
                  <a:pt x="9583172" y="4316015"/>
                </a:cubicBezTo>
                <a:cubicBezTo>
                  <a:pt x="9592325" y="4316015"/>
                  <a:pt x="9601050" y="4313429"/>
                  <a:pt x="9609347" y="4308257"/>
                </a:cubicBezTo>
                <a:cubicBezTo>
                  <a:pt x="9617644" y="4303085"/>
                  <a:pt x="9623970" y="4295644"/>
                  <a:pt x="9628323" y="4285933"/>
                </a:cubicBezTo>
                <a:cubicBezTo>
                  <a:pt x="9632676" y="4276222"/>
                  <a:pt x="9634852" y="4265302"/>
                  <a:pt x="9634852" y="4253172"/>
                </a:cubicBezTo>
                <a:cubicBezTo>
                  <a:pt x="9634852" y="4241861"/>
                  <a:pt x="9632881" y="4231462"/>
                  <a:pt x="9628937" y="4221974"/>
                </a:cubicBezTo>
                <a:cubicBezTo>
                  <a:pt x="9624993" y="4212486"/>
                  <a:pt x="9619151" y="4205138"/>
                  <a:pt x="9611412" y="4199929"/>
                </a:cubicBezTo>
                <a:cubicBezTo>
                  <a:pt x="9603673" y="4194720"/>
                  <a:pt x="9594743" y="4192116"/>
                  <a:pt x="9584623" y="4192116"/>
                </a:cubicBezTo>
                <a:close/>
                <a:moveTo>
                  <a:pt x="9456780" y="4192116"/>
                </a:moveTo>
                <a:cubicBezTo>
                  <a:pt x="9440409" y="4192116"/>
                  <a:pt x="9427088" y="4197622"/>
                  <a:pt x="9416819" y="4208635"/>
                </a:cubicBezTo>
                <a:cubicBezTo>
                  <a:pt x="9406550" y="4219649"/>
                  <a:pt x="9401416" y="4235127"/>
                  <a:pt x="9401416" y="4255070"/>
                </a:cubicBezTo>
                <a:cubicBezTo>
                  <a:pt x="9401416" y="4274343"/>
                  <a:pt x="9406494" y="4289319"/>
                  <a:pt x="9416652" y="4299997"/>
                </a:cubicBezTo>
                <a:cubicBezTo>
                  <a:pt x="9426810" y="4310676"/>
                  <a:pt x="9440557" y="4316015"/>
                  <a:pt x="9457896" y="4316015"/>
                </a:cubicBezTo>
                <a:cubicBezTo>
                  <a:pt x="9471662" y="4316015"/>
                  <a:pt x="9482974" y="4312666"/>
                  <a:pt x="9491829" y="4305969"/>
                </a:cubicBezTo>
                <a:cubicBezTo>
                  <a:pt x="9500684" y="4299272"/>
                  <a:pt x="9506749" y="4289858"/>
                  <a:pt x="9510023" y="4277729"/>
                </a:cubicBezTo>
                <a:lnTo>
                  <a:pt x="9489262" y="4275162"/>
                </a:lnTo>
                <a:cubicBezTo>
                  <a:pt x="9486210" y="4283645"/>
                  <a:pt x="9482080" y="4289821"/>
                  <a:pt x="9476872" y="4293691"/>
                </a:cubicBezTo>
                <a:cubicBezTo>
                  <a:pt x="9471662" y="4297560"/>
                  <a:pt x="9465374" y="4299495"/>
                  <a:pt x="9458008" y="4299495"/>
                </a:cubicBezTo>
                <a:cubicBezTo>
                  <a:pt x="9448110" y="4299495"/>
                  <a:pt x="9439850" y="4296035"/>
                  <a:pt x="9433228" y="4289114"/>
                </a:cubicBezTo>
                <a:cubicBezTo>
                  <a:pt x="9426605" y="4282194"/>
                  <a:pt x="9422921" y="4272222"/>
                  <a:pt x="9422177" y="4259200"/>
                </a:cubicBezTo>
                <a:lnTo>
                  <a:pt x="9510581" y="4259200"/>
                </a:lnTo>
                <a:cubicBezTo>
                  <a:pt x="9510656" y="4256819"/>
                  <a:pt x="9510693" y="4255033"/>
                  <a:pt x="9510693" y="4253842"/>
                </a:cubicBezTo>
                <a:cubicBezTo>
                  <a:pt x="9510693" y="4234271"/>
                  <a:pt x="9505670" y="4219091"/>
                  <a:pt x="9495624" y="4208301"/>
                </a:cubicBezTo>
                <a:cubicBezTo>
                  <a:pt x="9485578" y="4197511"/>
                  <a:pt x="9472630" y="4192116"/>
                  <a:pt x="9456780" y="4192116"/>
                </a:cubicBezTo>
                <a:close/>
                <a:moveTo>
                  <a:pt x="9208832" y="4192116"/>
                </a:moveTo>
                <a:cubicBezTo>
                  <a:pt x="9195586" y="4192116"/>
                  <a:pt x="9184871" y="4195632"/>
                  <a:pt x="9176685" y="4202664"/>
                </a:cubicBezTo>
                <a:cubicBezTo>
                  <a:pt x="9168500" y="4209696"/>
                  <a:pt x="9163514" y="4218756"/>
                  <a:pt x="9161728" y="4229843"/>
                </a:cubicBezTo>
                <a:lnTo>
                  <a:pt x="9181262" y="4232969"/>
                </a:lnTo>
                <a:cubicBezTo>
                  <a:pt x="9184536" y="4216821"/>
                  <a:pt x="9193949" y="4208747"/>
                  <a:pt x="9209502" y="4208747"/>
                </a:cubicBezTo>
                <a:cubicBezTo>
                  <a:pt x="9218432" y="4208747"/>
                  <a:pt x="9225743" y="4212040"/>
                  <a:pt x="9231435" y="4218626"/>
                </a:cubicBezTo>
                <a:cubicBezTo>
                  <a:pt x="9237128" y="4225211"/>
                  <a:pt x="9240607" y="4233787"/>
                  <a:pt x="9241872" y="4244354"/>
                </a:cubicBezTo>
                <a:lnTo>
                  <a:pt x="9200014" y="4244354"/>
                </a:lnTo>
                <a:lnTo>
                  <a:pt x="9200014" y="4260874"/>
                </a:lnTo>
                <a:lnTo>
                  <a:pt x="9241872" y="4260874"/>
                </a:lnTo>
                <a:cubicBezTo>
                  <a:pt x="9240607" y="4273748"/>
                  <a:pt x="9237277" y="4283403"/>
                  <a:pt x="9231882" y="4289840"/>
                </a:cubicBezTo>
                <a:cubicBezTo>
                  <a:pt x="9226487" y="4296277"/>
                  <a:pt x="9218990" y="4299495"/>
                  <a:pt x="9209390" y="4299495"/>
                </a:cubicBezTo>
                <a:cubicBezTo>
                  <a:pt x="9192424" y="4299495"/>
                  <a:pt x="9182415" y="4289672"/>
                  <a:pt x="9179364" y="4270027"/>
                </a:cubicBezTo>
                <a:lnTo>
                  <a:pt x="9159719" y="4272594"/>
                </a:lnTo>
                <a:cubicBezTo>
                  <a:pt x="9161802" y="4285617"/>
                  <a:pt x="9167216" y="4296109"/>
                  <a:pt x="9175960" y="4304071"/>
                </a:cubicBezTo>
                <a:cubicBezTo>
                  <a:pt x="9184703" y="4312034"/>
                  <a:pt x="9196144" y="4316015"/>
                  <a:pt x="9210283" y="4316015"/>
                </a:cubicBezTo>
                <a:cubicBezTo>
                  <a:pt x="9227101" y="4316982"/>
                  <a:pt x="9240123" y="4311643"/>
                  <a:pt x="9249350" y="4299997"/>
                </a:cubicBezTo>
                <a:cubicBezTo>
                  <a:pt x="9258578" y="4288351"/>
                  <a:pt x="9262968" y="4273041"/>
                  <a:pt x="9262522" y="4254065"/>
                </a:cubicBezTo>
                <a:cubicBezTo>
                  <a:pt x="9262522" y="4234792"/>
                  <a:pt x="9257722" y="4219649"/>
                  <a:pt x="9248123" y="4208635"/>
                </a:cubicBezTo>
                <a:cubicBezTo>
                  <a:pt x="9238523" y="4197622"/>
                  <a:pt x="9225426" y="4192116"/>
                  <a:pt x="9208832" y="4192116"/>
                </a:cubicBezTo>
                <a:close/>
                <a:moveTo>
                  <a:pt x="10254089" y="4165438"/>
                </a:moveTo>
                <a:cubicBezTo>
                  <a:pt x="10264879" y="4165438"/>
                  <a:pt x="10274609" y="4168173"/>
                  <a:pt x="10283278" y="4173642"/>
                </a:cubicBezTo>
                <a:cubicBezTo>
                  <a:pt x="10291947" y="4179112"/>
                  <a:pt x="10298533" y="4186813"/>
                  <a:pt x="10303035" y="4196748"/>
                </a:cubicBezTo>
                <a:cubicBezTo>
                  <a:pt x="10307537" y="4206682"/>
                  <a:pt x="10309788" y="4218309"/>
                  <a:pt x="10309788" y="4231629"/>
                </a:cubicBezTo>
                <a:cubicBezTo>
                  <a:pt x="10309788" y="4252689"/>
                  <a:pt x="10304523" y="4268948"/>
                  <a:pt x="10293994" y="4280408"/>
                </a:cubicBezTo>
                <a:cubicBezTo>
                  <a:pt x="10283464" y="4291868"/>
                  <a:pt x="10270051" y="4297597"/>
                  <a:pt x="10253754" y="4297597"/>
                </a:cubicBezTo>
                <a:cubicBezTo>
                  <a:pt x="10237755" y="4297597"/>
                  <a:pt x="10224454" y="4291923"/>
                  <a:pt x="10213850" y="4280575"/>
                </a:cubicBezTo>
                <a:cubicBezTo>
                  <a:pt x="10203246" y="4269227"/>
                  <a:pt x="10197944" y="4253693"/>
                  <a:pt x="10197944" y="4233973"/>
                </a:cubicBezTo>
                <a:cubicBezTo>
                  <a:pt x="10197944" y="4209342"/>
                  <a:pt x="10203469" y="4191762"/>
                  <a:pt x="10214520" y="4181232"/>
                </a:cubicBezTo>
                <a:cubicBezTo>
                  <a:pt x="10225570" y="4170703"/>
                  <a:pt x="10238760" y="4165438"/>
                  <a:pt x="10254089" y="4165438"/>
                </a:cubicBezTo>
                <a:close/>
                <a:moveTo>
                  <a:pt x="11111562" y="4149923"/>
                </a:moveTo>
                <a:cubicBezTo>
                  <a:pt x="11112679" y="4159299"/>
                  <a:pt x="11116083" y="4166461"/>
                  <a:pt x="11121776" y="4171410"/>
                </a:cubicBezTo>
                <a:cubicBezTo>
                  <a:pt x="11127468" y="4176358"/>
                  <a:pt x="11135077" y="4178833"/>
                  <a:pt x="11144602" y="4178833"/>
                </a:cubicBezTo>
                <a:cubicBezTo>
                  <a:pt x="11154053" y="4178833"/>
                  <a:pt x="11161624" y="4176340"/>
                  <a:pt x="11167317" y="4171354"/>
                </a:cubicBezTo>
                <a:cubicBezTo>
                  <a:pt x="11173010" y="4166368"/>
                  <a:pt x="11176414" y="4159224"/>
                  <a:pt x="11177530" y="4149923"/>
                </a:cubicBezTo>
                <a:lnTo>
                  <a:pt x="11163801" y="4149923"/>
                </a:lnTo>
                <a:cubicBezTo>
                  <a:pt x="11162759" y="4155132"/>
                  <a:pt x="11160694" y="4158945"/>
                  <a:pt x="11157606" y="4161364"/>
                </a:cubicBezTo>
                <a:cubicBezTo>
                  <a:pt x="11154518" y="4163782"/>
                  <a:pt x="11149960" y="4164992"/>
                  <a:pt x="11143932" y="4164992"/>
                </a:cubicBezTo>
                <a:cubicBezTo>
                  <a:pt x="11138724" y="4164992"/>
                  <a:pt x="11134575" y="4163745"/>
                  <a:pt x="11131487" y="4161252"/>
                </a:cubicBezTo>
                <a:cubicBezTo>
                  <a:pt x="11128398" y="4158759"/>
                  <a:pt x="11126334" y="4154983"/>
                  <a:pt x="11125292" y="4149923"/>
                </a:cubicBezTo>
                <a:close/>
                <a:moveTo>
                  <a:pt x="10253978" y="4146797"/>
                </a:moveTo>
                <a:cubicBezTo>
                  <a:pt x="10230909" y="4146797"/>
                  <a:pt x="10212082" y="4154481"/>
                  <a:pt x="10197497" y="4169847"/>
                </a:cubicBezTo>
                <a:cubicBezTo>
                  <a:pt x="10182912" y="4185214"/>
                  <a:pt x="10175620" y="4206477"/>
                  <a:pt x="10175620" y="4233639"/>
                </a:cubicBezTo>
                <a:cubicBezTo>
                  <a:pt x="10175620" y="4248000"/>
                  <a:pt x="10178745" y="4261618"/>
                  <a:pt x="10184996" y="4274492"/>
                </a:cubicBezTo>
                <a:cubicBezTo>
                  <a:pt x="10191246" y="4287366"/>
                  <a:pt x="10200437" y="4297523"/>
                  <a:pt x="10212566" y="4304964"/>
                </a:cubicBezTo>
                <a:cubicBezTo>
                  <a:pt x="10224696" y="4312406"/>
                  <a:pt x="10238462" y="4316127"/>
                  <a:pt x="10253866" y="4316127"/>
                </a:cubicBezTo>
                <a:cubicBezTo>
                  <a:pt x="10268079" y="4316127"/>
                  <a:pt x="10281325" y="4312759"/>
                  <a:pt x="10293603" y="4306025"/>
                </a:cubicBezTo>
                <a:cubicBezTo>
                  <a:pt x="10305881" y="4299290"/>
                  <a:pt x="10315369" y="4289375"/>
                  <a:pt x="10322066" y="4276278"/>
                </a:cubicBezTo>
                <a:cubicBezTo>
                  <a:pt x="10328764" y="4263181"/>
                  <a:pt x="10332112" y="4248335"/>
                  <a:pt x="10332112" y="4231741"/>
                </a:cubicBezTo>
                <a:cubicBezTo>
                  <a:pt x="10332112" y="4215370"/>
                  <a:pt x="10328931" y="4200729"/>
                  <a:pt x="10322569" y="4187818"/>
                </a:cubicBezTo>
                <a:cubicBezTo>
                  <a:pt x="10316206" y="4174907"/>
                  <a:pt x="10306960" y="4164843"/>
                  <a:pt x="10294831" y="4157625"/>
                </a:cubicBezTo>
                <a:cubicBezTo>
                  <a:pt x="10282702" y="4150406"/>
                  <a:pt x="10269084" y="4146797"/>
                  <a:pt x="10253978" y="4146797"/>
                </a:cubicBezTo>
                <a:close/>
                <a:moveTo>
                  <a:pt x="10047441" y="3994509"/>
                </a:moveTo>
                <a:lnTo>
                  <a:pt x="10071775" y="3994509"/>
                </a:lnTo>
                <a:cubicBezTo>
                  <a:pt x="10080481" y="3994509"/>
                  <a:pt x="10086806" y="3994937"/>
                  <a:pt x="10090750" y="3995793"/>
                </a:cubicBezTo>
                <a:cubicBezTo>
                  <a:pt x="10094694" y="3996648"/>
                  <a:pt x="10097894" y="3998695"/>
                  <a:pt x="10100350" y="4001932"/>
                </a:cubicBezTo>
                <a:cubicBezTo>
                  <a:pt x="10102806" y="4005169"/>
                  <a:pt x="10104033" y="4008685"/>
                  <a:pt x="10104033" y="4012480"/>
                </a:cubicBezTo>
                <a:cubicBezTo>
                  <a:pt x="10103810" y="4018954"/>
                  <a:pt x="10101578" y="4023512"/>
                  <a:pt x="10097336" y="4026154"/>
                </a:cubicBezTo>
                <a:cubicBezTo>
                  <a:pt x="10093094" y="4028795"/>
                  <a:pt x="10085281" y="4030116"/>
                  <a:pt x="10073896" y="4030116"/>
                </a:cubicBezTo>
                <a:lnTo>
                  <a:pt x="10047441" y="4030116"/>
                </a:lnTo>
                <a:close/>
                <a:moveTo>
                  <a:pt x="8055042" y="3987142"/>
                </a:moveTo>
                <a:lnTo>
                  <a:pt x="8055042" y="3994509"/>
                </a:lnTo>
                <a:cubicBezTo>
                  <a:pt x="8055042" y="4003364"/>
                  <a:pt x="8053963" y="4010061"/>
                  <a:pt x="8051805" y="4014601"/>
                </a:cubicBezTo>
                <a:cubicBezTo>
                  <a:pt x="8048977" y="4020479"/>
                  <a:pt x="8044550" y="4025112"/>
                  <a:pt x="8038522" y="4028498"/>
                </a:cubicBezTo>
                <a:cubicBezTo>
                  <a:pt x="8032495" y="4031883"/>
                  <a:pt x="8025611" y="4033576"/>
                  <a:pt x="8017872" y="4033576"/>
                </a:cubicBezTo>
                <a:cubicBezTo>
                  <a:pt x="8010059" y="4033576"/>
                  <a:pt x="8004124" y="4031790"/>
                  <a:pt x="8000069" y="4028219"/>
                </a:cubicBezTo>
                <a:cubicBezTo>
                  <a:pt x="7996013" y="4024647"/>
                  <a:pt x="7993986" y="4020182"/>
                  <a:pt x="7993986" y="4014824"/>
                </a:cubicBezTo>
                <a:cubicBezTo>
                  <a:pt x="7993986" y="4011327"/>
                  <a:pt x="7994916" y="4008145"/>
                  <a:pt x="7996776" y="4005280"/>
                </a:cubicBezTo>
                <a:cubicBezTo>
                  <a:pt x="7998636" y="4002415"/>
                  <a:pt x="8001278" y="4000239"/>
                  <a:pt x="8004701" y="3998751"/>
                </a:cubicBezTo>
                <a:cubicBezTo>
                  <a:pt x="8008124" y="3997262"/>
                  <a:pt x="8013966" y="3995923"/>
                  <a:pt x="8022226" y="3994732"/>
                </a:cubicBezTo>
                <a:cubicBezTo>
                  <a:pt x="8036811" y="3992649"/>
                  <a:pt x="8047750" y="3990119"/>
                  <a:pt x="8055042" y="3987142"/>
                </a:cubicBezTo>
                <a:close/>
                <a:moveTo>
                  <a:pt x="10047441" y="3944726"/>
                </a:moveTo>
                <a:lnTo>
                  <a:pt x="10069542" y="3944726"/>
                </a:lnTo>
                <a:cubicBezTo>
                  <a:pt x="10080258" y="3944726"/>
                  <a:pt x="10087830" y="3945954"/>
                  <a:pt x="10092257" y="3948409"/>
                </a:cubicBezTo>
                <a:cubicBezTo>
                  <a:pt x="10096685" y="3950865"/>
                  <a:pt x="10098899" y="3955218"/>
                  <a:pt x="10098899" y="3961469"/>
                </a:cubicBezTo>
                <a:cubicBezTo>
                  <a:pt x="10098899" y="3965264"/>
                  <a:pt x="10097634" y="3968520"/>
                  <a:pt x="10095104" y="3971236"/>
                </a:cubicBezTo>
                <a:cubicBezTo>
                  <a:pt x="10092574" y="3973952"/>
                  <a:pt x="10089708" y="3975757"/>
                  <a:pt x="10086509" y="3976650"/>
                </a:cubicBezTo>
                <a:cubicBezTo>
                  <a:pt x="10083309" y="3977543"/>
                  <a:pt x="10077430" y="3977989"/>
                  <a:pt x="10068872" y="3977989"/>
                </a:cubicBezTo>
                <a:lnTo>
                  <a:pt x="10047441" y="3977989"/>
                </a:lnTo>
                <a:close/>
                <a:moveTo>
                  <a:pt x="9881498" y="3944726"/>
                </a:moveTo>
                <a:lnTo>
                  <a:pt x="9910073" y="3944726"/>
                </a:lnTo>
                <a:lnTo>
                  <a:pt x="9910073" y="3983905"/>
                </a:lnTo>
                <a:lnTo>
                  <a:pt x="9887860" y="3983905"/>
                </a:lnTo>
                <a:cubicBezTo>
                  <a:pt x="9874912" y="3983905"/>
                  <a:pt x="9865890" y="3982249"/>
                  <a:pt x="9860792" y="3978938"/>
                </a:cubicBezTo>
                <a:cubicBezTo>
                  <a:pt x="9855695" y="3975626"/>
                  <a:pt x="9853146" y="3970436"/>
                  <a:pt x="9853146" y="3963367"/>
                </a:cubicBezTo>
                <a:cubicBezTo>
                  <a:pt x="9853146" y="3958381"/>
                  <a:pt x="9854876" y="3954028"/>
                  <a:pt x="9858336" y="3950307"/>
                </a:cubicBezTo>
                <a:cubicBezTo>
                  <a:pt x="9861797" y="3946586"/>
                  <a:pt x="9869517" y="3944726"/>
                  <a:pt x="9881498" y="3944726"/>
                </a:cubicBezTo>
                <a:close/>
                <a:moveTo>
                  <a:pt x="11713907" y="3942494"/>
                </a:moveTo>
                <a:cubicBezTo>
                  <a:pt x="11724102" y="3942494"/>
                  <a:pt x="11731729" y="3946307"/>
                  <a:pt x="11736789" y="3953935"/>
                </a:cubicBezTo>
                <a:cubicBezTo>
                  <a:pt x="11741850" y="3961562"/>
                  <a:pt x="11744380" y="3973003"/>
                  <a:pt x="11744380" y="3988258"/>
                </a:cubicBezTo>
                <a:cubicBezTo>
                  <a:pt x="11744380" y="4003885"/>
                  <a:pt x="11741459" y="4015215"/>
                  <a:pt x="11735617" y="4022247"/>
                </a:cubicBezTo>
                <a:cubicBezTo>
                  <a:pt x="11729776" y="4029279"/>
                  <a:pt x="11722279" y="4032795"/>
                  <a:pt x="11713126" y="4032795"/>
                </a:cubicBezTo>
                <a:cubicBezTo>
                  <a:pt x="11703898" y="4032795"/>
                  <a:pt x="11696531" y="4029000"/>
                  <a:pt x="11691025" y="4021410"/>
                </a:cubicBezTo>
                <a:cubicBezTo>
                  <a:pt x="11685518" y="4013819"/>
                  <a:pt x="11682765" y="4001876"/>
                  <a:pt x="11682765" y="3985579"/>
                </a:cubicBezTo>
                <a:cubicBezTo>
                  <a:pt x="11682765" y="3971961"/>
                  <a:pt x="11685500" y="3961376"/>
                  <a:pt x="11690969" y="3953823"/>
                </a:cubicBezTo>
                <a:cubicBezTo>
                  <a:pt x="11696438" y="3946270"/>
                  <a:pt x="11704084" y="3942494"/>
                  <a:pt x="11713907" y="3942494"/>
                </a:cubicBezTo>
                <a:close/>
                <a:moveTo>
                  <a:pt x="11209603" y="3941935"/>
                </a:moveTo>
                <a:cubicBezTo>
                  <a:pt x="11219798" y="3941935"/>
                  <a:pt x="11228095" y="3945805"/>
                  <a:pt x="11234494" y="3953544"/>
                </a:cubicBezTo>
                <a:cubicBezTo>
                  <a:pt x="11238662" y="3958530"/>
                  <a:pt x="11241192" y="3966008"/>
                  <a:pt x="11242085" y="3975980"/>
                </a:cubicBezTo>
                <a:lnTo>
                  <a:pt x="11175893" y="3975980"/>
                </a:lnTo>
                <a:cubicBezTo>
                  <a:pt x="11176563" y="3965636"/>
                  <a:pt x="11180042" y="3957376"/>
                  <a:pt x="11186330" y="3951200"/>
                </a:cubicBezTo>
                <a:cubicBezTo>
                  <a:pt x="11192618" y="3945024"/>
                  <a:pt x="11200376" y="3941935"/>
                  <a:pt x="11209603" y="3941935"/>
                </a:cubicBezTo>
                <a:close/>
                <a:moveTo>
                  <a:pt x="10495228" y="3941935"/>
                </a:moveTo>
                <a:cubicBezTo>
                  <a:pt x="10505423" y="3941935"/>
                  <a:pt x="10513720" y="3945805"/>
                  <a:pt x="10520120" y="3953544"/>
                </a:cubicBezTo>
                <a:cubicBezTo>
                  <a:pt x="10524287" y="3958530"/>
                  <a:pt x="10526817" y="3966008"/>
                  <a:pt x="10527710" y="3975980"/>
                </a:cubicBezTo>
                <a:lnTo>
                  <a:pt x="10461518" y="3975980"/>
                </a:lnTo>
                <a:cubicBezTo>
                  <a:pt x="10462188" y="3965636"/>
                  <a:pt x="10465667" y="3957376"/>
                  <a:pt x="10471955" y="3951200"/>
                </a:cubicBezTo>
                <a:cubicBezTo>
                  <a:pt x="10478243" y="3945024"/>
                  <a:pt x="10486000" y="3941935"/>
                  <a:pt x="10495228" y="3941935"/>
                </a:cubicBezTo>
                <a:close/>
                <a:moveTo>
                  <a:pt x="9552253" y="3941935"/>
                </a:moveTo>
                <a:cubicBezTo>
                  <a:pt x="9562448" y="3941935"/>
                  <a:pt x="9570745" y="3945805"/>
                  <a:pt x="9577144" y="3953544"/>
                </a:cubicBezTo>
                <a:cubicBezTo>
                  <a:pt x="9581312" y="3958530"/>
                  <a:pt x="9583842" y="3966008"/>
                  <a:pt x="9584735" y="3975980"/>
                </a:cubicBezTo>
                <a:lnTo>
                  <a:pt x="9518544" y="3975980"/>
                </a:lnTo>
                <a:cubicBezTo>
                  <a:pt x="9519213" y="3965636"/>
                  <a:pt x="9522692" y="3957376"/>
                  <a:pt x="9528980" y="3951200"/>
                </a:cubicBezTo>
                <a:cubicBezTo>
                  <a:pt x="9535268" y="3945024"/>
                  <a:pt x="9543026" y="3941935"/>
                  <a:pt x="9552253" y="3941935"/>
                </a:cubicBezTo>
                <a:close/>
                <a:moveTo>
                  <a:pt x="8923603" y="3941935"/>
                </a:moveTo>
                <a:cubicBezTo>
                  <a:pt x="8933798" y="3941935"/>
                  <a:pt x="8942095" y="3945805"/>
                  <a:pt x="8948494" y="3953544"/>
                </a:cubicBezTo>
                <a:cubicBezTo>
                  <a:pt x="8952662" y="3958530"/>
                  <a:pt x="8955192" y="3966008"/>
                  <a:pt x="8956085" y="3975980"/>
                </a:cubicBezTo>
                <a:lnTo>
                  <a:pt x="8889893" y="3975980"/>
                </a:lnTo>
                <a:cubicBezTo>
                  <a:pt x="8890563" y="3965636"/>
                  <a:pt x="8894042" y="3957376"/>
                  <a:pt x="8900330" y="3951200"/>
                </a:cubicBezTo>
                <a:cubicBezTo>
                  <a:pt x="8906618" y="3945024"/>
                  <a:pt x="8914376" y="3941935"/>
                  <a:pt x="8923603" y="3941935"/>
                </a:cubicBezTo>
                <a:close/>
                <a:moveTo>
                  <a:pt x="8675953" y="3941935"/>
                </a:moveTo>
                <a:cubicBezTo>
                  <a:pt x="8686148" y="3941935"/>
                  <a:pt x="8694445" y="3945805"/>
                  <a:pt x="8700844" y="3953544"/>
                </a:cubicBezTo>
                <a:cubicBezTo>
                  <a:pt x="8705012" y="3958530"/>
                  <a:pt x="8707542" y="3966008"/>
                  <a:pt x="8708435" y="3975980"/>
                </a:cubicBezTo>
                <a:lnTo>
                  <a:pt x="8642243" y="3975980"/>
                </a:lnTo>
                <a:cubicBezTo>
                  <a:pt x="8642913" y="3965636"/>
                  <a:pt x="8646392" y="3957376"/>
                  <a:pt x="8652680" y="3951200"/>
                </a:cubicBezTo>
                <a:cubicBezTo>
                  <a:pt x="8658968" y="3945024"/>
                  <a:pt x="8666726" y="3941935"/>
                  <a:pt x="8675953" y="3941935"/>
                </a:cubicBezTo>
                <a:close/>
                <a:moveTo>
                  <a:pt x="8247328" y="3941935"/>
                </a:moveTo>
                <a:cubicBezTo>
                  <a:pt x="8257523" y="3941935"/>
                  <a:pt x="8265820" y="3945805"/>
                  <a:pt x="8272220" y="3953544"/>
                </a:cubicBezTo>
                <a:cubicBezTo>
                  <a:pt x="8276387" y="3958530"/>
                  <a:pt x="8278917" y="3966008"/>
                  <a:pt x="8279810" y="3975980"/>
                </a:cubicBezTo>
                <a:lnTo>
                  <a:pt x="8213619" y="3975980"/>
                </a:lnTo>
                <a:cubicBezTo>
                  <a:pt x="8214288" y="3965636"/>
                  <a:pt x="8217767" y="3957376"/>
                  <a:pt x="8224055" y="3951200"/>
                </a:cubicBezTo>
                <a:cubicBezTo>
                  <a:pt x="8230343" y="3945024"/>
                  <a:pt x="8238101" y="3941935"/>
                  <a:pt x="8247328" y="3941935"/>
                </a:cubicBezTo>
                <a:close/>
                <a:moveTo>
                  <a:pt x="10830500" y="3941154"/>
                </a:moveTo>
                <a:cubicBezTo>
                  <a:pt x="10839132" y="3941154"/>
                  <a:pt x="10846555" y="3944912"/>
                  <a:pt x="10852769" y="3952428"/>
                </a:cubicBezTo>
                <a:cubicBezTo>
                  <a:pt x="10858982" y="3959944"/>
                  <a:pt x="10862089" y="3971255"/>
                  <a:pt x="10862089" y="3986361"/>
                </a:cubicBezTo>
                <a:cubicBezTo>
                  <a:pt x="10862089" y="4002211"/>
                  <a:pt x="10858908" y="4013912"/>
                  <a:pt x="10852546" y="4021465"/>
                </a:cubicBezTo>
                <a:cubicBezTo>
                  <a:pt x="10846183" y="4029018"/>
                  <a:pt x="10838537" y="4032795"/>
                  <a:pt x="10829608" y="4032795"/>
                </a:cubicBezTo>
                <a:cubicBezTo>
                  <a:pt x="10820827" y="4032795"/>
                  <a:pt x="10813348" y="4029149"/>
                  <a:pt x="10807172" y="4021856"/>
                </a:cubicBezTo>
                <a:cubicBezTo>
                  <a:pt x="10800995" y="4014564"/>
                  <a:pt x="10797907" y="4003290"/>
                  <a:pt x="10797907" y="3988035"/>
                </a:cubicBezTo>
                <a:cubicBezTo>
                  <a:pt x="10797907" y="3972780"/>
                  <a:pt x="10801200" y="3961153"/>
                  <a:pt x="10807786" y="3953153"/>
                </a:cubicBezTo>
                <a:cubicBezTo>
                  <a:pt x="10814371" y="3945154"/>
                  <a:pt x="10821943" y="3941154"/>
                  <a:pt x="10830500" y="3941154"/>
                </a:cubicBezTo>
                <a:close/>
                <a:moveTo>
                  <a:pt x="9306500" y="3941154"/>
                </a:moveTo>
                <a:cubicBezTo>
                  <a:pt x="9315132" y="3941154"/>
                  <a:pt x="9322556" y="3944912"/>
                  <a:pt x="9328769" y="3952428"/>
                </a:cubicBezTo>
                <a:cubicBezTo>
                  <a:pt x="9334983" y="3959944"/>
                  <a:pt x="9338089" y="3971255"/>
                  <a:pt x="9338089" y="3986361"/>
                </a:cubicBezTo>
                <a:cubicBezTo>
                  <a:pt x="9338089" y="4002211"/>
                  <a:pt x="9334908" y="4013912"/>
                  <a:pt x="9328546" y="4021465"/>
                </a:cubicBezTo>
                <a:cubicBezTo>
                  <a:pt x="9322183" y="4029018"/>
                  <a:pt x="9314537" y="4032795"/>
                  <a:pt x="9305608" y="4032795"/>
                </a:cubicBezTo>
                <a:cubicBezTo>
                  <a:pt x="9296827" y="4032795"/>
                  <a:pt x="9289348" y="4029149"/>
                  <a:pt x="9283172" y="4021856"/>
                </a:cubicBezTo>
                <a:cubicBezTo>
                  <a:pt x="9276995" y="4014564"/>
                  <a:pt x="9273907" y="4003290"/>
                  <a:pt x="9273907" y="3988035"/>
                </a:cubicBezTo>
                <a:cubicBezTo>
                  <a:pt x="9273907" y="3972780"/>
                  <a:pt x="9277200" y="3961153"/>
                  <a:pt x="9283786" y="3953153"/>
                </a:cubicBezTo>
                <a:cubicBezTo>
                  <a:pt x="9290371" y="3945154"/>
                  <a:pt x="9297943" y="3941154"/>
                  <a:pt x="9306500" y="3941154"/>
                </a:cubicBezTo>
                <a:close/>
                <a:moveTo>
                  <a:pt x="9049326" y="3941154"/>
                </a:moveTo>
                <a:cubicBezTo>
                  <a:pt x="9057958" y="3941154"/>
                  <a:pt x="9065380" y="3944912"/>
                  <a:pt x="9071594" y="3952428"/>
                </a:cubicBezTo>
                <a:cubicBezTo>
                  <a:pt x="9077808" y="3959944"/>
                  <a:pt x="9080914" y="3971255"/>
                  <a:pt x="9080914" y="3986361"/>
                </a:cubicBezTo>
                <a:cubicBezTo>
                  <a:pt x="9080914" y="4002211"/>
                  <a:pt x="9077733" y="4013912"/>
                  <a:pt x="9071371" y="4021465"/>
                </a:cubicBezTo>
                <a:cubicBezTo>
                  <a:pt x="9065008" y="4029018"/>
                  <a:pt x="9057362" y="4032795"/>
                  <a:pt x="9048432" y="4032795"/>
                </a:cubicBezTo>
                <a:cubicBezTo>
                  <a:pt x="9039652" y="4032795"/>
                  <a:pt x="9032173" y="4029149"/>
                  <a:pt x="9025997" y="4021856"/>
                </a:cubicBezTo>
                <a:cubicBezTo>
                  <a:pt x="9019820" y="4014564"/>
                  <a:pt x="9016732" y="4003290"/>
                  <a:pt x="9016732" y="3988035"/>
                </a:cubicBezTo>
                <a:cubicBezTo>
                  <a:pt x="9016732" y="3972780"/>
                  <a:pt x="9020025" y="3961153"/>
                  <a:pt x="9026611" y="3953153"/>
                </a:cubicBezTo>
                <a:cubicBezTo>
                  <a:pt x="9033196" y="3945154"/>
                  <a:pt x="9040768" y="3941154"/>
                  <a:pt x="9049326" y="3941154"/>
                </a:cubicBezTo>
                <a:close/>
                <a:moveTo>
                  <a:pt x="11492228" y="3928094"/>
                </a:moveTo>
                <a:lnTo>
                  <a:pt x="11537211" y="4046859"/>
                </a:lnTo>
                <a:cubicBezTo>
                  <a:pt x="11536392" y="4049017"/>
                  <a:pt x="11535797" y="4050654"/>
                  <a:pt x="11535425" y="4051771"/>
                </a:cubicBezTo>
                <a:cubicBezTo>
                  <a:pt x="11532597" y="4059733"/>
                  <a:pt x="11530551" y="4064719"/>
                  <a:pt x="11529286" y="4066728"/>
                </a:cubicBezTo>
                <a:cubicBezTo>
                  <a:pt x="11527574" y="4069407"/>
                  <a:pt x="11525379" y="4071490"/>
                  <a:pt x="11522700" y="4072979"/>
                </a:cubicBezTo>
                <a:cubicBezTo>
                  <a:pt x="11520021" y="4074467"/>
                  <a:pt x="11516449" y="4075211"/>
                  <a:pt x="11511984" y="4075211"/>
                </a:cubicBezTo>
                <a:cubicBezTo>
                  <a:pt x="11508710" y="4075211"/>
                  <a:pt x="11504878" y="4074616"/>
                  <a:pt x="11500488" y="4073425"/>
                </a:cubicBezTo>
                <a:lnTo>
                  <a:pt x="11502720" y="4092289"/>
                </a:lnTo>
                <a:cubicBezTo>
                  <a:pt x="11507482" y="4093926"/>
                  <a:pt x="11511798" y="4094745"/>
                  <a:pt x="11515668" y="4094745"/>
                </a:cubicBezTo>
                <a:cubicBezTo>
                  <a:pt x="11522068" y="4094745"/>
                  <a:pt x="11527574" y="4093201"/>
                  <a:pt x="11532188" y="4090112"/>
                </a:cubicBezTo>
                <a:cubicBezTo>
                  <a:pt x="11536802" y="4087024"/>
                  <a:pt x="11540894" y="4082169"/>
                  <a:pt x="11544466" y="4075546"/>
                </a:cubicBezTo>
                <a:cubicBezTo>
                  <a:pt x="11547145" y="4070635"/>
                  <a:pt x="11550903" y="4061668"/>
                  <a:pt x="11555740" y="4048645"/>
                </a:cubicBezTo>
                <a:lnTo>
                  <a:pt x="11600835" y="3928094"/>
                </a:lnTo>
                <a:lnTo>
                  <a:pt x="11580743" y="3928094"/>
                </a:lnTo>
                <a:lnTo>
                  <a:pt x="11555405" y="3997188"/>
                </a:lnTo>
                <a:cubicBezTo>
                  <a:pt x="11552205" y="4005969"/>
                  <a:pt x="11549452" y="4014973"/>
                  <a:pt x="11547145" y="4024200"/>
                </a:cubicBezTo>
                <a:cubicBezTo>
                  <a:pt x="11544615" y="4014601"/>
                  <a:pt x="11541750" y="4005448"/>
                  <a:pt x="11538550" y="3996741"/>
                </a:cubicBezTo>
                <a:lnTo>
                  <a:pt x="11513882" y="3928094"/>
                </a:lnTo>
                <a:close/>
                <a:moveTo>
                  <a:pt x="11398726" y="3928094"/>
                </a:moveTo>
                <a:lnTo>
                  <a:pt x="11398726" y="4046636"/>
                </a:lnTo>
                <a:lnTo>
                  <a:pt x="11418818" y="4046636"/>
                </a:lnTo>
                <a:lnTo>
                  <a:pt x="11418818" y="3991830"/>
                </a:lnTo>
                <a:cubicBezTo>
                  <a:pt x="11423357" y="3991830"/>
                  <a:pt x="11427264" y="3993002"/>
                  <a:pt x="11430538" y="3995346"/>
                </a:cubicBezTo>
                <a:cubicBezTo>
                  <a:pt x="11433812" y="3997690"/>
                  <a:pt x="11437645" y="4002546"/>
                  <a:pt x="11442035" y="4009913"/>
                </a:cubicBezTo>
                <a:lnTo>
                  <a:pt x="11463466" y="4046636"/>
                </a:lnTo>
                <a:lnTo>
                  <a:pt x="11485568" y="4046636"/>
                </a:lnTo>
                <a:lnTo>
                  <a:pt x="11463578" y="4009913"/>
                </a:lnTo>
                <a:cubicBezTo>
                  <a:pt x="11455244" y="3996146"/>
                  <a:pt x="11446760" y="3988109"/>
                  <a:pt x="11438128" y="3985803"/>
                </a:cubicBezTo>
                <a:cubicBezTo>
                  <a:pt x="11443412" y="3983347"/>
                  <a:pt x="11447319" y="3980631"/>
                  <a:pt x="11449849" y="3977654"/>
                </a:cubicBezTo>
                <a:cubicBezTo>
                  <a:pt x="11452379" y="3974678"/>
                  <a:pt x="11455169" y="3969320"/>
                  <a:pt x="11458220" y="3961581"/>
                </a:cubicBezTo>
                <a:cubicBezTo>
                  <a:pt x="11461420" y="3953470"/>
                  <a:pt x="11463802" y="3948595"/>
                  <a:pt x="11465364" y="3946958"/>
                </a:cubicBezTo>
                <a:cubicBezTo>
                  <a:pt x="11466852" y="3945396"/>
                  <a:pt x="11470238" y="3944614"/>
                  <a:pt x="11475522" y="3944614"/>
                </a:cubicBezTo>
                <a:lnTo>
                  <a:pt x="11481103" y="3944726"/>
                </a:lnTo>
                <a:lnTo>
                  <a:pt x="11481103" y="3928094"/>
                </a:lnTo>
                <a:lnTo>
                  <a:pt x="11477084" y="3928094"/>
                </a:lnTo>
                <a:cubicBezTo>
                  <a:pt x="11470015" y="3928094"/>
                  <a:pt x="11464880" y="3928615"/>
                  <a:pt x="11461680" y="3929657"/>
                </a:cubicBezTo>
                <a:cubicBezTo>
                  <a:pt x="11458481" y="3930699"/>
                  <a:pt x="11455653" y="3932708"/>
                  <a:pt x="11453198" y="3935685"/>
                </a:cubicBezTo>
                <a:cubicBezTo>
                  <a:pt x="11450742" y="3938661"/>
                  <a:pt x="11447542" y="3944838"/>
                  <a:pt x="11443598" y="3954214"/>
                </a:cubicBezTo>
                <a:cubicBezTo>
                  <a:pt x="11438612" y="3966046"/>
                  <a:pt x="11434836" y="3973189"/>
                  <a:pt x="11432268" y="3975645"/>
                </a:cubicBezTo>
                <a:cubicBezTo>
                  <a:pt x="11429701" y="3978101"/>
                  <a:pt x="11425218" y="3979328"/>
                  <a:pt x="11418818" y="3979328"/>
                </a:cubicBezTo>
                <a:lnTo>
                  <a:pt x="11418818" y="3928094"/>
                </a:lnTo>
                <a:close/>
                <a:moveTo>
                  <a:pt x="11029521" y="3928094"/>
                </a:moveTo>
                <a:lnTo>
                  <a:pt x="11029521" y="3959125"/>
                </a:lnTo>
                <a:cubicBezTo>
                  <a:pt x="11029521" y="3967087"/>
                  <a:pt x="11030749" y="3974380"/>
                  <a:pt x="11033204" y="3981003"/>
                </a:cubicBezTo>
                <a:cubicBezTo>
                  <a:pt x="11035660" y="3987626"/>
                  <a:pt x="11040330" y="3993225"/>
                  <a:pt x="11047213" y="3997802"/>
                </a:cubicBezTo>
                <a:cubicBezTo>
                  <a:pt x="11054096" y="4002378"/>
                  <a:pt x="11062040" y="4004666"/>
                  <a:pt x="11071044" y="4004666"/>
                </a:cubicBezTo>
                <a:cubicBezTo>
                  <a:pt x="11081760" y="4004666"/>
                  <a:pt x="11093294" y="4002732"/>
                  <a:pt x="11105646" y="3998862"/>
                </a:cubicBezTo>
                <a:lnTo>
                  <a:pt x="11105646" y="4046636"/>
                </a:lnTo>
                <a:lnTo>
                  <a:pt x="11125738" y="4046636"/>
                </a:lnTo>
                <a:lnTo>
                  <a:pt x="11125738" y="3928094"/>
                </a:lnTo>
                <a:lnTo>
                  <a:pt x="11105646" y="3928094"/>
                </a:lnTo>
                <a:lnTo>
                  <a:pt x="11105646" y="3981784"/>
                </a:lnTo>
                <a:cubicBezTo>
                  <a:pt x="11093592" y="3985803"/>
                  <a:pt x="11083769" y="3987812"/>
                  <a:pt x="11076178" y="3987812"/>
                </a:cubicBezTo>
                <a:cubicBezTo>
                  <a:pt x="11069556" y="3987812"/>
                  <a:pt x="11064049" y="3986193"/>
                  <a:pt x="11059658" y="3982956"/>
                </a:cubicBezTo>
                <a:cubicBezTo>
                  <a:pt x="11055268" y="3979719"/>
                  <a:pt x="11052496" y="3975924"/>
                  <a:pt x="11051343" y="3971571"/>
                </a:cubicBezTo>
                <a:cubicBezTo>
                  <a:pt x="11050190" y="3967218"/>
                  <a:pt x="11049613" y="3960204"/>
                  <a:pt x="11049613" y="3950530"/>
                </a:cubicBezTo>
                <a:lnTo>
                  <a:pt x="11049613" y="3928094"/>
                </a:lnTo>
                <a:close/>
                <a:moveTo>
                  <a:pt x="10913063" y="3928094"/>
                </a:moveTo>
                <a:lnTo>
                  <a:pt x="10913063" y="4046636"/>
                </a:lnTo>
                <a:lnTo>
                  <a:pt x="10934718" y="4046636"/>
                </a:lnTo>
                <a:lnTo>
                  <a:pt x="10990416" y="3956781"/>
                </a:lnTo>
                <a:lnTo>
                  <a:pt x="10990416" y="4046636"/>
                </a:lnTo>
                <a:lnTo>
                  <a:pt x="11010508" y="4046636"/>
                </a:lnTo>
                <a:lnTo>
                  <a:pt x="11010508" y="3928094"/>
                </a:lnTo>
                <a:lnTo>
                  <a:pt x="10988854" y="3928094"/>
                </a:lnTo>
                <a:lnTo>
                  <a:pt x="10933155" y="4018507"/>
                </a:lnTo>
                <a:lnTo>
                  <a:pt x="10933155" y="3928094"/>
                </a:lnTo>
                <a:close/>
                <a:moveTo>
                  <a:pt x="10664111" y="3928094"/>
                </a:moveTo>
                <a:lnTo>
                  <a:pt x="10664111" y="3944726"/>
                </a:lnTo>
                <a:lnTo>
                  <a:pt x="10702285" y="3944726"/>
                </a:lnTo>
                <a:lnTo>
                  <a:pt x="10702285" y="4046636"/>
                </a:lnTo>
                <a:lnTo>
                  <a:pt x="10722265" y="4046636"/>
                </a:lnTo>
                <a:lnTo>
                  <a:pt x="10722265" y="3944726"/>
                </a:lnTo>
                <a:lnTo>
                  <a:pt x="10760440" y="3944726"/>
                </a:lnTo>
                <a:lnTo>
                  <a:pt x="10760440" y="3928094"/>
                </a:lnTo>
                <a:close/>
                <a:moveTo>
                  <a:pt x="10570051" y="3928094"/>
                </a:moveTo>
                <a:lnTo>
                  <a:pt x="10570051" y="4046636"/>
                </a:lnTo>
                <a:lnTo>
                  <a:pt x="10590143" y="4046636"/>
                </a:lnTo>
                <a:lnTo>
                  <a:pt x="10590143" y="3991830"/>
                </a:lnTo>
                <a:cubicBezTo>
                  <a:pt x="10594682" y="3991830"/>
                  <a:pt x="10598589" y="3993002"/>
                  <a:pt x="10601863" y="3995346"/>
                </a:cubicBezTo>
                <a:cubicBezTo>
                  <a:pt x="10605138" y="3997690"/>
                  <a:pt x="10608970" y="4002546"/>
                  <a:pt x="10613360" y="4009913"/>
                </a:cubicBezTo>
                <a:lnTo>
                  <a:pt x="10634792" y="4046636"/>
                </a:lnTo>
                <a:lnTo>
                  <a:pt x="10656892" y="4046636"/>
                </a:lnTo>
                <a:lnTo>
                  <a:pt x="10634903" y="4009913"/>
                </a:lnTo>
                <a:cubicBezTo>
                  <a:pt x="10626569" y="3996146"/>
                  <a:pt x="10618086" y="3988109"/>
                  <a:pt x="10609454" y="3985803"/>
                </a:cubicBezTo>
                <a:cubicBezTo>
                  <a:pt x="10614737" y="3983347"/>
                  <a:pt x="10618644" y="3980631"/>
                  <a:pt x="10621174" y="3977654"/>
                </a:cubicBezTo>
                <a:cubicBezTo>
                  <a:pt x="10623704" y="3974678"/>
                  <a:pt x="10626494" y="3969320"/>
                  <a:pt x="10629545" y="3961581"/>
                </a:cubicBezTo>
                <a:cubicBezTo>
                  <a:pt x="10632745" y="3953470"/>
                  <a:pt x="10635126" y="3948595"/>
                  <a:pt x="10636689" y="3946958"/>
                </a:cubicBezTo>
                <a:cubicBezTo>
                  <a:pt x="10638177" y="3945396"/>
                  <a:pt x="10641563" y="3944614"/>
                  <a:pt x="10646846" y="3944614"/>
                </a:cubicBezTo>
                <a:lnTo>
                  <a:pt x="10652428" y="3944726"/>
                </a:lnTo>
                <a:lnTo>
                  <a:pt x="10652428" y="3928094"/>
                </a:lnTo>
                <a:lnTo>
                  <a:pt x="10648409" y="3928094"/>
                </a:lnTo>
                <a:cubicBezTo>
                  <a:pt x="10641340" y="3928094"/>
                  <a:pt x="10636206" y="3928615"/>
                  <a:pt x="10633006" y="3929657"/>
                </a:cubicBezTo>
                <a:cubicBezTo>
                  <a:pt x="10629806" y="3930699"/>
                  <a:pt x="10626978" y="3932708"/>
                  <a:pt x="10624522" y="3935685"/>
                </a:cubicBezTo>
                <a:cubicBezTo>
                  <a:pt x="10622067" y="3938661"/>
                  <a:pt x="10618867" y="3944838"/>
                  <a:pt x="10614923" y="3954214"/>
                </a:cubicBezTo>
                <a:cubicBezTo>
                  <a:pt x="10609937" y="3966046"/>
                  <a:pt x="10606161" y="3973189"/>
                  <a:pt x="10603594" y="3975645"/>
                </a:cubicBezTo>
                <a:cubicBezTo>
                  <a:pt x="10601026" y="3978101"/>
                  <a:pt x="10596543" y="3979328"/>
                  <a:pt x="10590143" y="3979328"/>
                </a:cubicBezTo>
                <a:lnTo>
                  <a:pt x="10590143" y="3928094"/>
                </a:lnTo>
                <a:close/>
                <a:moveTo>
                  <a:pt x="10322810" y="3928094"/>
                </a:moveTo>
                <a:lnTo>
                  <a:pt x="10322810" y="4006229"/>
                </a:lnTo>
                <a:cubicBezTo>
                  <a:pt x="10322810" y="4016498"/>
                  <a:pt x="10322513" y="4022563"/>
                  <a:pt x="10321918" y="4024423"/>
                </a:cubicBezTo>
                <a:cubicBezTo>
                  <a:pt x="10321322" y="4026284"/>
                  <a:pt x="10320132" y="4027642"/>
                  <a:pt x="10318346" y="4028498"/>
                </a:cubicBezTo>
                <a:cubicBezTo>
                  <a:pt x="10316560" y="4029353"/>
                  <a:pt x="10313583" y="4029781"/>
                  <a:pt x="10309416" y="4029781"/>
                </a:cubicBezTo>
                <a:lnTo>
                  <a:pt x="10300598" y="4029781"/>
                </a:lnTo>
                <a:lnTo>
                  <a:pt x="10300598" y="4046524"/>
                </a:lnTo>
                <a:cubicBezTo>
                  <a:pt x="10306700" y="4047120"/>
                  <a:pt x="10312095" y="4047417"/>
                  <a:pt x="10316783" y="4047417"/>
                </a:cubicBezTo>
                <a:cubicBezTo>
                  <a:pt x="10324373" y="4047417"/>
                  <a:pt x="10330178" y="4045780"/>
                  <a:pt x="10334196" y="4042506"/>
                </a:cubicBezTo>
                <a:cubicBezTo>
                  <a:pt x="10338214" y="4039232"/>
                  <a:pt x="10340670" y="4035399"/>
                  <a:pt x="10341563" y="4031009"/>
                </a:cubicBezTo>
                <a:cubicBezTo>
                  <a:pt x="10342456" y="4026619"/>
                  <a:pt x="10342902" y="4017540"/>
                  <a:pt x="10342902" y="4003774"/>
                </a:cubicBezTo>
                <a:lnTo>
                  <a:pt x="10342902" y="3944726"/>
                </a:lnTo>
                <a:lnTo>
                  <a:pt x="10396146" y="3944726"/>
                </a:lnTo>
                <a:lnTo>
                  <a:pt x="10396146" y="4046636"/>
                </a:lnTo>
                <a:lnTo>
                  <a:pt x="10416126" y="4046636"/>
                </a:lnTo>
                <a:lnTo>
                  <a:pt x="10416126" y="3928094"/>
                </a:lnTo>
                <a:close/>
                <a:moveTo>
                  <a:pt x="10027350" y="3928094"/>
                </a:moveTo>
                <a:lnTo>
                  <a:pt x="10027350" y="4046636"/>
                </a:lnTo>
                <a:lnTo>
                  <a:pt x="10080816" y="4046636"/>
                </a:lnTo>
                <a:cubicBezTo>
                  <a:pt x="10094732" y="4046636"/>
                  <a:pt x="10105336" y="4043920"/>
                  <a:pt x="10112628" y="4038488"/>
                </a:cubicBezTo>
                <a:cubicBezTo>
                  <a:pt x="10119920" y="4033055"/>
                  <a:pt x="10123939" y="4024721"/>
                  <a:pt x="10124683" y="4013485"/>
                </a:cubicBezTo>
                <a:cubicBezTo>
                  <a:pt x="10124683" y="4006490"/>
                  <a:pt x="10122841" y="4000443"/>
                  <a:pt x="10119158" y="3995346"/>
                </a:cubicBezTo>
                <a:cubicBezTo>
                  <a:pt x="10115474" y="3990249"/>
                  <a:pt x="10110842" y="3986770"/>
                  <a:pt x="10105261" y="3984910"/>
                </a:cubicBezTo>
                <a:cubicBezTo>
                  <a:pt x="10109949" y="3982082"/>
                  <a:pt x="10113465" y="3978566"/>
                  <a:pt x="10115809" y="3974361"/>
                </a:cubicBezTo>
                <a:cubicBezTo>
                  <a:pt x="10118153" y="3970157"/>
                  <a:pt x="10119325" y="3965227"/>
                  <a:pt x="10119325" y="3959572"/>
                </a:cubicBezTo>
                <a:cubicBezTo>
                  <a:pt x="10119325" y="3952502"/>
                  <a:pt x="10117335" y="3946437"/>
                  <a:pt x="10113354" y="3941377"/>
                </a:cubicBezTo>
                <a:cubicBezTo>
                  <a:pt x="10109372" y="3936317"/>
                  <a:pt x="10104610" y="3932838"/>
                  <a:pt x="10099066" y="3930941"/>
                </a:cubicBezTo>
                <a:cubicBezTo>
                  <a:pt x="10093522" y="3929043"/>
                  <a:pt x="10085058" y="3928094"/>
                  <a:pt x="10073672" y="3928094"/>
                </a:cubicBezTo>
                <a:close/>
                <a:moveTo>
                  <a:pt x="9875136" y="3928094"/>
                </a:moveTo>
                <a:cubicBezTo>
                  <a:pt x="9861369" y="3928094"/>
                  <a:pt x="9850858" y="3931294"/>
                  <a:pt x="9843602" y="3937694"/>
                </a:cubicBezTo>
                <a:cubicBezTo>
                  <a:pt x="9836347" y="3944093"/>
                  <a:pt x="9832720" y="3952428"/>
                  <a:pt x="9832720" y="3962697"/>
                </a:cubicBezTo>
                <a:cubicBezTo>
                  <a:pt x="9832720" y="3971403"/>
                  <a:pt x="9835492" y="3979105"/>
                  <a:pt x="9841035" y="3985803"/>
                </a:cubicBezTo>
                <a:cubicBezTo>
                  <a:pt x="9846579" y="3992500"/>
                  <a:pt x="9855081" y="3996630"/>
                  <a:pt x="9866541" y="3998192"/>
                </a:cubicBezTo>
                <a:cubicBezTo>
                  <a:pt x="9859992" y="3999457"/>
                  <a:pt x="9853407" y="4004964"/>
                  <a:pt x="9846784" y="4014712"/>
                </a:cubicBezTo>
                <a:lnTo>
                  <a:pt x="9825129" y="4046636"/>
                </a:lnTo>
                <a:lnTo>
                  <a:pt x="9850021" y="4046636"/>
                </a:lnTo>
                <a:lnTo>
                  <a:pt x="9867545" y="4020740"/>
                </a:lnTo>
                <a:cubicBezTo>
                  <a:pt x="9874168" y="4010843"/>
                  <a:pt x="9879210" y="4004983"/>
                  <a:pt x="9882670" y="4003160"/>
                </a:cubicBezTo>
                <a:cubicBezTo>
                  <a:pt x="9886130" y="4001336"/>
                  <a:pt x="9891395" y="4000425"/>
                  <a:pt x="9898464" y="4000425"/>
                </a:cubicBezTo>
                <a:lnTo>
                  <a:pt x="9910073" y="4000425"/>
                </a:lnTo>
                <a:lnTo>
                  <a:pt x="9910073" y="4046636"/>
                </a:lnTo>
                <a:lnTo>
                  <a:pt x="9930053" y="4046636"/>
                </a:lnTo>
                <a:lnTo>
                  <a:pt x="9930053" y="3928094"/>
                </a:lnTo>
                <a:close/>
                <a:moveTo>
                  <a:pt x="9606836" y="3928094"/>
                </a:moveTo>
                <a:lnTo>
                  <a:pt x="9606836" y="3944726"/>
                </a:lnTo>
                <a:lnTo>
                  <a:pt x="9645010" y="3944726"/>
                </a:lnTo>
                <a:lnTo>
                  <a:pt x="9645010" y="4046636"/>
                </a:lnTo>
                <a:lnTo>
                  <a:pt x="9664990" y="4046636"/>
                </a:lnTo>
                <a:lnTo>
                  <a:pt x="9664990" y="3944726"/>
                </a:lnTo>
                <a:lnTo>
                  <a:pt x="9703165" y="3944726"/>
                </a:lnTo>
                <a:lnTo>
                  <a:pt x="9703165" y="3928094"/>
                </a:lnTo>
                <a:close/>
                <a:moveTo>
                  <a:pt x="9377678" y="3928094"/>
                </a:moveTo>
                <a:lnTo>
                  <a:pt x="9422661" y="4046859"/>
                </a:lnTo>
                <a:cubicBezTo>
                  <a:pt x="9421842" y="4049017"/>
                  <a:pt x="9421247" y="4050654"/>
                  <a:pt x="9420875" y="4051771"/>
                </a:cubicBezTo>
                <a:cubicBezTo>
                  <a:pt x="9418047" y="4059733"/>
                  <a:pt x="9416001" y="4064719"/>
                  <a:pt x="9414736" y="4066728"/>
                </a:cubicBezTo>
                <a:cubicBezTo>
                  <a:pt x="9413024" y="4069407"/>
                  <a:pt x="9410829" y="4071490"/>
                  <a:pt x="9408150" y="4072979"/>
                </a:cubicBezTo>
                <a:cubicBezTo>
                  <a:pt x="9405471" y="4074467"/>
                  <a:pt x="9401899" y="4075211"/>
                  <a:pt x="9397435" y="4075211"/>
                </a:cubicBezTo>
                <a:cubicBezTo>
                  <a:pt x="9394160" y="4075211"/>
                  <a:pt x="9390328" y="4074616"/>
                  <a:pt x="9385938" y="4073425"/>
                </a:cubicBezTo>
                <a:lnTo>
                  <a:pt x="9388170" y="4092289"/>
                </a:lnTo>
                <a:cubicBezTo>
                  <a:pt x="9392933" y="4093926"/>
                  <a:pt x="9397248" y="4094745"/>
                  <a:pt x="9401118" y="4094745"/>
                </a:cubicBezTo>
                <a:cubicBezTo>
                  <a:pt x="9407518" y="4094745"/>
                  <a:pt x="9413024" y="4093201"/>
                  <a:pt x="9417638" y="4090112"/>
                </a:cubicBezTo>
                <a:cubicBezTo>
                  <a:pt x="9422252" y="4087024"/>
                  <a:pt x="9426344" y="4082169"/>
                  <a:pt x="9429916" y="4075546"/>
                </a:cubicBezTo>
                <a:cubicBezTo>
                  <a:pt x="9432595" y="4070635"/>
                  <a:pt x="9436353" y="4061668"/>
                  <a:pt x="9441190" y="4048645"/>
                </a:cubicBezTo>
                <a:lnTo>
                  <a:pt x="9486285" y="3928094"/>
                </a:lnTo>
                <a:lnTo>
                  <a:pt x="9466193" y="3928094"/>
                </a:lnTo>
                <a:lnTo>
                  <a:pt x="9440855" y="3997188"/>
                </a:lnTo>
                <a:cubicBezTo>
                  <a:pt x="9437655" y="4005969"/>
                  <a:pt x="9434902" y="4014973"/>
                  <a:pt x="9432595" y="4024200"/>
                </a:cubicBezTo>
                <a:cubicBezTo>
                  <a:pt x="9430065" y="4014601"/>
                  <a:pt x="9427200" y="4005448"/>
                  <a:pt x="9424000" y="3996741"/>
                </a:cubicBezTo>
                <a:lnTo>
                  <a:pt x="9399332" y="3928094"/>
                </a:lnTo>
                <a:close/>
                <a:moveTo>
                  <a:pt x="9131888" y="3928094"/>
                </a:moveTo>
                <a:lnTo>
                  <a:pt x="9131888" y="4046636"/>
                </a:lnTo>
                <a:lnTo>
                  <a:pt x="9153542" y="4046636"/>
                </a:lnTo>
                <a:lnTo>
                  <a:pt x="9209241" y="3956781"/>
                </a:lnTo>
                <a:lnTo>
                  <a:pt x="9209241" y="4046636"/>
                </a:lnTo>
                <a:lnTo>
                  <a:pt x="9229333" y="4046636"/>
                </a:lnTo>
                <a:lnTo>
                  <a:pt x="9229333" y="3928094"/>
                </a:lnTo>
                <a:lnTo>
                  <a:pt x="9207679" y="3928094"/>
                </a:lnTo>
                <a:lnTo>
                  <a:pt x="9151980" y="4018507"/>
                </a:lnTo>
                <a:lnTo>
                  <a:pt x="9151980" y="3928094"/>
                </a:lnTo>
                <a:close/>
                <a:moveTo>
                  <a:pt x="8751000" y="3928094"/>
                </a:moveTo>
                <a:lnTo>
                  <a:pt x="8751000" y="4046636"/>
                </a:lnTo>
                <a:lnTo>
                  <a:pt x="8771091" y="4046636"/>
                </a:lnTo>
                <a:lnTo>
                  <a:pt x="8771091" y="3994062"/>
                </a:lnTo>
                <a:lnTo>
                  <a:pt x="8826790" y="3994062"/>
                </a:lnTo>
                <a:lnTo>
                  <a:pt x="8826790" y="4046636"/>
                </a:lnTo>
                <a:lnTo>
                  <a:pt x="8846882" y="4046636"/>
                </a:lnTo>
                <a:lnTo>
                  <a:pt x="8846882" y="3928094"/>
                </a:lnTo>
                <a:lnTo>
                  <a:pt x="8826790" y="3928094"/>
                </a:lnTo>
                <a:lnTo>
                  <a:pt x="8826790" y="3977431"/>
                </a:lnTo>
                <a:lnTo>
                  <a:pt x="8771091" y="3977431"/>
                </a:lnTo>
                <a:lnTo>
                  <a:pt x="8771091" y="3928094"/>
                </a:lnTo>
                <a:close/>
                <a:moveTo>
                  <a:pt x="8550974" y="3928094"/>
                </a:moveTo>
                <a:lnTo>
                  <a:pt x="8550974" y="4046636"/>
                </a:lnTo>
                <a:lnTo>
                  <a:pt x="8571066" y="4046636"/>
                </a:lnTo>
                <a:lnTo>
                  <a:pt x="8571066" y="3944726"/>
                </a:lnTo>
                <a:lnTo>
                  <a:pt x="8619175" y="3944726"/>
                </a:lnTo>
                <a:lnTo>
                  <a:pt x="8619175" y="3928094"/>
                </a:lnTo>
                <a:close/>
                <a:moveTo>
                  <a:pt x="8322821" y="3928094"/>
                </a:moveTo>
                <a:lnTo>
                  <a:pt x="8322821" y="4046636"/>
                </a:lnTo>
                <a:lnTo>
                  <a:pt x="8342467" y="4046636"/>
                </a:lnTo>
                <a:lnTo>
                  <a:pt x="8342467" y="3946624"/>
                </a:lnTo>
                <a:lnTo>
                  <a:pt x="8375618" y="4046636"/>
                </a:lnTo>
                <a:lnTo>
                  <a:pt x="8393589" y="4046636"/>
                </a:lnTo>
                <a:lnTo>
                  <a:pt x="8428638" y="3951200"/>
                </a:lnTo>
                <a:lnTo>
                  <a:pt x="8428638" y="4046636"/>
                </a:lnTo>
                <a:lnTo>
                  <a:pt x="8448730" y="4046636"/>
                </a:lnTo>
                <a:lnTo>
                  <a:pt x="8448730" y="3928094"/>
                </a:lnTo>
                <a:lnTo>
                  <a:pt x="8419820" y="3928094"/>
                </a:lnTo>
                <a:lnTo>
                  <a:pt x="8385217" y="4022972"/>
                </a:lnTo>
                <a:lnTo>
                  <a:pt x="8354075" y="3928094"/>
                </a:lnTo>
                <a:close/>
                <a:moveTo>
                  <a:pt x="8082836" y="3928094"/>
                </a:moveTo>
                <a:lnTo>
                  <a:pt x="8082836" y="3944726"/>
                </a:lnTo>
                <a:lnTo>
                  <a:pt x="8121010" y="3944726"/>
                </a:lnTo>
                <a:lnTo>
                  <a:pt x="8121010" y="4046636"/>
                </a:lnTo>
                <a:lnTo>
                  <a:pt x="8140990" y="4046636"/>
                </a:lnTo>
                <a:lnTo>
                  <a:pt x="8140990" y="3944726"/>
                </a:lnTo>
                <a:lnTo>
                  <a:pt x="8179165" y="3944726"/>
                </a:lnTo>
                <a:lnTo>
                  <a:pt x="8179165" y="3928094"/>
                </a:lnTo>
                <a:close/>
                <a:moveTo>
                  <a:pt x="11712791" y="3925416"/>
                </a:moveTo>
                <a:cubicBezTo>
                  <a:pt x="11698726" y="3925416"/>
                  <a:pt x="11687286" y="3929880"/>
                  <a:pt x="11678467" y="3938810"/>
                </a:cubicBezTo>
                <a:cubicBezTo>
                  <a:pt x="11669649" y="3947740"/>
                  <a:pt x="11664347" y="3960688"/>
                  <a:pt x="11662561" y="3977654"/>
                </a:cubicBezTo>
                <a:lnTo>
                  <a:pt x="11638228" y="3977654"/>
                </a:lnTo>
                <a:lnTo>
                  <a:pt x="11638228" y="3928094"/>
                </a:lnTo>
                <a:lnTo>
                  <a:pt x="11618136" y="3928094"/>
                </a:lnTo>
                <a:lnTo>
                  <a:pt x="11618136" y="4046636"/>
                </a:lnTo>
                <a:lnTo>
                  <a:pt x="11638228" y="4046636"/>
                </a:lnTo>
                <a:lnTo>
                  <a:pt x="11638228" y="3994174"/>
                </a:lnTo>
                <a:lnTo>
                  <a:pt x="11662561" y="3994174"/>
                </a:lnTo>
                <a:cubicBezTo>
                  <a:pt x="11663678" y="4011289"/>
                  <a:pt x="11668700" y="4024758"/>
                  <a:pt x="11677630" y="4034581"/>
                </a:cubicBezTo>
                <a:cubicBezTo>
                  <a:pt x="11686560" y="4044404"/>
                  <a:pt x="11698429" y="4049315"/>
                  <a:pt x="11713237" y="4049315"/>
                </a:cubicBezTo>
                <a:cubicBezTo>
                  <a:pt x="11729162" y="4049315"/>
                  <a:pt x="11741775" y="4044032"/>
                  <a:pt x="11751077" y="4033465"/>
                </a:cubicBezTo>
                <a:cubicBezTo>
                  <a:pt x="11760379" y="4022898"/>
                  <a:pt x="11765030" y="4007383"/>
                  <a:pt x="11765030" y="3986919"/>
                </a:cubicBezTo>
                <a:cubicBezTo>
                  <a:pt x="11765030" y="3972557"/>
                  <a:pt x="11762778" y="3961134"/>
                  <a:pt x="11758276" y="3952651"/>
                </a:cubicBezTo>
                <a:cubicBezTo>
                  <a:pt x="11753774" y="3944168"/>
                  <a:pt x="11748063" y="3937508"/>
                  <a:pt x="11741142" y="3932671"/>
                </a:cubicBezTo>
                <a:cubicBezTo>
                  <a:pt x="11734222" y="3927834"/>
                  <a:pt x="11724772" y="3925416"/>
                  <a:pt x="11712791" y="3925416"/>
                </a:cubicBezTo>
                <a:close/>
                <a:moveTo>
                  <a:pt x="11332423" y="3925416"/>
                </a:moveTo>
                <a:cubicBezTo>
                  <a:pt x="11322229" y="3925416"/>
                  <a:pt x="11312797" y="3927815"/>
                  <a:pt x="11304128" y="3932615"/>
                </a:cubicBezTo>
                <a:cubicBezTo>
                  <a:pt x="11295458" y="3937415"/>
                  <a:pt x="11289003" y="3944614"/>
                  <a:pt x="11284761" y="3954214"/>
                </a:cubicBezTo>
                <a:cubicBezTo>
                  <a:pt x="11280520" y="3963813"/>
                  <a:pt x="11278399" y="3975012"/>
                  <a:pt x="11278399" y="3987812"/>
                </a:cubicBezTo>
                <a:cubicBezTo>
                  <a:pt x="11278399" y="4007606"/>
                  <a:pt x="11283329" y="4022805"/>
                  <a:pt x="11293188" y="4033409"/>
                </a:cubicBezTo>
                <a:cubicBezTo>
                  <a:pt x="11303048" y="4044013"/>
                  <a:pt x="11316090" y="4049315"/>
                  <a:pt x="11332312" y="4049315"/>
                </a:cubicBezTo>
                <a:cubicBezTo>
                  <a:pt x="11345260" y="4049315"/>
                  <a:pt x="11356180" y="4045464"/>
                  <a:pt x="11365072" y="4037762"/>
                </a:cubicBezTo>
                <a:cubicBezTo>
                  <a:pt x="11373965" y="4030060"/>
                  <a:pt x="11379490" y="4019400"/>
                  <a:pt x="11381648" y="4005783"/>
                </a:cubicBezTo>
                <a:lnTo>
                  <a:pt x="11361891" y="4003215"/>
                </a:lnTo>
                <a:cubicBezTo>
                  <a:pt x="11360478" y="4013261"/>
                  <a:pt x="11357129" y="4020703"/>
                  <a:pt x="11351846" y="4025540"/>
                </a:cubicBezTo>
                <a:cubicBezTo>
                  <a:pt x="11346562" y="4030377"/>
                  <a:pt x="11339976" y="4032795"/>
                  <a:pt x="11332088" y="4032795"/>
                </a:cubicBezTo>
                <a:cubicBezTo>
                  <a:pt x="11322266" y="4032795"/>
                  <a:pt x="11314304" y="4029186"/>
                  <a:pt x="11308202" y="4021968"/>
                </a:cubicBezTo>
                <a:cubicBezTo>
                  <a:pt x="11302100" y="4014750"/>
                  <a:pt x="11299049" y="4003178"/>
                  <a:pt x="11299049" y="3987254"/>
                </a:cubicBezTo>
                <a:cubicBezTo>
                  <a:pt x="11299049" y="3971552"/>
                  <a:pt x="11302211" y="3960074"/>
                  <a:pt x="11308536" y="3952818"/>
                </a:cubicBezTo>
                <a:cubicBezTo>
                  <a:pt x="11314862" y="3945563"/>
                  <a:pt x="11323084" y="3941935"/>
                  <a:pt x="11333205" y="3941935"/>
                </a:cubicBezTo>
                <a:cubicBezTo>
                  <a:pt x="11339902" y="3941935"/>
                  <a:pt x="11345613" y="3943945"/>
                  <a:pt x="11350338" y="3947963"/>
                </a:cubicBezTo>
                <a:cubicBezTo>
                  <a:pt x="11355064" y="3951981"/>
                  <a:pt x="11358357" y="3957972"/>
                  <a:pt x="11360217" y="3965934"/>
                </a:cubicBezTo>
                <a:lnTo>
                  <a:pt x="11379751" y="3962920"/>
                </a:lnTo>
                <a:cubicBezTo>
                  <a:pt x="11377444" y="3950940"/>
                  <a:pt x="11372198" y="3941694"/>
                  <a:pt x="11364012" y="3935182"/>
                </a:cubicBezTo>
                <a:cubicBezTo>
                  <a:pt x="11355826" y="3928671"/>
                  <a:pt x="11345297" y="3925416"/>
                  <a:pt x="11332423" y="3925416"/>
                </a:cubicBezTo>
                <a:close/>
                <a:moveTo>
                  <a:pt x="11209380" y="3925416"/>
                </a:moveTo>
                <a:cubicBezTo>
                  <a:pt x="11193008" y="3925416"/>
                  <a:pt x="11179688" y="3930922"/>
                  <a:pt x="11169419" y="3941935"/>
                </a:cubicBezTo>
                <a:cubicBezTo>
                  <a:pt x="11159150" y="3952949"/>
                  <a:pt x="11154016" y="3968427"/>
                  <a:pt x="11154016" y="3988370"/>
                </a:cubicBezTo>
                <a:cubicBezTo>
                  <a:pt x="11154016" y="4007643"/>
                  <a:pt x="11159094" y="4022619"/>
                  <a:pt x="11169252" y="4033297"/>
                </a:cubicBezTo>
                <a:cubicBezTo>
                  <a:pt x="11179410" y="4043976"/>
                  <a:pt x="11193158" y="4049315"/>
                  <a:pt x="11210496" y="4049315"/>
                </a:cubicBezTo>
                <a:cubicBezTo>
                  <a:pt x="11224262" y="4049315"/>
                  <a:pt x="11235574" y="4045966"/>
                  <a:pt x="11244429" y="4039269"/>
                </a:cubicBezTo>
                <a:cubicBezTo>
                  <a:pt x="11253284" y="4032572"/>
                  <a:pt x="11259349" y="4023158"/>
                  <a:pt x="11262623" y="4011029"/>
                </a:cubicBezTo>
                <a:lnTo>
                  <a:pt x="11241862" y="4008462"/>
                </a:lnTo>
                <a:cubicBezTo>
                  <a:pt x="11238810" y="4016945"/>
                  <a:pt x="11234680" y="4023121"/>
                  <a:pt x="11229472" y="4026991"/>
                </a:cubicBezTo>
                <a:cubicBezTo>
                  <a:pt x="11224262" y="4030860"/>
                  <a:pt x="11217974" y="4032795"/>
                  <a:pt x="11210608" y="4032795"/>
                </a:cubicBezTo>
                <a:cubicBezTo>
                  <a:pt x="11200710" y="4032795"/>
                  <a:pt x="11192450" y="4029335"/>
                  <a:pt x="11185828" y="4022414"/>
                </a:cubicBezTo>
                <a:cubicBezTo>
                  <a:pt x="11179205" y="4015494"/>
                  <a:pt x="11175521" y="4005522"/>
                  <a:pt x="11174777" y="3992500"/>
                </a:cubicBezTo>
                <a:lnTo>
                  <a:pt x="11263181" y="3992500"/>
                </a:lnTo>
                <a:cubicBezTo>
                  <a:pt x="11263256" y="3990119"/>
                  <a:pt x="11263293" y="3988333"/>
                  <a:pt x="11263293" y="3987142"/>
                </a:cubicBezTo>
                <a:cubicBezTo>
                  <a:pt x="11263293" y="3967571"/>
                  <a:pt x="11258270" y="3952391"/>
                  <a:pt x="11248224" y="3941601"/>
                </a:cubicBezTo>
                <a:cubicBezTo>
                  <a:pt x="11238178" y="3930811"/>
                  <a:pt x="11225230" y="3925416"/>
                  <a:pt x="11209380" y="3925416"/>
                </a:cubicBezTo>
                <a:close/>
                <a:moveTo>
                  <a:pt x="10832398" y="3925416"/>
                </a:moveTo>
                <a:cubicBezTo>
                  <a:pt x="10824659" y="3925416"/>
                  <a:pt x="10818073" y="3926922"/>
                  <a:pt x="10812641" y="3929936"/>
                </a:cubicBezTo>
                <a:cubicBezTo>
                  <a:pt x="10807209" y="3932950"/>
                  <a:pt x="10802335" y="3937471"/>
                  <a:pt x="10798019" y="3943498"/>
                </a:cubicBezTo>
                <a:lnTo>
                  <a:pt x="10798019" y="3928094"/>
                </a:lnTo>
                <a:lnTo>
                  <a:pt x="10779713" y="3928094"/>
                </a:lnTo>
                <a:lnTo>
                  <a:pt x="10779713" y="4092066"/>
                </a:lnTo>
                <a:lnTo>
                  <a:pt x="10799805" y="4092066"/>
                </a:lnTo>
                <a:lnTo>
                  <a:pt x="10799805" y="4034358"/>
                </a:lnTo>
                <a:cubicBezTo>
                  <a:pt x="10803228" y="4038674"/>
                  <a:pt x="10807600" y="4042246"/>
                  <a:pt x="10812920" y="4045073"/>
                </a:cubicBezTo>
                <a:cubicBezTo>
                  <a:pt x="10818241" y="4047901"/>
                  <a:pt x="10824250" y="4049315"/>
                  <a:pt x="10830947" y="4049315"/>
                </a:cubicBezTo>
                <a:cubicBezTo>
                  <a:pt x="10840100" y="4049315"/>
                  <a:pt x="10848825" y="4046729"/>
                  <a:pt x="10857122" y="4041557"/>
                </a:cubicBezTo>
                <a:cubicBezTo>
                  <a:pt x="10865419" y="4036385"/>
                  <a:pt x="10871744" y="4028944"/>
                  <a:pt x="10876098" y="4019233"/>
                </a:cubicBezTo>
                <a:cubicBezTo>
                  <a:pt x="10880451" y="4009522"/>
                  <a:pt x="10882628" y="3998602"/>
                  <a:pt x="10882628" y="3986472"/>
                </a:cubicBezTo>
                <a:cubicBezTo>
                  <a:pt x="10882628" y="3975161"/>
                  <a:pt x="10880656" y="3964762"/>
                  <a:pt x="10876712" y="3955274"/>
                </a:cubicBezTo>
                <a:cubicBezTo>
                  <a:pt x="10872768" y="3945786"/>
                  <a:pt x="10866926" y="3938438"/>
                  <a:pt x="10859187" y="3933229"/>
                </a:cubicBezTo>
                <a:cubicBezTo>
                  <a:pt x="10851448" y="3928020"/>
                  <a:pt x="10842518" y="3925416"/>
                  <a:pt x="10832398" y="3925416"/>
                </a:cubicBezTo>
                <a:close/>
                <a:moveTo>
                  <a:pt x="10495005" y="3925416"/>
                </a:moveTo>
                <a:cubicBezTo>
                  <a:pt x="10478634" y="3925416"/>
                  <a:pt x="10465314" y="3930922"/>
                  <a:pt x="10455044" y="3941935"/>
                </a:cubicBezTo>
                <a:cubicBezTo>
                  <a:pt x="10444775" y="3952949"/>
                  <a:pt x="10439641" y="3968427"/>
                  <a:pt x="10439641" y="3988370"/>
                </a:cubicBezTo>
                <a:cubicBezTo>
                  <a:pt x="10439641" y="4007643"/>
                  <a:pt x="10444720" y="4022619"/>
                  <a:pt x="10454877" y="4033297"/>
                </a:cubicBezTo>
                <a:cubicBezTo>
                  <a:pt x="10465034" y="4043976"/>
                  <a:pt x="10478782" y="4049315"/>
                  <a:pt x="10496121" y="4049315"/>
                </a:cubicBezTo>
                <a:cubicBezTo>
                  <a:pt x="10509888" y="4049315"/>
                  <a:pt x="10521198" y="4045966"/>
                  <a:pt x="10530054" y="4039269"/>
                </a:cubicBezTo>
                <a:cubicBezTo>
                  <a:pt x="10538909" y="4032572"/>
                  <a:pt x="10544974" y="4023158"/>
                  <a:pt x="10548248" y="4011029"/>
                </a:cubicBezTo>
                <a:lnTo>
                  <a:pt x="10527486" y="4008462"/>
                </a:lnTo>
                <a:cubicBezTo>
                  <a:pt x="10524436" y="4016945"/>
                  <a:pt x="10520306" y="4023121"/>
                  <a:pt x="10515096" y="4026991"/>
                </a:cubicBezTo>
                <a:cubicBezTo>
                  <a:pt x="10509888" y="4030860"/>
                  <a:pt x="10503600" y="4032795"/>
                  <a:pt x="10496232" y="4032795"/>
                </a:cubicBezTo>
                <a:cubicBezTo>
                  <a:pt x="10486336" y="4032795"/>
                  <a:pt x="10478076" y="4029335"/>
                  <a:pt x="10471453" y="4022414"/>
                </a:cubicBezTo>
                <a:cubicBezTo>
                  <a:pt x="10464830" y="4015494"/>
                  <a:pt x="10461146" y="4005522"/>
                  <a:pt x="10460402" y="3992500"/>
                </a:cubicBezTo>
                <a:lnTo>
                  <a:pt x="10548806" y="3992500"/>
                </a:lnTo>
                <a:cubicBezTo>
                  <a:pt x="10548880" y="3990119"/>
                  <a:pt x="10548918" y="3988333"/>
                  <a:pt x="10548918" y="3987142"/>
                </a:cubicBezTo>
                <a:cubicBezTo>
                  <a:pt x="10548918" y="3967571"/>
                  <a:pt x="10543895" y="3952391"/>
                  <a:pt x="10533849" y="3941601"/>
                </a:cubicBezTo>
                <a:cubicBezTo>
                  <a:pt x="10523803" y="3930811"/>
                  <a:pt x="10510855" y="3925416"/>
                  <a:pt x="10495005" y="3925416"/>
                </a:cubicBezTo>
                <a:close/>
                <a:moveTo>
                  <a:pt x="10247057" y="3925416"/>
                </a:moveTo>
                <a:cubicBezTo>
                  <a:pt x="10233811" y="3925416"/>
                  <a:pt x="10223096" y="3928932"/>
                  <a:pt x="10214910" y="3935964"/>
                </a:cubicBezTo>
                <a:cubicBezTo>
                  <a:pt x="10206724" y="3942996"/>
                  <a:pt x="10201739" y="3952056"/>
                  <a:pt x="10199953" y="3963143"/>
                </a:cubicBezTo>
                <a:lnTo>
                  <a:pt x="10219487" y="3966269"/>
                </a:lnTo>
                <a:cubicBezTo>
                  <a:pt x="10222761" y="3950121"/>
                  <a:pt x="10232174" y="3942047"/>
                  <a:pt x="10247727" y="3942047"/>
                </a:cubicBezTo>
                <a:cubicBezTo>
                  <a:pt x="10256656" y="3942047"/>
                  <a:pt x="10263968" y="3945340"/>
                  <a:pt x="10269660" y="3951926"/>
                </a:cubicBezTo>
                <a:cubicBezTo>
                  <a:pt x="10275353" y="3958511"/>
                  <a:pt x="10278832" y="3967087"/>
                  <a:pt x="10280097" y="3977654"/>
                </a:cubicBezTo>
                <a:lnTo>
                  <a:pt x="10238239" y="3977654"/>
                </a:lnTo>
                <a:lnTo>
                  <a:pt x="10238239" y="3994174"/>
                </a:lnTo>
                <a:lnTo>
                  <a:pt x="10280097" y="3994174"/>
                </a:lnTo>
                <a:cubicBezTo>
                  <a:pt x="10278832" y="4007048"/>
                  <a:pt x="10275502" y="4016703"/>
                  <a:pt x="10270107" y="4023140"/>
                </a:cubicBezTo>
                <a:cubicBezTo>
                  <a:pt x="10264712" y="4029577"/>
                  <a:pt x="10257214" y="4032795"/>
                  <a:pt x="10247615" y="4032795"/>
                </a:cubicBezTo>
                <a:cubicBezTo>
                  <a:pt x="10230649" y="4032795"/>
                  <a:pt x="10220640" y="4022972"/>
                  <a:pt x="10217589" y="4003327"/>
                </a:cubicBezTo>
                <a:lnTo>
                  <a:pt x="10197944" y="4005894"/>
                </a:lnTo>
                <a:cubicBezTo>
                  <a:pt x="10200027" y="4018917"/>
                  <a:pt x="10205441" y="4029409"/>
                  <a:pt x="10214185" y="4037371"/>
                </a:cubicBezTo>
                <a:cubicBezTo>
                  <a:pt x="10222928" y="4045334"/>
                  <a:pt x="10234370" y="4049315"/>
                  <a:pt x="10248508" y="4049315"/>
                </a:cubicBezTo>
                <a:cubicBezTo>
                  <a:pt x="10265326" y="4050282"/>
                  <a:pt x="10278348" y="4044943"/>
                  <a:pt x="10287576" y="4033297"/>
                </a:cubicBezTo>
                <a:cubicBezTo>
                  <a:pt x="10296803" y="4021651"/>
                  <a:pt x="10301193" y="4006341"/>
                  <a:pt x="10300747" y="3987365"/>
                </a:cubicBezTo>
                <a:cubicBezTo>
                  <a:pt x="10300747" y="3968092"/>
                  <a:pt x="10295947" y="3952949"/>
                  <a:pt x="10286348" y="3941935"/>
                </a:cubicBezTo>
                <a:cubicBezTo>
                  <a:pt x="10276748" y="3930922"/>
                  <a:pt x="10263652" y="3925416"/>
                  <a:pt x="10247057" y="3925416"/>
                </a:cubicBezTo>
                <a:close/>
                <a:moveTo>
                  <a:pt x="9770323" y="3925416"/>
                </a:moveTo>
                <a:cubicBezTo>
                  <a:pt x="9760129" y="3925416"/>
                  <a:pt x="9750697" y="3927815"/>
                  <a:pt x="9742028" y="3932615"/>
                </a:cubicBezTo>
                <a:cubicBezTo>
                  <a:pt x="9733358" y="3937415"/>
                  <a:pt x="9726903" y="3944614"/>
                  <a:pt x="9722661" y="3954214"/>
                </a:cubicBezTo>
                <a:cubicBezTo>
                  <a:pt x="9718420" y="3963813"/>
                  <a:pt x="9716299" y="3975012"/>
                  <a:pt x="9716299" y="3987812"/>
                </a:cubicBezTo>
                <a:cubicBezTo>
                  <a:pt x="9716299" y="4007606"/>
                  <a:pt x="9721229" y="4022805"/>
                  <a:pt x="9731089" y="4033409"/>
                </a:cubicBezTo>
                <a:cubicBezTo>
                  <a:pt x="9740948" y="4044013"/>
                  <a:pt x="9753990" y="4049315"/>
                  <a:pt x="9770212" y="4049315"/>
                </a:cubicBezTo>
                <a:cubicBezTo>
                  <a:pt x="9783160" y="4049315"/>
                  <a:pt x="9794080" y="4045464"/>
                  <a:pt x="9802973" y="4037762"/>
                </a:cubicBezTo>
                <a:cubicBezTo>
                  <a:pt x="9811865" y="4030060"/>
                  <a:pt x="9817390" y="4019400"/>
                  <a:pt x="9819548" y="4005783"/>
                </a:cubicBezTo>
                <a:lnTo>
                  <a:pt x="9799791" y="4003215"/>
                </a:lnTo>
                <a:cubicBezTo>
                  <a:pt x="9798378" y="4013261"/>
                  <a:pt x="9795029" y="4020703"/>
                  <a:pt x="9789745" y="4025540"/>
                </a:cubicBezTo>
                <a:cubicBezTo>
                  <a:pt x="9784462" y="4030377"/>
                  <a:pt x="9777876" y="4032795"/>
                  <a:pt x="9769988" y="4032795"/>
                </a:cubicBezTo>
                <a:cubicBezTo>
                  <a:pt x="9760166" y="4032795"/>
                  <a:pt x="9752204" y="4029186"/>
                  <a:pt x="9746102" y="4021968"/>
                </a:cubicBezTo>
                <a:cubicBezTo>
                  <a:pt x="9740000" y="4014750"/>
                  <a:pt x="9736949" y="4003178"/>
                  <a:pt x="9736949" y="3987254"/>
                </a:cubicBezTo>
                <a:cubicBezTo>
                  <a:pt x="9736949" y="3971552"/>
                  <a:pt x="9740111" y="3960074"/>
                  <a:pt x="9746436" y="3952818"/>
                </a:cubicBezTo>
                <a:cubicBezTo>
                  <a:pt x="9752762" y="3945563"/>
                  <a:pt x="9760984" y="3941935"/>
                  <a:pt x="9771105" y="3941935"/>
                </a:cubicBezTo>
                <a:cubicBezTo>
                  <a:pt x="9777802" y="3941935"/>
                  <a:pt x="9783513" y="3943945"/>
                  <a:pt x="9788238" y="3947963"/>
                </a:cubicBezTo>
                <a:cubicBezTo>
                  <a:pt x="9792964" y="3951981"/>
                  <a:pt x="9796257" y="3957972"/>
                  <a:pt x="9798117" y="3965934"/>
                </a:cubicBezTo>
                <a:lnTo>
                  <a:pt x="9817651" y="3962920"/>
                </a:lnTo>
                <a:cubicBezTo>
                  <a:pt x="9815344" y="3950940"/>
                  <a:pt x="9810098" y="3941694"/>
                  <a:pt x="9801912" y="3935182"/>
                </a:cubicBezTo>
                <a:cubicBezTo>
                  <a:pt x="9793727" y="3928671"/>
                  <a:pt x="9783197" y="3925416"/>
                  <a:pt x="9770323" y="3925416"/>
                </a:cubicBezTo>
                <a:close/>
                <a:moveTo>
                  <a:pt x="9552030" y="3925416"/>
                </a:moveTo>
                <a:cubicBezTo>
                  <a:pt x="9535659" y="3925416"/>
                  <a:pt x="9522338" y="3930922"/>
                  <a:pt x="9512069" y="3941935"/>
                </a:cubicBezTo>
                <a:cubicBezTo>
                  <a:pt x="9501800" y="3952949"/>
                  <a:pt x="9496666" y="3968427"/>
                  <a:pt x="9496666" y="3988370"/>
                </a:cubicBezTo>
                <a:cubicBezTo>
                  <a:pt x="9496666" y="4007643"/>
                  <a:pt x="9501744" y="4022619"/>
                  <a:pt x="9511902" y="4033297"/>
                </a:cubicBezTo>
                <a:cubicBezTo>
                  <a:pt x="9522060" y="4043976"/>
                  <a:pt x="9535808" y="4049315"/>
                  <a:pt x="9553146" y="4049315"/>
                </a:cubicBezTo>
                <a:cubicBezTo>
                  <a:pt x="9566912" y="4049315"/>
                  <a:pt x="9578224" y="4045966"/>
                  <a:pt x="9587079" y="4039269"/>
                </a:cubicBezTo>
                <a:cubicBezTo>
                  <a:pt x="9595934" y="4032572"/>
                  <a:pt x="9601999" y="4023158"/>
                  <a:pt x="9605273" y="4011029"/>
                </a:cubicBezTo>
                <a:lnTo>
                  <a:pt x="9584512" y="4008462"/>
                </a:lnTo>
                <a:cubicBezTo>
                  <a:pt x="9581460" y="4016945"/>
                  <a:pt x="9577330" y="4023121"/>
                  <a:pt x="9572122" y="4026991"/>
                </a:cubicBezTo>
                <a:cubicBezTo>
                  <a:pt x="9566912" y="4030860"/>
                  <a:pt x="9560624" y="4032795"/>
                  <a:pt x="9553258" y="4032795"/>
                </a:cubicBezTo>
                <a:cubicBezTo>
                  <a:pt x="9543360" y="4032795"/>
                  <a:pt x="9535100" y="4029335"/>
                  <a:pt x="9528478" y="4022414"/>
                </a:cubicBezTo>
                <a:cubicBezTo>
                  <a:pt x="9521855" y="4015494"/>
                  <a:pt x="9518171" y="4005522"/>
                  <a:pt x="9517427" y="3992500"/>
                </a:cubicBezTo>
                <a:lnTo>
                  <a:pt x="9605831" y="3992500"/>
                </a:lnTo>
                <a:cubicBezTo>
                  <a:pt x="9605906" y="3990119"/>
                  <a:pt x="9605943" y="3988333"/>
                  <a:pt x="9605943" y="3987142"/>
                </a:cubicBezTo>
                <a:cubicBezTo>
                  <a:pt x="9605943" y="3967571"/>
                  <a:pt x="9600920" y="3952391"/>
                  <a:pt x="9590874" y="3941601"/>
                </a:cubicBezTo>
                <a:cubicBezTo>
                  <a:pt x="9580828" y="3930811"/>
                  <a:pt x="9567880" y="3925416"/>
                  <a:pt x="9552030" y="3925416"/>
                </a:cubicBezTo>
                <a:close/>
                <a:moveTo>
                  <a:pt x="9308398" y="3925416"/>
                </a:moveTo>
                <a:cubicBezTo>
                  <a:pt x="9300659" y="3925416"/>
                  <a:pt x="9294073" y="3926922"/>
                  <a:pt x="9288641" y="3929936"/>
                </a:cubicBezTo>
                <a:cubicBezTo>
                  <a:pt x="9283209" y="3932950"/>
                  <a:pt x="9278335" y="3937471"/>
                  <a:pt x="9274019" y="3943498"/>
                </a:cubicBezTo>
                <a:lnTo>
                  <a:pt x="9274019" y="3928094"/>
                </a:lnTo>
                <a:lnTo>
                  <a:pt x="9255713" y="3928094"/>
                </a:lnTo>
                <a:lnTo>
                  <a:pt x="9255713" y="4092066"/>
                </a:lnTo>
                <a:lnTo>
                  <a:pt x="9275805" y="4092066"/>
                </a:lnTo>
                <a:lnTo>
                  <a:pt x="9275805" y="4034358"/>
                </a:lnTo>
                <a:cubicBezTo>
                  <a:pt x="9279228" y="4038674"/>
                  <a:pt x="9283600" y="4042246"/>
                  <a:pt x="9288920" y="4045073"/>
                </a:cubicBezTo>
                <a:cubicBezTo>
                  <a:pt x="9294241" y="4047901"/>
                  <a:pt x="9300250" y="4049315"/>
                  <a:pt x="9306947" y="4049315"/>
                </a:cubicBezTo>
                <a:cubicBezTo>
                  <a:pt x="9316100" y="4049315"/>
                  <a:pt x="9324825" y="4046729"/>
                  <a:pt x="9333122" y="4041557"/>
                </a:cubicBezTo>
                <a:cubicBezTo>
                  <a:pt x="9341419" y="4036385"/>
                  <a:pt x="9347745" y="4028944"/>
                  <a:pt x="9352098" y="4019233"/>
                </a:cubicBezTo>
                <a:cubicBezTo>
                  <a:pt x="9356451" y="4009522"/>
                  <a:pt x="9358628" y="3998602"/>
                  <a:pt x="9358628" y="3986472"/>
                </a:cubicBezTo>
                <a:cubicBezTo>
                  <a:pt x="9358628" y="3975161"/>
                  <a:pt x="9356656" y="3964762"/>
                  <a:pt x="9352712" y="3955274"/>
                </a:cubicBezTo>
                <a:cubicBezTo>
                  <a:pt x="9348768" y="3945786"/>
                  <a:pt x="9342926" y="3938438"/>
                  <a:pt x="9335187" y="3933229"/>
                </a:cubicBezTo>
                <a:cubicBezTo>
                  <a:pt x="9327448" y="3928020"/>
                  <a:pt x="9318518" y="3925416"/>
                  <a:pt x="9308398" y="3925416"/>
                </a:cubicBezTo>
                <a:close/>
                <a:moveTo>
                  <a:pt x="9051223" y="3925416"/>
                </a:moveTo>
                <a:cubicBezTo>
                  <a:pt x="9043484" y="3925416"/>
                  <a:pt x="9036898" y="3926922"/>
                  <a:pt x="9031466" y="3929936"/>
                </a:cubicBezTo>
                <a:cubicBezTo>
                  <a:pt x="9026034" y="3932950"/>
                  <a:pt x="9021160" y="3937471"/>
                  <a:pt x="9016844" y="3943498"/>
                </a:cubicBezTo>
                <a:lnTo>
                  <a:pt x="9016844" y="3928094"/>
                </a:lnTo>
                <a:lnTo>
                  <a:pt x="8998538" y="3928094"/>
                </a:lnTo>
                <a:lnTo>
                  <a:pt x="8998538" y="4092066"/>
                </a:lnTo>
                <a:lnTo>
                  <a:pt x="9018630" y="4092066"/>
                </a:lnTo>
                <a:lnTo>
                  <a:pt x="9018630" y="4034358"/>
                </a:lnTo>
                <a:cubicBezTo>
                  <a:pt x="9022053" y="4038674"/>
                  <a:pt x="9026425" y="4042246"/>
                  <a:pt x="9031745" y="4045073"/>
                </a:cubicBezTo>
                <a:cubicBezTo>
                  <a:pt x="9037066" y="4047901"/>
                  <a:pt x="9043075" y="4049315"/>
                  <a:pt x="9049772" y="4049315"/>
                </a:cubicBezTo>
                <a:cubicBezTo>
                  <a:pt x="9058925" y="4049315"/>
                  <a:pt x="9067650" y="4046729"/>
                  <a:pt x="9075947" y="4041557"/>
                </a:cubicBezTo>
                <a:cubicBezTo>
                  <a:pt x="9084244" y="4036385"/>
                  <a:pt x="9090570" y="4028944"/>
                  <a:pt x="9094923" y="4019233"/>
                </a:cubicBezTo>
                <a:cubicBezTo>
                  <a:pt x="9099276" y="4009522"/>
                  <a:pt x="9101453" y="3998602"/>
                  <a:pt x="9101453" y="3986472"/>
                </a:cubicBezTo>
                <a:cubicBezTo>
                  <a:pt x="9101453" y="3975161"/>
                  <a:pt x="9099481" y="3964762"/>
                  <a:pt x="9095537" y="3955274"/>
                </a:cubicBezTo>
                <a:cubicBezTo>
                  <a:pt x="9091593" y="3945786"/>
                  <a:pt x="9085751" y="3938438"/>
                  <a:pt x="9078012" y="3933229"/>
                </a:cubicBezTo>
                <a:cubicBezTo>
                  <a:pt x="9070273" y="3928020"/>
                  <a:pt x="9061343" y="3925416"/>
                  <a:pt x="9051223" y="3925416"/>
                </a:cubicBezTo>
                <a:close/>
                <a:moveTo>
                  <a:pt x="8923380" y="3925416"/>
                </a:moveTo>
                <a:cubicBezTo>
                  <a:pt x="8907009" y="3925416"/>
                  <a:pt x="8893688" y="3930922"/>
                  <a:pt x="8883419" y="3941935"/>
                </a:cubicBezTo>
                <a:cubicBezTo>
                  <a:pt x="8873150" y="3952949"/>
                  <a:pt x="8868016" y="3968427"/>
                  <a:pt x="8868016" y="3988370"/>
                </a:cubicBezTo>
                <a:cubicBezTo>
                  <a:pt x="8868016" y="4007643"/>
                  <a:pt x="8873094" y="4022619"/>
                  <a:pt x="8883252" y="4033297"/>
                </a:cubicBezTo>
                <a:cubicBezTo>
                  <a:pt x="8893409" y="4043976"/>
                  <a:pt x="8907157" y="4049315"/>
                  <a:pt x="8924496" y="4049315"/>
                </a:cubicBezTo>
                <a:cubicBezTo>
                  <a:pt x="8938262" y="4049315"/>
                  <a:pt x="8949574" y="4045966"/>
                  <a:pt x="8958429" y="4039269"/>
                </a:cubicBezTo>
                <a:cubicBezTo>
                  <a:pt x="8967284" y="4032572"/>
                  <a:pt x="8973349" y="4023158"/>
                  <a:pt x="8976623" y="4011029"/>
                </a:cubicBezTo>
                <a:lnTo>
                  <a:pt x="8955862" y="4008462"/>
                </a:lnTo>
                <a:cubicBezTo>
                  <a:pt x="8952810" y="4016945"/>
                  <a:pt x="8948680" y="4023121"/>
                  <a:pt x="8943472" y="4026991"/>
                </a:cubicBezTo>
                <a:cubicBezTo>
                  <a:pt x="8938262" y="4030860"/>
                  <a:pt x="8931974" y="4032795"/>
                  <a:pt x="8924608" y="4032795"/>
                </a:cubicBezTo>
                <a:cubicBezTo>
                  <a:pt x="8914710" y="4032795"/>
                  <a:pt x="8906450" y="4029335"/>
                  <a:pt x="8899828" y="4022414"/>
                </a:cubicBezTo>
                <a:cubicBezTo>
                  <a:pt x="8893205" y="4015494"/>
                  <a:pt x="8889521" y="4005522"/>
                  <a:pt x="8888777" y="3992500"/>
                </a:cubicBezTo>
                <a:lnTo>
                  <a:pt x="8977181" y="3992500"/>
                </a:lnTo>
                <a:cubicBezTo>
                  <a:pt x="8977256" y="3990119"/>
                  <a:pt x="8977293" y="3988333"/>
                  <a:pt x="8977293" y="3987142"/>
                </a:cubicBezTo>
                <a:cubicBezTo>
                  <a:pt x="8977293" y="3967571"/>
                  <a:pt x="8972270" y="3952391"/>
                  <a:pt x="8962224" y="3941601"/>
                </a:cubicBezTo>
                <a:cubicBezTo>
                  <a:pt x="8952178" y="3930811"/>
                  <a:pt x="8939230" y="3925416"/>
                  <a:pt x="8923380" y="3925416"/>
                </a:cubicBezTo>
                <a:close/>
                <a:moveTo>
                  <a:pt x="8675730" y="3925416"/>
                </a:moveTo>
                <a:cubicBezTo>
                  <a:pt x="8659359" y="3925416"/>
                  <a:pt x="8646038" y="3930922"/>
                  <a:pt x="8635769" y="3941935"/>
                </a:cubicBezTo>
                <a:cubicBezTo>
                  <a:pt x="8625500" y="3952949"/>
                  <a:pt x="8620366" y="3968427"/>
                  <a:pt x="8620366" y="3988370"/>
                </a:cubicBezTo>
                <a:cubicBezTo>
                  <a:pt x="8620366" y="4007643"/>
                  <a:pt x="8625444" y="4022619"/>
                  <a:pt x="8635602" y="4033297"/>
                </a:cubicBezTo>
                <a:cubicBezTo>
                  <a:pt x="8645759" y="4043976"/>
                  <a:pt x="8659507" y="4049315"/>
                  <a:pt x="8676846" y="4049315"/>
                </a:cubicBezTo>
                <a:cubicBezTo>
                  <a:pt x="8690612" y="4049315"/>
                  <a:pt x="8701923" y="4045966"/>
                  <a:pt x="8710779" y="4039269"/>
                </a:cubicBezTo>
                <a:cubicBezTo>
                  <a:pt x="8719634" y="4032572"/>
                  <a:pt x="8725699" y="4023158"/>
                  <a:pt x="8728973" y="4011029"/>
                </a:cubicBezTo>
                <a:lnTo>
                  <a:pt x="8708211" y="4008462"/>
                </a:lnTo>
                <a:cubicBezTo>
                  <a:pt x="8705160" y="4016945"/>
                  <a:pt x="8701030" y="4023121"/>
                  <a:pt x="8695822" y="4026991"/>
                </a:cubicBezTo>
                <a:cubicBezTo>
                  <a:pt x="8690612" y="4030860"/>
                  <a:pt x="8684324" y="4032795"/>
                  <a:pt x="8676958" y="4032795"/>
                </a:cubicBezTo>
                <a:cubicBezTo>
                  <a:pt x="8667060" y="4032795"/>
                  <a:pt x="8658800" y="4029335"/>
                  <a:pt x="8652178" y="4022414"/>
                </a:cubicBezTo>
                <a:cubicBezTo>
                  <a:pt x="8645555" y="4015494"/>
                  <a:pt x="8641871" y="4005522"/>
                  <a:pt x="8641127" y="3992500"/>
                </a:cubicBezTo>
                <a:lnTo>
                  <a:pt x="8729531" y="3992500"/>
                </a:lnTo>
                <a:cubicBezTo>
                  <a:pt x="8729606" y="3990119"/>
                  <a:pt x="8729643" y="3988333"/>
                  <a:pt x="8729643" y="3987142"/>
                </a:cubicBezTo>
                <a:cubicBezTo>
                  <a:pt x="8729643" y="3967571"/>
                  <a:pt x="8724620" y="3952391"/>
                  <a:pt x="8714574" y="3941601"/>
                </a:cubicBezTo>
                <a:cubicBezTo>
                  <a:pt x="8704528" y="3930811"/>
                  <a:pt x="8691580" y="3925416"/>
                  <a:pt x="8675730" y="3925416"/>
                </a:cubicBezTo>
                <a:close/>
                <a:moveTo>
                  <a:pt x="8247105" y="3925416"/>
                </a:moveTo>
                <a:cubicBezTo>
                  <a:pt x="8230734" y="3925416"/>
                  <a:pt x="8217414" y="3930922"/>
                  <a:pt x="8207145" y="3941935"/>
                </a:cubicBezTo>
                <a:cubicBezTo>
                  <a:pt x="8196875" y="3952949"/>
                  <a:pt x="8191741" y="3968427"/>
                  <a:pt x="8191741" y="3988370"/>
                </a:cubicBezTo>
                <a:cubicBezTo>
                  <a:pt x="8191741" y="4007643"/>
                  <a:pt x="8196820" y="4022619"/>
                  <a:pt x="8206977" y="4033297"/>
                </a:cubicBezTo>
                <a:cubicBezTo>
                  <a:pt x="8217135" y="4043976"/>
                  <a:pt x="8230883" y="4049315"/>
                  <a:pt x="8248221" y="4049315"/>
                </a:cubicBezTo>
                <a:cubicBezTo>
                  <a:pt x="8261988" y="4049315"/>
                  <a:pt x="8273299" y="4045966"/>
                  <a:pt x="8282154" y="4039269"/>
                </a:cubicBezTo>
                <a:cubicBezTo>
                  <a:pt x="8291009" y="4032572"/>
                  <a:pt x="8297074" y="4023158"/>
                  <a:pt x="8300348" y="4011029"/>
                </a:cubicBezTo>
                <a:lnTo>
                  <a:pt x="8279587" y="4008462"/>
                </a:lnTo>
                <a:cubicBezTo>
                  <a:pt x="8276536" y="4016945"/>
                  <a:pt x="8272406" y="4023121"/>
                  <a:pt x="8267197" y="4026991"/>
                </a:cubicBezTo>
                <a:cubicBezTo>
                  <a:pt x="8261988" y="4030860"/>
                  <a:pt x="8255700" y="4032795"/>
                  <a:pt x="8248333" y="4032795"/>
                </a:cubicBezTo>
                <a:cubicBezTo>
                  <a:pt x="8238436" y="4032795"/>
                  <a:pt x="8230176" y="4029335"/>
                  <a:pt x="8223553" y="4022414"/>
                </a:cubicBezTo>
                <a:cubicBezTo>
                  <a:pt x="8216930" y="4015494"/>
                  <a:pt x="8213247" y="4005522"/>
                  <a:pt x="8212502" y="3992500"/>
                </a:cubicBezTo>
                <a:lnTo>
                  <a:pt x="8300906" y="3992500"/>
                </a:lnTo>
                <a:cubicBezTo>
                  <a:pt x="8300981" y="3990119"/>
                  <a:pt x="8301018" y="3988333"/>
                  <a:pt x="8301018" y="3987142"/>
                </a:cubicBezTo>
                <a:cubicBezTo>
                  <a:pt x="8301018" y="3967571"/>
                  <a:pt x="8295995" y="3952391"/>
                  <a:pt x="8285949" y="3941601"/>
                </a:cubicBezTo>
                <a:cubicBezTo>
                  <a:pt x="8275903" y="3930811"/>
                  <a:pt x="8262955" y="3925416"/>
                  <a:pt x="8247105" y="3925416"/>
                </a:cubicBezTo>
                <a:close/>
                <a:moveTo>
                  <a:pt x="8029481" y="3925416"/>
                </a:moveTo>
                <a:cubicBezTo>
                  <a:pt x="8019286" y="3925416"/>
                  <a:pt x="8010319" y="3926811"/>
                  <a:pt x="8002580" y="3929601"/>
                </a:cubicBezTo>
                <a:cubicBezTo>
                  <a:pt x="7994841" y="3932392"/>
                  <a:pt x="7988925" y="3936373"/>
                  <a:pt x="7984833" y="3941545"/>
                </a:cubicBezTo>
                <a:cubicBezTo>
                  <a:pt x="7980740" y="3946717"/>
                  <a:pt x="7977800" y="3953507"/>
                  <a:pt x="7976014" y="3961916"/>
                </a:cubicBezTo>
                <a:lnTo>
                  <a:pt x="7995660" y="3964595"/>
                </a:lnTo>
                <a:cubicBezTo>
                  <a:pt x="7997818" y="3956186"/>
                  <a:pt x="8001148" y="3950326"/>
                  <a:pt x="8005650" y="3947014"/>
                </a:cubicBezTo>
                <a:cubicBezTo>
                  <a:pt x="8010152" y="3943703"/>
                  <a:pt x="8017128" y="3942047"/>
                  <a:pt x="8026579" y="3942047"/>
                </a:cubicBezTo>
                <a:cubicBezTo>
                  <a:pt x="8036699" y="3942047"/>
                  <a:pt x="8044327" y="3944317"/>
                  <a:pt x="8049461" y="3948856"/>
                </a:cubicBezTo>
                <a:cubicBezTo>
                  <a:pt x="8053256" y="3952205"/>
                  <a:pt x="8055154" y="3957972"/>
                  <a:pt x="8055154" y="3966157"/>
                </a:cubicBezTo>
                <a:cubicBezTo>
                  <a:pt x="8055154" y="3966901"/>
                  <a:pt x="8055117" y="3968650"/>
                  <a:pt x="8055042" y="3971403"/>
                </a:cubicBezTo>
                <a:cubicBezTo>
                  <a:pt x="8047378" y="3974082"/>
                  <a:pt x="8035434" y="3976389"/>
                  <a:pt x="8019212" y="3978324"/>
                </a:cubicBezTo>
                <a:cubicBezTo>
                  <a:pt x="8011250" y="3979291"/>
                  <a:pt x="8005296" y="3980296"/>
                  <a:pt x="8001352" y="3981338"/>
                </a:cubicBezTo>
                <a:cubicBezTo>
                  <a:pt x="7995995" y="3982826"/>
                  <a:pt x="7991176" y="3985021"/>
                  <a:pt x="7986898" y="3987923"/>
                </a:cubicBezTo>
                <a:cubicBezTo>
                  <a:pt x="7982619" y="3990825"/>
                  <a:pt x="7979159" y="3994676"/>
                  <a:pt x="7976517" y="3999476"/>
                </a:cubicBezTo>
                <a:cubicBezTo>
                  <a:pt x="7973875" y="4004276"/>
                  <a:pt x="7972554" y="4009578"/>
                  <a:pt x="7972554" y="4015382"/>
                </a:cubicBezTo>
                <a:cubicBezTo>
                  <a:pt x="7972554" y="4025279"/>
                  <a:pt x="7976052" y="4033409"/>
                  <a:pt x="7983047" y="4039771"/>
                </a:cubicBezTo>
                <a:cubicBezTo>
                  <a:pt x="7990042" y="4046134"/>
                  <a:pt x="8000050" y="4049315"/>
                  <a:pt x="8013073" y="4049315"/>
                </a:cubicBezTo>
                <a:cubicBezTo>
                  <a:pt x="8020961" y="4049315"/>
                  <a:pt x="8028346" y="4048013"/>
                  <a:pt x="8035229" y="4045408"/>
                </a:cubicBezTo>
                <a:cubicBezTo>
                  <a:pt x="8042113" y="4042804"/>
                  <a:pt x="8049275" y="4038339"/>
                  <a:pt x="8056717" y="4032014"/>
                </a:cubicBezTo>
                <a:cubicBezTo>
                  <a:pt x="8057312" y="4037595"/>
                  <a:pt x="8058651" y="4042469"/>
                  <a:pt x="8060735" y="4046636"/>
                </a:cubicBezTo>
                <a:lnTo>
                  <a:pt x="8081720" y="4046636"/>
                </a:lnTo>
                <a:cubicBezTo>
                  <a:pt x="8079190" y="4042097"/>
                  <a:pt x="8077497" y="4037353"/>
                  <a:pt x="8076641" y="4032404"/>
                </a:cubicBezTo>
                <a:cubicBezTo>
                  <a:pt x="8075785" y="4027456"/>
                  <a:pt x="8075357" y="4015643"/>
                  <a:pt x="8075357" y="3996965"/>
                </a:cubicBezTo>
                <a:lnTo>
                  <a:pt x="8075357" y="3970176"/>
                </a:lnTo>
                <a:cubicBezTo>
                  <a:pt x="8075357" y="3961246"/>
                  <a:pt x="8075022" y="3955070"/>
                  <a:pt x="8074353" y="3951646"/>
                </a:cubicBezTo>
                <a:cubicBezTo>
                  <a:pt x="8073162" y="3946140"/>
                  <a:pt x="8071079" y="3941582"/>
                  <a:pt x="8068102" y="3937973"/>
                </a:cubicBezTo>
                <a:cubicBezTo>
                  <a:pt x="8065125" y="3934364"/>
                  <a:pt x="8060474" y="3931369"/>
                  <a:pt x="8054149" y="3928987"/>
                </a:cubicBezTo>
                <a:cubicBezTo>
                  <a:pt x="8047824" y="3926606"/>
                  <a:pt x="8039601" y="3925416"/>
                  <a:pt x="8029481" y="3925416"/>
                </a:cubicBezTo>
                <a:close/>
                <a:moveTo>
                  <a:pt x="7911870" y="3925416"/>
                </a:moveTo>
                <a:cubicBezTo>
                  <a:pt x="7889099" y="3925416"/>
                  <a:pt x="7874737" y="3936540"/>
                  <a:pt x="7868784" y="3958790"/>
                </a:cubicBezTo>
                <a:lnTo>
                  <a:pt x="7887871" y="3961916"/>
                </a:lnTo>
                <a:cubicBezTo>
                  <a:pt x="7892410" y="3948595"/>
                  <a:pt x="7900335" y="3941935"/>
                  <a:pt x="7911646" y="3941935"/>
                </a:cubicBezTo>
                <a:cubicBezTo>
                  <a:pt x="7917376" y="3941935"/>
                  <a:pt x="7922046" y="3943554"/>
                  <a:pt x="7925655" y="3946791"/>
                </a:cubicBezTo>
                <a:cubicBezTo>
                  <a:pt x="7929264" y="3950028"/>
                  <a:pt x="7931068" y="3954363"/>
                  <a:pt x="7931068" y="3959795"/>
                </a:cubicBezTo>
                <a:cubicBezTo>
                  <a:pt x="7931068" y="3964260"/>
                  <a:pt x="7929692" y="3967980"/>
                  <a:pt x="7926938" y="3970957"/>
                </a:cubicBezTo>
                <a:cubicBezTo>
                  <a:pt x="7924185" y="3973933"/>
                  <a:pt x="7921264" y="3975719"/>
                  <a:pt x="7918176" y="3976315"/>
                </a:cubicBezTo>
                <a:cubicBezTo>
                  <a:pt x="7915088" y="3976910"/>
                  <a:pt x="7909302" y="3977245"/>
                  <a:pt x="7900819" y="3977319"/>
                </a:cubicBezTo>
                <a:lnTo>
                  <a:pt x="7900819" y="3993058"/>
                </a:lnTo>
                <a:cubicBezTo>
                  <a:pt x="7903200" y="3992983"/>
                  <a:pt x="7904726" y="3992946"/>
                  <a:pt x="7905396" y="3992946"/>
                </a:cubicBezTo>
                <a:cubicBezTo>
                  <a:pt x="7913804" y="3992946"/>
                  <a:pt x="7919609" y="3993374"/>
                  <a:pt x="7922808" y="3994230"/>
                </a:cubicBezTo>
                <a:cubicBezTo>
                  <a:pt x="7926008" y="3995086"/>
                  <a:pt x="7929022" y="3997225"/>
                  <a:pt x="7931850" y="4000648"/>
                </a:cubicBezTo>
                <a:cubicBezTo>
                  <a:pt x="7934678" y="4004071"/>
                  <a:pt x="7936091" y="4008090"/>
                  <a:pt x="7936091" y="4012703"/>
                </a:cubicBezTo>
                <a:cubicBezTo>
                  <a:pt x="7936091" y="4018656"/>
                  <a:pt x="7933840" y="4023549"/>
                  <a:pt x="7929338" y="4027381"/>
                </a:cubicBezTo>
                <a:cubicBezTo>
                  <a:pt x="7924836" y="4031214"/>
                  <a:pt x="7919199" y="4033130"/>
                  <a:pt x="7912428" y="4033130"/>
                </a:cubicBezTo>
                <a:cubicBezTo>
                  <a:pt x="7905656" y="4033130"/>
                  <a:pt x="7899647" y="4031046"/>
                  <a:pt x="7894401" y="4026879"/>
                </a:cubicBezTo>
                <a:cubicBezTo>
                  <a:pt x="7889155" y="4022712"/>
                  <a:pt x="7885676" y="4016833"/>
                  <a:pt x="7883964" y="4009243"/>
                </a:cubicBezTo>
                <a:lnTo>
                  <a:pt x="7865100" y="4013261"/>
                </a:lnTo>
                <a:cubicBezTo>
                  <a:pt x="7869416" y="4037297"/>
                  <a:pt x="7885081" y="4049315"/>
                  <a:pt x="7912093" y="4049315"/>
                </a:cubicBezTo>
                <a:cubicBezTo>
                  <a:pt x="7926008" y="4049315"/>
                  <a:pt x="7936836" y="4046003"/>
                  <a:pt x="7944575" y="4039381"/>
                </a:cubicBezTo>
                <a:cubicBezTo>
                  <a:pt x="7952314" y="4032758"/>
                  <a:pt x="7956183" y="4024126"/>
                  <a:pt x="7956183" y="4013485"/>
                </a:cubicBezTo>
                <a:cubicBezTo>
                  <a:pt x="7956183" y="4006713"/>
                  <a:pt x="7954695" y="4000853"/>
                  <a:pt x="7951718" y="3995904"/>
                </a:cubicBezTo>
                <a:cubicBezTo>
                  <a:pt x="7948742" y="3990956"/>
                  <a:pt x="7944277" y="3986882"/>
                  <a:pt x="7938324" y="3983682"/>
                </a:cubicBezTo>
                <a:cubicBezTo>
                  <a:pt x="7947700" y="3977952"/>
                  <a:pt x="7952388" y="3970250"/>
                  <a:pt x="7952388" y="3960576"/>
                </a:cubicBezTo>
                <a:cubicBezTo>
                  <a:pt x="7952388" y="3950977"/>
                  <a:pt x="7948798" y="3942717"/>
                  <a:pt x="7941617" y="3935796"/>
                </a:cubicBezTo>
                <a:cubicBezTo>
                  <a:pt x="7934436" y="3928876"/>
                  <a:pt x="7924520" y="3925416"/>
                  <a:pt x="7911870" y="3925416"/>
                </a:cubicBezTo>
                <a:close/>
                <a:moveTo>
                  <a:pt x="10832584" y="3747529"/>
                </a:moveTo>
                <a:lnTo>
                  <a:pt x="10832584" y="3770411"/>
                </a:lnTo>
                <a:lnTo>
                  <a:pt x="10843970" y="3770411"/>
                </a:lnTo>
                <a:cubicBezTo>
                  <a:pt x="10843746" y="3777183"/>
                  <a:pt x="10842630" y="3782373"/>
                  <a:pt x="10840621" y="3785982"/>
                </a:cubicBezTo>
                <a:cubicBezTo>
                  <a:pt x="10838612" y="3789591"/>
                  <a:pt x="10835486" y="3792326"/>
                  <a:pt x="10831245" y="3794186"/>
                </a:cubicBezTo>
                <a:lnTo>
                  <a:pt x="10836826" y="3802781"/>
                </a:lnTo>
                <a:cubicBezTo>
                  <a:pt x="10843300" y="3799953"/>
                  <a:pt x="10848025" y="3795954"/>
                  <a:pt x="10851002" y="3790782"/>
                </a:cubicBezTo>
                <a:cubicBezTo>
                  <a:pt x="10853978" y="3785610"/>
                  <a:pt x="10855466" y="3778820"/>
                  <a:pt x="10855466" y="3770411"/>
                </a:cubicBezTo>
                <a:lnTo>
                  <a:pt x="10855466" y="3747529"/>
                </a:lnTo>
                <a:close/>
                <a:moveTo>
                  <a:pt x="11617392" y="3710917"/>
                </a:moveTo>
                <a:lnTo>
                  <a:pt x="11617392" y="3718284"/>
                </a:lnTo>
                <a:cubicBezTo>
                  <a:pt x="11617392" y="3727139"/>
                  <a:pt x="11616313" y="3733837"/>
                  <a:pt x="11614155" y="3738376"/>
                </a:cubicBezTo>
                <a:cubicBezTo>
                  <a:pt x="11611327" y="3744254"/>
                  <a:pt x="11606900" y="3748887"/>
                  <a:pt x="11600872" y="3752273"/>
                </a:cubicBezTo>
                <a:cubicBezTo>
                  <a:pt x="11594844" y="3755658"/>
                  <a:pt x="11587961" y="3757351"/>
                  <a:pt x="11580222" y="3757351"/>
                </a:cubicBezTo>
                <a:cubicBezTo>
                  <a:pt x="11572409" y="3757351"/>
                  <a:pt x="11566474" y="3755565"/>
                  <a:pt x="11562418" y="3751994"/>
                </a:cubicBezTo>
                <a:cubicBezTo>
                  <a:pt x="11558363" y="3748422"/>
                  <a:pt x="11556335" y="3743957"/>
                  <a:pt x="11556335" y="3738599"/>
                </a:cubicBezTo>
                <a:cubicBezTo>
                  <a:pt x="11556335" y="3735102"/>
                  <a:pt x="11557266" y="3731920"/>
                  <a:pt x="11559126" y="3729056"/>
                </a:cubicBezTo>
                <a:cubicBezTo>
                  <a:pt x="11560986" y="3726191"/>
                  <a:pt x="11563628" y="3724014"/>
                  <a:pt x="11567051" y="3722526"/>
                </a:cubicBezTo>
                <a:cubicBezTo>
                  <a:pt x="11570474" y="3721037"/>
                  <a:pt x="11576316" y="3719698"/>
                  <a:pt x="11584576" y="3718507"/>
                </a:cubicBezTo>
                <a:cubicBezTo>
                  <a:pt x="11599160" y="3716424"/>
                  <a:pt x="11610100" y="3713894"/>
                  <a:pt x="11617392" y="3710917"/>
                </a:cubicBezTo>
                <a:close/>
                <a:moveTo>
                  <a:pt x="8826567" y="3710917"/>
                </a:moveTo>
                <a:lnTo>
                  <a:pt x="8826567" y="3718284"/>
                </a:lnTo>
                <a:cubicBezTo>
                  <a:pt x="8826567" y="3727139"/>
                  <a:pt x="8825488" y="3733837"/>
                  <a:pt x="8823330" y="3738376"/>
                </a:cubicBezTo>
                <a:cubicBezTo>
                  <a:pt x="8820502" y="3744254"/>
                  <a:pt x="8816075" y="3748887"/>
                  <a:pt x="8810047" y="3752273"/>
                </a:cubicBezTo>
                <a:cubicBezTo>
                  <a:pt x="8804020" y="3755658"/>
                  <a:pt x="8797136" y="3757351"/>
                  <a:pt x="8789397" y="3757351"/>
                </a:cubicBezTo>
                <a:cubicBezTo>
                  <a:pt x="8781584" y="3757351"/>
                  <a:pt x="8775649" y="3755565"/>
                  <a:pt x="8771594" y="3751994"/>
                </a:cubicBezTo>
                <a:cubicBezTo>
                  <a:pt x="8767538" y="3748422"/>
                  <a:pt x="8765510" y="3743957"/>
                  <a:pt x="8765510" y="3738599"/>
                </a:cubicBezTo>
                <a:cubicBezTo>
                  <a:pt x="8765510" y="3735102"/>
                  <a:pt x="8766440" y="3731920"/>
                  <a:pt x="8768301" y="3729056"/>
                </a:cubicBezTo>
                <a:cubicBezTo>
                  <a:pt x="8770161" y="3726191"/>
                  <a:pt x="8772803" y="3724014"/>
                  <a:pt x="8776226" y="3722526"/>
                </a:cubicBezTo>
                <a:cubicBezTo>
                  <a:pt x="8779649" y="3721037"/>
                  <a:pt x="8785490" y="3719698"/>
                  <a:pt x="8793750" y="3718507"/>
                </a:cubicBezTo>
                <a:cubicBezTo>
                  <a:pt x="8808336" y="3716424"/>
                  <a:pt x="8819274" y="3713894"/>
                  <a:pt x="8826567" y="3710917"/>
                </a:cubicBezTo>
                <a:close/>
                <a:moveTo>
                  <a:pt x="11710298" y="3668501"/>
                </a:moveTo>
                <a:lnTo>
                  <a:pt x="11738873" y="3668501"/>
                </a:lnTo>
                <a:lnTo>
                  <a:pt x="11738873" y="3707680"/>
                </a:lnTo>
                <a:lnTo>
                  <a:pt x="11716660" y="3707680"/>
                </a:lnTo>
                <a:cubicBezTo>
                  <a:pt x="11703712" y="3707680"/>
                  <a:pt x="11694690" y="3706024"/>
                  <a:pt x="11689592" y="3702713"/>
                </a:cubicBezTo>
                <a:cubicBezTo>
                  <a:pt x="11684495" y="3699402"/>
                  <a:pt x="11681946" y="3694211"/>
                  <a:pt x="11681946" y="3687142"/>
                </a:cubicBezTo>
                <a:cubicBezTo>
                  <a:pt x="11681946" y="3682156"/>
                  <a:pt x="11683676" y="3677803"/>
                  <a:pt x="11687136" y="3674082"/>
                </a:cubicBezTo>
                <a:cubicBezTo>
                  <a:pt x="11690597" y="3670361"/>
                  <a:pt x="11698317" y="3668501"/>
                  <a:pt x="11710298" y="3668501"/>
                </a:cubicBezTo>
                <a:close/>
                <a:moveTo>
                  <a:pt x="10751882" y="3666269"/>
                </a:moveTo>
                <a:cubicBezTo>
                  <a:pt x="10762077" y="3666269"/>
                  <a:pt x="10769704" y="3670082"/>
                  <a:pt x="10774764" y="3677710"/>
                </a:cubicBezTo>
                <a:cubicBezTo>
                  <a:pt x="10779824" y="3685337"/>
                  <a:pt x="10782354" y="3696778"/>
                  <a:pt x="10782354" y="3712033"/>
                </a:cubicBezTo>
                <a:cubicBezTo>
                  <a:pt x="10782354" y="3727660"/>
                  <a:pt x="10779434" y="3738990"/>
                  <a:pt x="10773592" y="3746022"/>
                </a:cubicBezTo>
                <a:cubicBezTo>
                  <a:pt x="10767751" y="3753054"/>
                  <a:pt x="10760254" y="3756570"/>
                  <a:pt x="10751101" y="3756570"/>
                </a:cubicBezTo>
                <a:cubicBezTo>
                  <a:pt x="10741873" y="3756570"/>
                  <a:pt x="10734506" y="3752775"/>
                  <a:pt x="10729000" y="3745185"/>
                </a:cubicBezTo>
                <a:cubicBezTo>
                  <a:pt x="10723493" y="3737595"/>
                  <a:pt x="10720740" y="3725651"/>
                  <a:pt x="10720740" y="3709354"/>
                </a:cubicBezTo>
                <a:cubicBezTo>
                  <a:pt x="10720740" y="3695737"/>
                  <a:pt x="10723474" y="3685151"/>
                  <a:pt x="10728944" y="3677598"/>
                </a:cubicBezTo>
                <a:cubicBezTo>
                  <a:pt x="10734413" y="3670045"/>
                  <a:pt x="10742060" y="3666269"/>
                  <a:pt x="10751882" y="3666269"/>
                </a:cubicBezTo>
                <a:close/>
                <a:moveTo>
                  <a:pt x="9799382" y="3666269"/>
                </a:moveTo>
                <a:cubicBezTo>
                  <a:pt x="9809577" y="3666269"/>
                  <a:pt x="9817204" y="3670082"/>
                  <a:pt x="9822264" y="3677710"/>
                </a:cubicBezTo>
                <a:cubicBezTo>
                  <a:pt x="9827324" y="3685337"/>
                  <a:pt x="9829854" y="3696778"/>
                  <a:pt x="9829854" y="3712033"/>
                </a:cubicBezTo>
                <a:cubicBezTo>
                  <a:pt x="9829854" y="3727660"/>
                  <a:pt x="9826934" y="3738990"/>
                  <a:pt x="9821092" y="3746022"/>
                </a:cubicBezTo>
                <a:cubicBezTo>
                  <a:pt x="9815251" y="3753054"/>
                  <a:pt x="9807754" y="3756570"/>
                  <a:pt x="9798601" y="3756570"/>
                </a:cubicBezTo>
                <a:cubicBezTo>
                  <a:pt x="9789373" y="3756570"/>
                  <a:pt x="9782006" y="3752775"/>
                  <a:pt x="9776500" y="3745185"/>
                </a:cubicBezTo>
                <a:cubicBezTo>
                  <a:pt x="9770993" y="3737595"/>
                  <a:pt x="9768240" y="3725651"/>
                  <a:pt x="9768240" y="3709354"/>
                </a:cubicBezTo>
                <a:cubicBezTo>
                  <a:pt x="9768240" y="3695737"/>
                  <a:pt x="9770974" y="3685151"/>
                  <a:pt x="9776444" y="3677598"/>
                </a:cubicBezTo>
                <a:cubicBezTo>
                  <a:pt x="9781913" y="3670045"/>
                  <a:pt x="9789559" y="3666269"/>
                  <a:pt x="9799382" y="3666269"/>
                </a:cubicBezTo>
                <a:close/>
                <a:moveTo>
                  <a:pt x="11332646" y="3665822"/>
                </a:moveTo>
                <a:cubicBezTo>
                  <a:pt x="11342544" y="3665822"/>
                  <a:pt x="11350822" y="3669599"/>
                  <a:pt x="11357482" y="3677152"/>
                </a:cubicBezTo>
                <a:cubicBezTo>
                  <a:pt x="11364142" y="3684705"/>
                  <a:pt x="11367472" y="3695811"/>
                  <a:pt x="11367472" y="3710471"/>
                </a:cubicBezTo>
                <a:cubicBezTo>
                  <a:pt x="11367472" y="3726023"/>
                  <a:pt x="11364161" y="3737595"/>
                  <a:pt x="11357538" y="3745185"/>
                </a:cubicBezTo>
                <a:cubicBezTo>
                  <a:pt x="11350915" y="3752775"/>
                  <a:pt x="11342618" y="3756570"/>
                  <a:pt x="11332646" y="3756570"/>
                </a:cubicBezTo>
                <a:cubicBezTo>
                  <a:pt x="11322601" y="3756570"/>
                  <a:pt x="11314266" y="3752793"/>
                  <a:pt x="11307644" y="3745240"/>
                </a:cubicBezTo>
                <a:cubicBezTo>
                  <a:pt x="11301020" y="3737688"/>
                  <a:pt x="11297709" y="3726321"/>
                  <a:pt x="11297709" y="3711140"/>
                </a:cubicBezTo>
                <a:cubicBezTo>
                  <a:pt x="11297709" y="3695960"/>
                  <a:pt x="11301020" y="3684612"/>
                  <a:pt x="11307644" y="3677096"/>
                </a:cubicBezTo>
                <a:cubicBezTo>
                  <a:pt x="11314266" y="3669580"/>
                  <a:pt x="11322601" y="3665822"/>
                  <a:pt x="11332646" y="3665822"/>
                </a:cubicBezTo>
                <a:close/>
                <a:moveTo>
                  <a:pt x="11113572" y="3665822"/>
                </a:moveTo>
                <a:cubicBezTo>
                  <a:pt x="11123469" y="3665822"/>
                  <a:pt x="11131747" y="3669599"/>
                  <a:pt x="11138407" y="3677152"/>
                </a:cubicBezTo>
                <a:cubicBezTo>
                  <a:pt x="11145067" y="3684705"/>
                  <a:pt x="11148398" y="3695811"/>
                  <a:pt x="11148398" y="3710471"/>
                </a:cubicBezTo>
                <a:cubicBezTo>
                  <a:pt x="11148398" y="3726023"/>
                  <a:pt x="11145086" y="3737595"/>
                  <a:pt x="11138463" y="3745185"/>
                </a:cubicBezTo>
                <a:cubicBezTo>
                  <a:pt x="11131840" y="3752775"/>
                  <a:pt x="11123543" y="3756570"/>
                  <a:pt x="11113572" y="3756570"/>
                </a:cubicBezTo>
                <a:cubicBezTo>
                  <a:pt x="11103526" y="3756570"/>
                  <a:pt x="11095191" y="3752793"/>
                  <a:pt x="11088568" y="3745240"/>
                </a:cubicBezTo>
                <a:cubicBezTo>
                  <a:pt x="11081946" y="3737688"/>
                  <a:pt x="11078634" y="3726321"/>
                  <a:pt x="11078634" y="3711140"/>
                </a:cubicBezTo>
                <a:cubicBezTo>
                  <a:pt x="11078634" y="3695960"/>
                  <a:pt x="11081946" y="3684612"/>
                  <a:pt x="11088568" y="3677096"/>
                </a:cubicBezTo>
                <a:cubicBezTo>
                  <a:pt x="11095191" y="3669580"/>
                  <a:pt x="11103526" y="3665822"/>
                  <a:pt x="11113572" y="3665822"/>
                </a:cubicBezTo>
                <a:close/>
                <a:moveTo>
                  <a:pt x="10238053" y="3665711"/>
                </a:moveTo>
                <a:cubicBezTo>
                  <a:pt x="10248248" y="3665711"/>
                  <a:pt x="10256545" y="3669580"/>
                  <a:pt x="10262944" y="3677319"/>
                </a:cubicBezTo>
                <a:cubicBezTo>
                  <a:pt x="10267112" y="3682305"/>
                  <a:pt x="10269642" y="3689784"/>
                  <a:pt x="10270535" y="3699755"/>
                </a:cubicBezTo>
                <a:lnTo>
                  <a:pt x="10204343" y="3699755"/>
                </a:lnTo>
                <a:cubicBezTo>
                  <a:pt x="10205013" y="3689411"/>
                  <a:pt x="10208492" y="3681151"/>
                  <a:pt x="10214780" y="3674975"/>
                </a:cubicBezTo>
                <a:cubicBezTo>
                  <a:pt x="10221068" y="3668799"/>
                  <a:pt x="10228826" y="3665711"/>
                  <a:pt x="10238053" y="3665711"/>
                </a:cubicBezTo>
                <a:close/>
                <a:moveTo>
                  <a:pt x="9295078" y="3665711"/>
                </a:moveTo>
                <a:cubicBezTo>
                  <a:pt x="9305273" y="3665711"/>
                  <a:pt x="9313570" y="3669580"/>
                  <a:pt x="9319970" y="3677319"/>
                </a:cubicBezTo>
                <a:cubicBezTo>
                  <a:pt x="9324137" y="3682305"/>
                  <a:pt x="9326667" y="3689784"/>
                  <a:pt x="9327560" y="3699755"/>
                </a:cubicBezTo>
                <a:lnTo>
                  <a:pt x="9261368" y="3699755"/>
                </a:lnTo>
                <a:cubicBezTo>
                  <a:pt x="9262038" y="3689411"/>
                  <a:pt x="9265517" y="3681151"/>
                  <a:pt x="9271805" y="3674975"/>
                </a:cubicBezTo>
                <a:cubicBezTo>
                  <a:pt x="9278093" y="3668799"/>
                  <a:pt x="9285851" y="3665711"/>
                  <a:pt x="9295078" y="3665711"/>
                </a:cubicBezTo>
                <a:close/>
                <a:moveTo>
                  <a:pt x="8580703" y="3665711"/>
                </a:moveTo>
                <a:cubicBezTo>
                  <a:pt x="8590898" y="3665711"/>
                  <a:pt x="8599195" y="3669580"/>
                  <a:pt x="8605594" y="3677319"/>
                </a:cubicBezTo>
                <a:cubicBezTo>
                  <a:pt x="8609762" y="3682305"/>
                  <a:pt x="8612292" y="3689784"/>
                  <a:pt x="8613185" y="3699755"/>
                </a:cubicBezTo>
                <a:lnTo>
                  <a:pt x="8546993" y="3699755"/>
                </a:lnTo>
                <a:cubicBezTo>
                  <a:pt x="8547663" y="3689411"/>
                  <a:pt x="8551142" y="3681151"/>
                  <a:pt x="8557430" y="3674975"/>
                </a:cubicBezTo>
                <a:cubicBezTo>
                  <a:pt x="8563718" y="3668799"/>
                  <a:pt x="8571476" y="3665711"/>
                  <a:pt x="8580703" y="3665711"/>
                </a:cubicBezTo>
                <a:close/>
                <a:moveTo>
                  <a:pt x="11459150" y="3664929"/>
                </a:moveTo>
                <a:cubicBezTo>
                  <a:pt x="11467782" y="3664929"/>
                  <a:pt x="11475205" y="3668687"/>
                  <a:pt x="11481419" y="3676203"/>
                </a:cubicBezTo>
                <a:cubicBezTo>
                  <a:pt x="11487632" y="3683719"/>
                  <a:pt x="11490739" y="3695030"/>
                  <a:pt x="11490739" y="3710136"/>
                </a:cubicBezTo>
                <a:cubicBezTo>
                  <a:pt x="11490739" y="3725986"/>
                  <a:pt x="11487558" y="3737688"/>
                  <a:pt x="11481196" y="3745240"/>
                </a:cubicBezTo>
                <a:cubicBezTo>
                  <a:pt x="11474833" y="3752793"/>
                  <a:pt x="11467187" y="3756570"/>
                  <a:pt x="11458258" y="3756570"/>
                </a:cubicBezTo>
                <a:cubicBezTo>
                  <a:pt x="11449477" y="3756570"/>
                  <a:pt x="11441998" y="3752924"/>
                  <a:pt x="11435822" y="3745631"/>
                </a:cubicBezTo>
                <a:cubicBezTo>
                  <a:pt x="11429645" y="3738339"/>
                  <a:pt x="11426557" y="3727065"/>
                  <a:pt x="11426557" y="3711810"/>
                </a:cubicBezTo>
                <a:cubicBezTo>
                  <a:pt x="11426557" y="3696555"/>
                  <a:pt x="11429850" y="3684928"/>
                  <a:pt x="11436436" y="3676928"/>
                </a:cubicBezTo>
                <a:cubicBezTo>
                  <a:pt x="11443021" y="3668929"/>
                  <a:pt x="11450593" y="3664929"/>
                  <a:pt x="11459150" y="3664929"/>
                </a:cubicBezTo>
                <a:close/>
                <a:moveTo>
                  <a:pt x="10363776" y="3664929"/>
                </a:moveTo>
                <a:cubicBezTo>
                  <a:pt x="10372408" y="3664929"/>
                  <a:pt x="10379830" y="3668687"/>
                  <a:pt x="10386044" y="3676203"/>
                </a:cubicBezTo>
                <a:cubicBezTo>
                  <a:pt x="10392258" y="3683719"/>
                  <a:pt x="10395364" y="3695030"/>
                  <a:pt x="10395364" y="3710136"/>
                </a:cubicBezTo>
                <a:cubicBezTo>
                  <a:pt x="10395364" y="3725986"/>
                  <a:pt x="10392183" y="3737688"/>
                  <a:pt x="10385821" y="3745240"/>
                </a:cubicBezTo>
                <a:cubicBezTo>
                  <a:pt x="10379458" y="3752793"/>
                  <a:pt x="10371812" y="3756570"/>
                  <a:pt x="10362882" y="3756570"/>
                </a:cubicBezTo>
                <a:cubicBezTo>
                  <a:pt x="10354102" y="3756570"/>
                  <a:pt x="10346623" y="3752924"/>
                  <a:pt x="10340447" y="3745631"/>
                </a:cubicBezTo>
                <a:cubicBezTo>
                  <a:pt x="10334270" y="3738339"/>
                  <a:pt x="10331182" y="3727065"/>
                  <a:pt x="10331182" y="3711810"/>
                </a:cubicBezTo>
                <a:cubicBezTo>
                  <a:pt x="10331182" y="3696555"/>
                  <a:pt x="10334475" y="3684928"/>
                  <a:pt x="10341060" y="3676928"/>
                </a:cubicBezTo>
                <a:cubicBezTo>
                  <a:pt x="10347646" y="3668929"/>
                  <a:pt x="10355218" y="3664929"/>
                  <a:pt x="10363776" y="3664929"/>
                </a:cubicBezTo>
                <a:close/>
                <a:moveTo>
                  <a:pt x="11703936" y="3651870"/>
                </a:moveTo>
                <a:cubicBezTo>
                  <a:pt x="11690169" y="3651870"/>
                  <a:pt x="11679658" y="3655069"/>
                  <a:pt x="11672402" y="3661469"/>
                </a:cubicBezTo>
                <a:cubicBezTo>
                  <a:pt x="11665147" y="3667869"/>
                  <a:pt x="11661520" y="3676203"/>
                  <a:pt x="11661520" y="3686472"/>
                </a:cubicBezTo>
                <a:cubicBezTo>
                  <a:pt x="11661520" y="3695179"/>
                  <a:pt x="11664292" y="3702880"/>
                  <a:pt x="11669835" y="3709578"/>
                </a:cubicBezTo>
                <a:cubicBezTo>
                  <a:pt x="11675379" y="3716275"/>
                  <a:pt x="11683881" y="3720405"/>
                  <a:pt x="11695341" y="3721968"/>
                </a:cubicBezTo>
                <a:cubicBezTo>
                  <a:pt x="11688792" y="3723233"/>
                  <a:pt x="11682207" y="3728739"/>
                  <a:pt x="11675584" y="3738488"/>
                </a:cubicBezTo>
                <a:lnTo>
                  <a:pt x="11653929" y="3770411"/>
                </a:lnTo>
                <a:lnTo>
                  <a:pt x="11678821" y="3770411"/>
                </a:lnTo>
                <a:lnTo>
                  <a:pt x="11696345" y="3744515"/>
                </a:lnTo>
                <a:cubicBezTo>
                  <a:pt x="11702968" y="3734618"/>
                  <a:pt x="11708010" y="3728758"/>
                  <a:pt x="11711470" y="3726935"/>
                </a:cubicBezTo>
                <a:cubicBezTo>
                  <a:pt x="11714930" y="3725112"/>
                  <a:pt x="11720195" y="3724200"/>
                  <a:pt x="11727264" y="3724200"/>
                </a:cubicBezTo>
                <a:lnTo>
                  <a:pt x="11738873" y="3724200"/>
                </a:lnTo>
                <a:lnTo>
                  <a:pt x="11738873" y="3770411"/>
                </a:lnTo>
                <a:lnTo>
                  <a:pt x="11758853" y="3770411"/>
                </a:lnTo>
                <a:lnTo>
                  <a:pt x="11758853" y="3651870"/>
                </a:lnTo>
                <a:close/>
                <a:moveTo>
                  <a:pt x="11168936" y="3651870"/>
                </a:moveTo>
                <a:lnTo>
                  <a:pt x="11168936" y="3668501"/>
                </a:lnTo>
                <a:lnTo>
                  <a:pt x="11207110" y="3668501"/>
                </a:lnTo>
                <a:lnTo>
                  <a:pt x="11207110" y="3770411"/>
                </a:lnTo>
                <a:lnTo>
                  <a:pt x="11227090" y="3770411"/>
                </a:lnTo>
                <a:lnTo>
                  <a:pt x="11227090" y="3668501"/>
                </a:lnTo>
                <a:lnTo>
                  <a:pt x="11265265" y="3668501"/>
                </a:lnTo>
                <a:lnTo>
                  <a:pt x="11265265" y="3651870"/>
                </a:lnTo>
                <a:close/>
                <a:moveTo>
                  <a:pt x="10960576" y="3651870"/>
                </a:moveTo>
                <a:lnTo>
                  <a:pt x="10960576" y="3770411"/>
                </a:lnTo>
                <a:lnTo>
                  <a:pt x="10980668" y="3770411"/>
                </a:lnTo>
                <a:lnTo>
                  <a:pt x="10980668" y="3715605"/>
                </a:lnTo>
                <a:cubicBezTo>
                  <a:pt x="10985207" y="3715605"/>
                  <a:pt x="10989114" y="3716777"/>
                  <a:pt x="10992388" y="3719121"/>
                </a:cubicBezTo>
                <a:cubicBezTo>
                  <a:pt x="10995662" y="3721465"/>
                  <a:pt x="10999495" y="3726321"/>
                  <a:pt x="11003885" y="3733688"/>
                </a:cubicBezTo>
                <a:lnTo>
                  <a:pt x="11025316" y="3770411"/>
                </a:lnTo>
                <a:lnTo>
                  <a:pt x="11047418" y="3770411"/>
                </a:lnTo>
                <a:lnTo>
                  <a:pt x="11025428" y="3733688"/>
                </a:lnTo>
                <a:cubicBezTo>
                  <a:pt x="11017094" y="3719921"/>
                  <a:pt x="11008610" y="3711884"/>
                  <a:pt x="10999978" y="3709578"/>
                </a:cubicBezTo>
                <a:cubicBezTo>
                  <a:pt x="11005262" y="3707122"/>
                  <a:pt x="11009169" y="3704406"/>
                  <a:pt x="11011699" y="3701429"/>
                </a:cubicBezTo>
                <a:cubicBezTo>
                  <a:pt x="11014229" y="3698453"/>
                  <a:pt x="11017019" y="3693095"/>
                  <a:pt x="11020070" y="3685356"/>
                </a:cubicBezTo>
                <a:cubicBezTo>
                  <a:pt x="11023270" y="3677245"/>
                  <a:pt x="11025652" y="3672371"/>
                  <a:pt x="11027214" y="3670734"/>
                </a:cubicBezTo>
                <a:cubicBezTo>
                  <a:pt x="11028702" y="3669171"/>
                  <a:pt x="11032088" y="3668389"/>
                  <a:pt x="11037372" y="3668389"/>
                </a:cubicBezTo>
                <a:lnTo>
                  <a:pt x="11042953" y="3668501"/>
                </a:lnTo>
                <a:lnTo>
                  <a:pt x="11042953" y="3651870"/>
                </a:lnTo>
                <a:lnTo>
                  <a:pt x="11038934" y="3651870"/>
                </a:lnTo>
                <a:cubicBezTo>
                  <a:pt x="11031865" y="3651870"/>
                  <a:pt x="11026730" y="3652390"/>
                  <a:pt x="11023530" y="3653432"/>
                </a:cubicBezTo>
                <a:cubicBezTo>
                  <a:pt x="11020331" y="3654474"/>
                  <a:pt x="11017503" y="3656483"/>
                  <a:pt x="11015048" y="3659460"/>
                </a:cubicBezTo>
                <a:cubicBezTo>
                  <a:pt x="11012592" y="3662436"/>
                  <a:pt x="11009392" y="3668613"/>
                  <a:pt x="11005448" y="3677989"/>
                </a:cubicBezTo>
                <a:cubicBezTo>
                  <a:pt x="11000462" y="3689821"/>
                  <a:pt x="10996686" y="3696964"/>
                  <a:pt x="10994118" y="3699420"/>
                </a:cubicBezTo>
                <a:cubicBezTo>
                  <a:pt x="10991551" y="3701876"/>
                  <a:pt x="10987068" y="3703104"/>
                  <a:pt x="10980668" y="3703104"/>
                </a:cubicBezTo>
                <a:lnTo>
                  <a:pt x="10980668" y="3651870"/>
                </a:lnTo>
                <a:close/>
                <a:moveTo>
                  <a:pt x="10532063" y="3651870"/>
                </a:moveTo>
                <a:lnTo>
                  <a:pt x="10532063" y="3770411"/>
                </a:lnTo>
                <a:lnTo>
                  <a:pt x="10553718" y="3770411"/>
                </a:lnTo>
                <a:lnTo>
                  <a:pt x="10609416" y="3680556"/>
                </a:lnTo>
                <a:lnTo>
                  <a:pt x="10609416" y="3770411"/>
                </a:lnTo>
                <a:lnTo>
                  <a:pt x="10629508" y="3770411"/>
                </a:lnTo>
                <a:lnTo>
                  <a:pt x="10629508" y="3651870"/>
                </a:lnTo>
                <a:lnTo>
                  <a:pt x="10607854" y="3651870"/>
                </a:lnTo>
                <a:lnTo>
                  <a:pt x="10552155" y="3742283"/>
                </a:lnTo>
                <a:lnTo>
                  <a:pt x="10552155" y="3651870"/>
                </a:lnTo>
                <a:close/>
                <a:moveTo>
                  <a:pt x="10446450" y="3651870"/>
                </a:moveTo>
                <a:lnTo>
                  <a:pt x="10446450" y="3770411"/>
                </a:lnTo>
                <a:lnTo>
                  <a:pt x="10466541" y="3770411"/>
                </a:lnTo>
                <a:lnTo>
                  <a:pt x="10466541" y="3668501"/>
                </a:lnTo>
                <a:lnTo>
                  <a:pt x="10514650" y="3668501"/>
                </a:lnTo>
                <a:lnTo>
                  <a:pt x="10514650" y="3651870"/>
                </a:lnTo>
                <a:close/>
                <a:moveTo>
                  <a:pt x="10065450" y="3651870"/>
                </a:moveTo>
                <a:lnTo>
                  <a:pt x="10065450" y="3770411"/>
                </a:lnTo>
                <a:lnTo>
                  <a:pt x="10085541" y="3770411"/>
                </a:lnTo>
                <a:lnTo>
                  <a:pt x="10085541" y="3717838"/>
                </a:lnTo>
                <a:lnTo>
                  <a:pt x="10141240" y="3717838"/>
                </a:lnTo>
                <a:lnTo>
                  <a:pt x="10141240" y="3770411"/>
                </a:lnTo>
                <a:lnTo>
                  <a:pt x="10161332" y="3770411"/>
                </a:lnTo>
                <a:lnTo>
                  <a:pt x="10161332" y="3651870"/>
                </a:lnTo>
                <a:lnTo>
                  <a:pt x="10141240" y="3651870"/>
                </a:lnTo>
                <a:lnTo>
                  <a:pt x="10141240" y="3701206"/>
                </a:lnTo>
                <a:lnTo>
                  <a:pt x="10085541" y="3701206"/>
                </a:lnTo>
                <a:lnTo>
                  <a:pt x="10085541" y="3651870"/>
                </a:lnTo>
                <a:close/>
                <a:moveTo>
                  <a:pt x="9577702" y="3651870"/>
                </a:moveTo>
                <a:lnTo>
                  <a:pt x="9622686" y="3770634"/>
                </a:lnTo>
                <a:cubicBezTo>
                  <a:pt x="9621867" y="3772792"/>
                  <a:pt x="9621272" y="3774429"/>
                  <a:pt x="9620900" y="3775546"/>
                </a:cubicBezTo>
                <a:cubicBezTo>
                  <a:pt x="9618072" y="3783508"/>
                  <a:pt x="9616026" y="3788494"/>
                  <a:pt x="9614761" y="3790503"/>
                </a:cubicBezTo>
                <a:cubicBezTo>
                  <a:pt x="9613049" y="3793182"/>
                  <a:pt x="9610854" y="3795265"/>
                  <a:pt x="9608175" y="3796754"/>
                </a:cubicBezTo>
                <a:cubicBezTo>
                  <a:pt x="9605496" y="3798242"/>
                  <a:pt x="9601924" y="3798986"/>
                  <a:pt x="9597460" y="3798986"/>
                </a:cubicBezTo>
                <a:cubicBezTo>
                  <a:pt x="9594185" y="3798986"/>
                  <a:pt x="9590353" y="3798391"/>
                  <a:pt x="9585962" y="3797200"/>
                </a:cubicBezTo>
                <a:lnTo>
                  <a:pt x="9588195" y="3816064"/>
                </a:lnTo>
                <a:cubicBezTo>
                  <a:pt x="9592957" y="3817701"/>
                  <a:pt x="9597274" y="3818520"/>
                  <a:pt x="9601143" y="3818520"/>
                </a:cubicBezTo>
                <a:cubicBezTo>
                  <a:pt x="9607543" y="3818520"/>
                  <a:pt x="9613049" y="3816976"/>
                  <a:pt x="9617663" y="3813887"/>
                </a:cubicBezTo>
                <a:cubicBezTo>
                  <a:pt x="9622277" y="3810799"/>
                  <a:pt x="9626369" y="3805944"/>
                  <a:pt x="9629941" y="3799321"/>
                </a:cubicBezTo>
                <a:cubicBezTo>
                  <a:pt x="9632620" y="3794410"/>
                  <a:pt x="9636378" y="3785443"/>
                  <a:pt x="9641215" y="3772420"/>
                </a:cubicBezTo>
                <a:lnTo>
                  <a:pt x="9686310" y="3651870"/>
                </a:lnTo>
                <a:lnTo>
                  <a:pt x="9666218" y="3651870"/>
                </a:lnTo>
                <a:lnTo>
                  <a:pt x="9640880" y="3720963"/>
                </a:lnTo>
                <a:cubicBezTo>
                  <a:pt x="9637680" y="3729744"/>
                  <a:pt x="9634927" y="3738748"/>
                  <a:pt x="9632620" y="3747975"/>
                </a:cubicBezTo>
                <a:cubicBezTo>
                  <a:pt x="9630090" y="3738376"/>
                  <a:pt x="9627225" y="3729223"/>
                  <a:pt x="9624025" y="3720517"/>
                </a:cubicBezTo>
                <a:lnTo>
                  <a:pt x="9599357" y="3651870"/>
                </a:lnTo>
                <a:close/>
                <a:moveTo>
                  <a:pt x="9484201" y="3651870"/>
                </a:moveTo>
                <a:lnTo>
                  <a:pt x="9484201" y="3770411"/>
                </a:lnTo>
                <a:lnTo>
                  <a:pt x="9504293" y="3770411"/>
                </a:lnTo>
                <a:lnTo>
                  <a:pt x="9504293" y="3715605"/>
                </a:lnTo>
                <a:cubicBezTo>
                  <a:pt x="9508832" y="3715605"/>
                  <a:pt x="9512739" y="3716777"/>
                  <a:pt x="9516013" y="3719121"/>
                </a:cubicBezTo>
                <a:cubicBezTo>
                  <a:pt x="9519288" y="3721465"/>
                  <a:pt x="9523120" y="3726321"/>
                  <a:pt x="9527510" y="3733688"/>
                </a:cubicBezTo>
                <a:lnTo>
                  <a:pt x="9548942" y="3770411"/>
                </a:lnTo>
                <a:lnTo>
                  <a:pt x="9571042" y="3770411"/>
                </a:lnTo>
                <a:lnTo>
                  <a:pt x="9549053" y="3733688"/>
                </a:lnTo>
                <a:cubicBezTo>
                  <a:pt x="9540719" y="3719921"/>
                  <a:pt x="9532236" y="3711884"/>
                  <a:pt x="9523604" y="3709578"/>
                </a:cubicBezTo>
                <a:cubicBezTo>
                  <a:pt x="9528887" y="3707122"/>
                  <a:pt x="9532794" y="3704406"/>
                  <a:pt x="9535324" y="3701429"/>
                </a:cubicBezTo>
                <a:cubicBezTo>
                  <a:pt x="9537854" y="3698453"/>
                  <a:pt x="9540644" y="3693095"/>
                  <a:pt x="9543695" y="3685356"/>
                </a:cubicBezTo>
                <a:cubicBezTo>
                  <a:pt x="9546895" y="3677245"/>
                  <a:pt x="9549276" y="3672371"/>
                  <a:pt x="9550839" y="3670734"/>
                </a:cubicBezTo>
                <a:cubicBezTo>
                  <a:pt x="9552327" y="3669171"/>
                  <a:pt x="9555713" y="3668389"/>
                  <a:pt x="9560997" y="3668389"/>
                </a:cubicBezTo>
                <a:lnTo>
                  <a:pt x="9566578" y="3668501"/>
                </a:lnTo>
                <a:lnTo>
                  <a:pt x="9566578" y="3651870"/>
                </a:lnTo>
                <a:lnTo>
                  <a:pt x="9562559" y="3651870"/>
                </a:lnTo>
                <a:cubicBezTo>
                  <a:pt x="9555490" y="3651870"/>
                  <a:pt x="9550355" y="3652390"/>
                  <a:pt x="9547156" y="3653432"/>
                </a:cubicBezTo>
                <a:cubicBezTo>
                  <a:pt x="9543956" y="3654474"/>
                  <a:pt x="9541128" y="3656483"/>
                  <a:pt x="9538672" y="3659460"/>
                </a:cubicBezTo>
                <a:cubicBezTo>
                  <a:pt x="9536217" y="3662436"/>
                  <a:pt x="9533017" y="3668613"/>
                  <a:pt x="9529073" y="3677989"/>
                </a:cubicBezTo>
                <a:cubicBezTo>
                  <a:pt x="9524087" y="3689821"/>
                  <a:pt x="9520311" y="3696964"/>
                  <a:pt x="9517743" y="3699420"/>
                </a:cubicBezTo>
                <a:cubicBezTo>
                  <a:pt x="9515176" y="3701876"/>
                  <a:pt x="9510693" y="3703104"/>
                  <a:pt x="9504293" y="3703104"/>
                </a:cubicBezTo>
                <a:lnTo>
                  <a:pt x="9504293" y="3651870"/>
                </a:lnTo>
                <a:close/>
                <a:moveTo>
                  <a:pt x="9114996" y="3651870"/>
                </a:moveTo>
                <a:lnTo>
                  <a:pt x="9114996" y="3682900"/>
                </a:lnTo>
                <a:cubicBezTo>
                  <a:pt x="9114996" y="3690863"/>
                  <a:pt x="9116224" y="3698155"/>
                  <a:pt x="9118679" y="3704778"/>
                </a:cubicBezTo>
                <a:cubicBezTo>
                  <a:pt x="9121135" y="3711401"/>
                  <a:pt x="9125804" y="3717000"/>
                  <a:pt x="9132688" y="3721577"/>
                </a:cubicBezTo>
                <a:cubicBezTo>
                  <a:pt x="9139571" y="3726153"/>
                  <a:pt x="9147515" y="3728442"/>
                  <a:pt x="9156519" y="3728442"/>
                </a:cubicBezTo>
                <a:cubicBezTo>
                  <a:pt x="9167235" y="3728442"/>
                  <a:pt x="9178769" y="3726507"/>
                  <a:pt x="9191122" y="3722637"/>
                </a:cubicBezTo>
                <a:lnTo>
                  <a:pt x="9191122" y="3770411"/>
                </a:lnTo>
                <a:lnTo>
                  <a:pt x="9211213" y="3770411"/>
                </a:lnTo>
                <a:lnTo>
                  <a:pt x="9211213" y="3651870"/>
                </a:lnTo>
                <a:lnTo>
                  <a:pt x="9191122" y="3651870"/>
                </a:lnTo>
                <a:lnTo>
                  <a:pt x="9191122" y="3705559"/>
                </a:lnTo>
                <a:cubicBezTo>
                  <a:pt x="9179066" y="3709578"/>
                  <a:pt x="9169244" y="3711587"/>
                  <a:pt x="9161654" y="3711587"/>
                </a:cubicBezTo>
                <a:cubicBezTo>
                  <a:pt x="9155031" y="3711587"/>
                  <a:pt x="9149524" y="3709968"/>
                  <a:pt x="9145134" y="3706731"/>
                </a:cubicBezTo>
                <a:cubicBezTo>
                  <a:pt x="9140743" y="3703494"/>
                  <a:pt x="9137971" y="3699699"/>
                  <a:pt x="9136818" y="3695346"/>
                </a:cubicBezTo>
                <a:cubicBezTo>
                  <a:pt x="9135664" y="3690993"/>
                  <a:pt x="9135088" y="3683979"/>
                  <a:pt x="9135088" y="3674305"/>
                </a:cubicBezTo>
                <a:lnTo>
                  <a:pt x="9135088" y="3651870"/>
                </a:lnTo>
                <a:close/>
                <a:moveTo>
                  <a:pt x="8998538" y="3651870"/>
                </a:moveTo>
                <a:lnTo>
                  <a:pt x="8998538" y="3770411"/>
                </a:lnTo>
                <a:lnTo>
                  <a:pt x="9020192" y="3770411"/>
                </a:lnTo>
                <a:lnTo>
                  <a:pt x="9075891" y="3680556"/>
                </a:lnTo>
                <a:lnTo>
                  <a:pt x="9075891" y="3770411"/>
                </a:lnTo>
                <a:lnTo>
                  <a:pt x="9095983" y="3770411"/>
                </a:lnTo>
                <a:lnTo>
                  <a:pt x="9095983" y="3651870"/>
                </a:lnTo>
                <a:lnTo>
                  <a:pt x="9074329" y="3651870"/>
                </a:lnTo>
                <a:lnTo>
                  <a:pt x="9018630" y="3742283"/>
                </a:lnTo>
                <a:lnTo>
                  <a:pt x="9018630" y="3651870"/>
                </a:lnTo>
                <a:close/>
                <a:moveTo>
                  <a:pt x="8874824" y="3651870"/>
                </a:moveTo>
                <a:lnTo>
                  <a:pt x="8874824" y="3770411"/>
                </a:lnTo>
                <a:lnTo>
                  <a:pt x="8894916" y="3770411"/>
                </a:lnTo>
                <a:lnTo>
                  <a:pt x="8894916" y="3717838"/>
                </a:lnTo>
                <a:lnTo>
                  <a:pt x="8950615" y="3717838"/>
                </a:lnTo>
                <a:lnTo>
                  <a:pt x="8950615" y="3770411"/>
                </a:lnTo>
                <a:lnTo>
                  <a:pt x="8970707" y="3770411"/>
                </a:lnTo>
                <a:lnTo>
                  <a:pt x="8970707" y="3651870"/>
                </a:lnTo>
                <a:lnTo>
                  <a:pt x="8950615" y="3651870"/>
                </a:lnTo>
                <a:lnTo>
                  <a:pt x="8950615" y="3701206"/>
                </a:lnTo>
                <a:lnTo>
                  <a:pt x="8894916" y="3701206"/>
                </a:lnTo>
                <a:lnTo>
                  <a:pt x="8894916" y="3651870"/>
                </a:lnTo>
                <a:close/>
                <a:moveTo>
                  <a:pt x="8635955" y="3651870"/>
                </a:moveTo>
                <a:lnTo>
                  <a:pt x="8676027" y="3708796"/>
                </a:lnTo>
                <a:lnTo>
                  <a:pt x="8632718" y="3770411"/>
                </a:lnTo>
                <a:lnTo>
                  <a:pt x="8657052" y="3770411"/>
                </a:lnTo>
                <a:lnTo>
                  <a:pt x="8688194" y="3723642"/>
                </a:lnTo>
                <a:lnTo>
                  <a:pt x="8694668" y="3733576"/>
                </a:lnTo>
                <a:lnTo>
                  <a:pt x="8719002" y="3770411"/>
                </a:lnTo>
                <a:lnTo>
                  <a:pt x="8743670" y="3770411"/>
                </a:lnTo>
                <a:lnTo>
                  <a:pt x="8699579" y="3707680"/>
                </a:lnTo>
                <a:lnTo>
                  <a:pt x="8740544" y="3651870"/>
                </a:lnTo>
                <a:lnTo>
                  <a:pt x="8716546" y="3651870"/>
                </a:lnTo>
                <a:lnTo>
                  <a:pt x="8696566" y="3679886"/>
                </a:lnTo>
                <a:cubicBezTo>
                  <a:pt x="8693812" y="3683682"/>
                  <a:pt x="8690799" y="3688035"/>
                  <a:pt x="8687524" y="3692946"/>
                </a:cubicBezTo>
                <a:cubicBezTo>
                  <a:pt x="8685441" y="3689374"/>
                  <a:pt x="8682687" y="3684947"/>
                  <a:pt x="8679264" y="3679663"/>
                </a:cubicBezTo>
                <a:lnTo>
                  <a:pt x="8661070" y="3651870"/>
                </a:lnTo>
                <a:close/>
                <a:moveTo>
                  <a:pt x="8370446" y="3651870"/>
                </a:moveTo>
                <a:lnTo>
                  <a:pt x="8370446" y="3770411"/>
                </a:lnTo>
                <a:lnTo>
                  <a:pt x="8390091" y="3770411"/>
                </a:lnTo>
                <a:lnTo>
                  <a:pt x="8390091" y="3670399"/>
                </a:lnTo>
                <a:lnTo>
                  <a:pt x="8423243" y="3770411"/>
                </a:lnTo>
                <a:lnTo>
                  <a:pt x="8441214" y="3770411"/>
                </a:lnTo>
                <a:lnTo>
                  <a:pt x="8476263" y="3674975"/>
                </a:lnTo>
                <a:lnTo>
                  <a:pt x="8476263" y="3770411"/>
                </a:lnTo>
                <a:lnTo>
                  <a:pt x="8496355" y="3770411"/>
                </a:lnTo>
                <a:lnTo>
                  <a:pt x="8496355" y="3651870"/>
                </a:lnTo>
                <a:lnTo>
                  <a:pt x="8467445" y="3651870"/>
                </a:lnTo>
                <a:lnTo>
                  <a:pt x="8432842" y="3746747"/>
                </a:lnTo>
                <a:lnTo>
                  <a:pt x="8401700" y="3651870"/>
                </a:lnTo>
                <a:close/>
                <a:moveTo>
                  <a:pt x="11591831" y="3649191"/>
                </a:moveTo>
                <a:cubicBezTo>
                  <a:pt x="11581636" y="3649191"/>
                  <a:pt x="11572669" y="3650586"/>
                  <a:pt x="11564930" y="3653376"/>
                </a:cubicBezTo>
                <a:cubicBezTo>
                  <a:pt x="11557191" y="3656167"/>
                  <a:pt x="11551275" y="3660148"/>
                  <a:pt x="11547182" y="3665320"/>
                </a:cubicBezTo>
                <a:cubicBezTo>
                  <a:pt x="11543090" y="3670492"/>
                  <a:pt x="11540150" y="3677282"/>
                  <a:pt x="11538364" y="3685691"/>
                </a:cubicBezTo>
                <a:lnTo>
                  <a:pt x="11558010" y="3688370"/>
                </a:lnTo>
                <a:cubicBezTo>
                  <a:pt x="11560168" y="3679961"/>
                  <a:pt x="11563498" y="3674101"/>
                  <a:pt x="11568000" y="3670789"/>
                </a:cubicBezTo>
                <a:cubicBezTo>
                  <a:pt x="11572502" y="3667478"/>
                  <a:pt x="11579478" y="3665822"/>
                  <a:pt x="11588929" y="3665822"/>
                </a:cubicBezTo>
                <a:cubicBezTo>
                  <a:pt x="11599049" y="3665822"/>
                  <a:pt x="11606676" y="3668092"/>
                  <a:pt x="11611811" y="3672631"/>
                </a:cubicBezTo>
                <a:cubicBezTo>
                  <a:pt x="11615606" y="3675980"/>
                  <a:pt x="11617504" y="3681747"/>
                  <a:pt x="11617504" y="3689932"/>
                </a:cubicBezTo>
                <a:cubicBezTo>
                  <a:pt x="11617504" y="3690676"/>
                  <a:pt x="11617466" y="3692425"/>
                  <a:pt x="11617392" y="3695179"/>
                </a:cubicBezTo>
                <a:cubicBezTo>
                  <a:pt x="11609727" y="3697857"/>
                  <a:pt x="11597784" y="3700164"/>
                  <a:pt x="11581562" y="3702099"/>
                </a:cubicBezTo>
                <a:cubicBezTo>
                  <a:pt x="11573599" y="3703066"/>
                  <a:pt x="11567646" y="3704071"/>
                  <a:pt x="11563702" y="3705113"/>
                </a:cubicBezTo>
                <a:cubicBezTo>
                  <a:pt x="11558344" y="3706601"/>
                  <a:pt x="11553526" y="3708796"/>
                  <a:pt x="11549247" y="3711698"/>
                </a:cubicBezTo>
                <a:cubicBezTo>
                  <a:pt x="11544968" y="3714601"/>
                  <a:pt x="11541508" y="3718452"/>
                  <a:pt x="11538866" y="3723251"/>
                </a:cubicBezTo>
                <a:cubicBezTo>
                  <a:pt x="11536225" y="3728051"/>
                  <a:pt x="11534904" y="3733353"/>
                  <a:pt x="11534904" y="3739157"/>
                </a:cubicBezTo>
                <a:cubicBezTo>
                  <a:pt x="11534904" y="3749054"/>
                  <a:pt x="11538402" y="3757184"/>
                  <a:pt x="11545396" y="3763546"/>
                </a:cubicBezTo>
                <a:cubicBezTo>
                  <a:pt x="11552391" y="3769909"/>
                  <a:pt x="11562400" y="3773090"/>
                  <a:pt x="11575422" y="3773090"/>
                </a:cubicBezTo>
                <a:cubicBezTo>
                  <a:pt x="11583310" y="3773090"/>
                  <a:pt x="11590696" y="3771788"/>
                  <a:pt x="11597579" y="3769183"/>
                </a:cubicBezTo>
                <a:cubicBezTo>
                  <a:pt x="11604462" y="3766579"/>
                  <a:pt x="11611625" y="3762114"/>
                  <a:pt x="11619066" y="3755789"/>
                </a:cubicBezTo>
                <a:cubicBezTo>
                  <a:pt x="11619662" y="3761370"/>
                  <a:pt x="11621001" y="3766244"/>
                  <a:pt x="11623085" y="3770411"/>
                </a:cubicBezTo>
                <a:lnTo>
                  <a:pt x="11644070" y="3770411"/>
                </a:lnTo>
                <a:cubicBezTo>
                  <a:pt x="11641539" y="3765872"/>
                  <a:pt x="11639846" y="3761128"/>
                  <a:pt x="11638991" y="3756179"/>
                </a:cubicBezTo>
                <a:cubicBezTo>
                  <a:pt x="11638135" y="3751231"/>
                  <a:pt x="11637707" y="3739418"/>
                  <a:pt x="11637707" y="3720740"/>
                </a:cubicBezTo>
                <a:lnTo>
                  <a:pt x="11637707" y="3693951"/>
                </a:lnTo>
                <a:cubicBezTo>
                  <a:pt x="11637707" y="3685021"/>
                  <a:pt x="11637372" y="3678845"/>
                  <a:pt x="11636702" y="3675422"/>
                </a:cubicBezTo>
                <a:cubicBezTo>
                  <a:pt x="11635512" y="3669915"/>
                  <a:pt x="11633428" y="3665357"/>
                  <a:pt x="11630452" y="3661748"/>
                </a:cubicBezTo>
                <a:cubicBezTo>
                  <a:pt x="11627475" y="3658139"/>
                  <a:pt x="11622824" y="3655144"/>
                  <a:pt x="11616499" y="3652763"/>
                </a:cubicBezTo>
                <a:cubicBezTo>
                  <a:pt x="11610174" y="3650381"/>
                  <a:pt x="11601951" y="3649191"/>
                  <a:pt x="11591831" y="3649191"/>
                </a:cubicBezTo>
                <a:close/>
                <a:moveTo>
                  <a:pt x="11461048" y="3649191"/>
                </a:moveTo>
                <a:cubicBezTo>
                  <a:pt x="11453309" y="3649191"/>
                  <a:pt x="11446723" y="3650698"/>
                  <a:pt x="11441291" y="3653711"/>
                </a:cubicBezTo>
                <a:cubicBezTo>
                  <a:pt x="11435859" y="3656725"/>
                  <a:pt x="11430985" y="3661246"/>
                  <a:pt x="11426669" y="3667273"/>
                </a:cubicBezTo>
                <a:lnTo>
                  <a:pt x="11426669" y="3651870"/>
                </a:lnTo>
                <a:lnTo>
                  <a:pt x="11408363" y="3651870"/>
                </a:lnTo>
                <a:lnTo>
                  <a:pt x="11408363" y="3815841"/>
                </a:lnTo>
                <a:lnTo>
                  <a:pt x="11428455" y="3815841"/>
                </a:lnTo>
                <a:lnTo>
                  <a:pt x="11428455" y="3758133"/>
                </a:lnTo>
                <a:cubicBezTo>
                  <a:pt x="11431878" y="3762449"/>
                  <a:pt x="11436250" y="3766021"/>
                  <a:pt x="11441570" y="3768848"/>
                </a:cubicBezTo>
                <a:cubicBezTo>
                  <a:pt x="11446891" y="3771676"/>
                  <a:pt x="11452900" y="3773090"/>
                  <a:pt x="11459597" y="3773090"/>
                </a:cubicBezTo>
                <a:cubicBezTo>
                  <a:pt x="11468750" y="3773090"/>
                  <a:pt x="11477475" y="3770504"/>
                  <a:pt x="11485772" y="3765332"/>
                </a:cubicBezTo>
                <a:cubicBezTo>
                  <a:pt x="11494069" y="3760160"/>
                  <a:pt x="11500394" y="3752719"/>
                  <a:pt x="11504748" y="3743008"/>
                </a:cubicBezTo>
                <a:cubicBezTo>
                  <a:pt x="11509101" y="3733297"/>
                  <a:pt x="11511278" y="3722377"/>
                  <a:pt x="11511278" y="3710247"/>
                </a:cubicBezTo>
                <a:cubicBezTo>
                  <a:pt x="11511278" y="3698936"/>
                  <a:pt x="11509306" y="3688537"/>
                  <a:pt x="11505362" y="3679049"/>
                </a:cubicBezTo>
                <a:cubicBezTo>
                  <a:pt x="11501418" y="3669561"/>
                  <a:pt x="11495576" y="3662213"/>
                  <a:pt x="11487837" y="3657004"/>
                </a:cubicBezTo>
                <a:cubicBezTo>
                  <a:pt x="11480098" y="3651795"/>
                  <a:pt x="11471168" y="3649191"/>
                  <a:pt x="11461048" y="3649191"/>
                </a:cubicBezTo>
                <a:close/>
                <a:moveTo>
                  <a:pt x="11332646" y="3649191"/>
                </a:moveTo>
                <a:cubicBezTo>
                  <a:pt x="11317987" y="3649191"/>
                  <a:pt x="11305560" y="3653581"/>
                  <a:pt x="11295365" y="3662362"/>
                </a:cubicBezTo>
                <a:cubicBezTo>
                  <a:pt x="11283161" y="3672929"/>
                  <a:pt x="11277059" y="3689188"/>
                  <a:pt x="11277059" y="3711140"/>
                </a:cubicBezTo>
                <a:cubicBezTo>
                  <a:pt x="11277059" y="3731158"/>
                  <a:pt x="11282175" y="3746487"/>
                  <a:pt x="11292407" y="3757128"/>
                </a:cubicBezTo>
                <a:cubicBezTo>
                  <a:pt x="11302639" y="3767769"/>
                  <a:pt x="11316052" y="3773090"/>
                  <a:pt x="11332646" y="3773090"/>
                </a:cubicBezTo>
                <a:cubicBezTo>
                  <a:pt x="11342990" y="3773090"/>
                  <a:pt x="11352534" y="3770671"/>
                  <a:pt x="11361278" y="3765835"/>
                </a:cubicBezTo>
                <a:cubicBezTo>
                  <a:pt x="11370021" y="3760998"/>
                  <a:pt x="11376681" y="3754207"/>
                  <a:pt x="11381258" y="3745464"/>
                </a:cubicBezTo>
                <a:cubicBezTo>
                  <a:pt x="11385834" y="3736720"/>
                  <a:pt x="11388122" y="3724721"/>
                  <a:pt x="11388122" y="3709466"/>
                </a:cubicBezTo>
                <a:cubicBezTo>
                  <a:pt x="11388122" y="3690639"/>
                  <a:pt x="11382950" y="3675887"/>
                  <a:pt x="11372607" y="3665208"/>
                </a:cubicBezTo>
                <a:cubicBezTo>
                  <a:pt x="11362264" y="3654530"/>
                  <a:pt x="11348943" y="3649191"/>
                  <a:pt x="11332646" y="3649191"/>
                </a:cubicBezTo>
                <a:close/>
                <a:moveTo>
                  <a:pt x="11113572" y="3649191"/>
                </a:moveTo>
                <a:cubicBezTo>
                  <a:pt x="11098912" y="3649191"/>
                  <a:pt x="11086485" y="3653581"/>
                  <a:pt x="11076290" y="3662362"/>
                </a:cubicBezTo>
                <a:cubicBezTo>
                  <a:pt x="11064086" y="3672929"/>
                  <a:pt x="11057984" y="3689188"/>
                  <a:pt x="11057984" y="3711140"/>
                </a:cubicBezTo>
                <a:cubicBezTo>
                  <a:pt x="11057984" y="3731158"/>
                  <a:pt x="11063100" y="3746487"/>
                  <a:pt x="11073332" y="3757128"/>
                </a:cubicBezTo>
                <a:cubicBezTo>
                  <a:pt x="11083564" y="3767769"/>
                  <a:pt x="11096977" y="3773090"/>
                  <a:pt x="11113572" y="3773090"/>
                </a:cubicBezTo>
                <a:cubicBezTo>
                  <a:pt x="11123915" y="3773090"/>
                  <a:pt x="11133459" y="3770671"/>
                  <a:pt x="11142202" y="3765835"/>
                </a:cubicBezTo>
                <a:cubicBezTo>
                  <a:pt x="11150946" y="3760998"/>
                  <a:pt x="11157606" y="3754207"/>
                  <a:pt x="11162182" y="3745464"/>
                </a:cubicBezTo>
                <a:cubicBezTo>
                  <a:pt x="11166759" y="3736720"/>
                  <a:pt x="11169047" y="3724721"/>
                  <a:pt x="11169047" y="3709466"/>
                </a:cubicBezTo>
                <a:cubicBezTo>
                  <a:pt x="11169047" y="3690639"/>
                  <a:pt x="11163876" y="3675887"/>
                  <a:pt x="11153532" y="3665208"/>
                </a:cubicBezTo>
                <a:cubicBezTo>
                  <a:pt x="11143188" y="3654530"/>
                  <a:pt x="11129868" y="3649191"/>
                  <a:pt x="11113572" y="3649191"/>
                </a:cubicBezTo>
                <a:close/>
                <a:moveTo>
                  <a:pt x="10750766" y="3649191"/>
                </a:moveTo>
                <a:cubicBezTo>
                  <a:pt x="10736702" y="3649191"/>
                  <a:pt x="10725260" y="3653655"/>
                  <a:pt x="10716442" y="3662585"/>
                </a:cubicBezTo>
                <a:cubicBezTo>
                  <a:pt x="10707624" y="3671515"/>
                  <a:pt x="10702322" y="3684463"/>
                  <a:pt x="10700536" y="3701429"/>
                </a:cubicBezTo>
                <a:lnTo>
                  <a:pt x="10676203" y="3701429"/>
                </a:lnTo>
                <a:lnTo>
                  <a:pt x="10676203" y="3651870"/>
                </a:lnTo>
                <a:lnTo>
                  <a:pt x="10656111" y="3651870"/>
                </a:lnTo>
                <a:lnTo>
                  <a:pt x="10656111" y="3770411"/>
                </a:lnTo>
                <a:lnTo>
                  <a:pt x="10676203" y="3770411"/>
                </a:lnTo>
                <a:lnTo>
                  <a:pt x="10676203" y="3717949"/>
                </a:lnTo>
                <a:lnTo>
                  <a:pt x="10700536" y="3717949"/>
                </a:lnTo>
                <a:cubicBezTo>
                  <a:pt x="10701652" y="3735064"/>
                  <a:pt x="10706676" y="3748533"/>
                  <a:pt x="10715605" y="3758356"/>
                </a:cubicBezTo>
                <a:cubicBezTo>
                  <a:pt x="10724535" y="3768179"/>
                  <a:pt x="10736404" y="3773090"/>
                  <a:pt x="10751212" y="3773090"/>
                </a:cubicBezTo>
                <a:cubicBezTo>
                  <a:pt x="10767137" y="3773090"/>
                  <a:pt x="10779750" y="3767807"/>
                  <a:pt x="10789052" y="3757240"/>
                </a:cubicBezTo>
                <a:cubicBezTo>
                  <a:pt x="10798354" y="3746673"/>
                  <a:pt x="10803004" y="3731158"/>
                  <a:pt x="10803004" y="3710694"/>
                </a:cubicBezTo>
                <a:cubicBezTo>
                  <a:pt x="10803004" y="3696332"/>
                  <a:pt x="10800754" y="3684909"/>
                  <a:pt x="10796252" y="3676426"/>
                </a:cubicBezTo>
                <a:cubicBezTo>
                  <a:pt x="10791750" y="3667943"/>
                  <a:pt x="10786038" y="3661283"/>
                  <a:pt x="10779118" y="3656446"/>
                </a:cubicBezTo>
                <a:cubicBezTo>
                  <a:pt x="10772197" y="3651609"/>
                  <a:pt x="10762746" y="3649191"/>
                  <a:pt x="10750766" y="3649191"/>
                </a:cubicBezTo>
                <a:close/>
                <a:moveTo>
                  <a:pt x="10365673" y="3649191"/>
                </a:moveTo>
                <a:cubicBezTo>
                  <a:pt x="10357934" y="3649191"/>
                  <a:pt x="10351348" y="3650698"/>
                  <a:pt x="10345916" y="3653711"/>
                </a:cubicBezTo>
                <a:cubicBezTo>
                  <a:pt x="10340484" y="3656725"/>
                  <a:pt x="10335610" y="3661246"/>
                  <a:pt x="10331294" y="3667273"/>
                </a:cubicBezTo>
                <a:lnTo>
                  <a:pt x="10331294" y="3651870"/>
                </a:lnTo>
                <a:lnTo>
                  <a:pt x="10312988" y="3651870"/>
                </a:lnTo>
                <a:lnTo>
                  <a:pt x="10312988" y="3815841"/>
                </a:lnTo>
                <a:lnTo>
                  <a:pt x="10333080" y="3815841"/>
                </a:lnTo>
                <a:lnTo>
                  <a:pt x="10333080" y="3758133"/>
                </a:lnTo>
                <a:cubicBezTo>
                  <a:pt x="10336503" y="3762449"/>
                  <a:pt x="10340874" y="3766021"/>
                  <a:pt x="10346195" y="3768848"/>
                </a:cubicBezTo>
                <a:cubicBezTo>
                  <a:pt x="10351516" y="3771676"/>
                  <a:pt x="10357525" y="3773090"/>
                  <a:pt x="10364222" y="3773090"/>
                </a:cubicBezTo>
                <a:cubicBezTo>
                  <a:pt x="10373375" y="3773090"/>
                  <a:pt x="10382100" y="3770504"/>
                  <a:pt x="10390397" y="3765332"/>
                </a:cubicBezTo>
                <a:cubicBezTo>
                  <a:pt x="10398694" y="3760160"/>
                  <a:pt x="10405020" y="3752719"/>
                  <a:pt x="10409373" y="3743008"/>
                </a:cubicBezTo>
                <a:cubicBezTo>
                  <a:pt x="10413726" y="3733297"/>
                  <a:pt x="10415902" y="3722377"/>
                  <a:pt x="10415902" y="3710247"/>
                </a:cubicBezTo>
                <a:cubicBezTo>
                  <a:pt x="10415902" y="3698936"/>
                  <a:pt x="10413930" y="3688537"/>
                  <a:pt x="10409987" y="3679049"/>
                </a:cubicBezTo>
                <a:cubicBezTo>
                  <a:pt x="10406043" y="3669561"/>
                  <a:pt x="10400201" y="3662213"/>
                  <a:pt x="10392462" y="3657004"/>
                </a:cubicBezTo>
                <a:cubicBezTo>
                  <a:pt x="10384723" y="3651795"/>
                  <a:pt x="10375793" y="3649191"/>
                  <a:pt x="10365673" y="3649191"/>
                </a:cubicBezTo>
                <a:close/>
                <a:moveTo>
                  <a:pt x="10237830" y="3649191"/>
                </a:moveTo>
                <a:cubicBezTo>
                  <a:pt x="10221458" y="3649191"/>
                  <a:pt x="10208138" y="3654697"/>
                  <a:pt x="10197869" y="3665711"/>
                </a:cubicBezTo>
                <a:cubicBezTo>
                  <a:pt x="10187600" y="3676724"/>
                  <a:pt x="10182466" y="3692202"/>
                  <a:pt x="10182466" y="3712145"/>
                </a:cubicBezTo>
                <a:cubicBezTo>
                  <a:pt x="10182466" y="3731418"/>
                  <a:pt x="10187544" y="3746394"/>
                  <a:pt x="10197702" y="3757072"/>
                </a:cubicBezTo>
                <a:cubicBezTo>
                  <a:pt x="10207860" y="3767751"/>
                  <a:pt x="10221608" y="3773090"/>
                  <a:pt x="10238946" y="3773090"/>
                </a:cubicBezTo>
                <a:cubicBezTo>
                  <a:pt x="10252712" y="3773090"/>
                  <a:pt x="10264024" y="3769741"/>
                  <a:pt x="10272879" y="3763044"/>
                </a:cubicBezTo>
                <a:cubicBezTo>
                  <a:pt x="10281734" y="3756347"/>
                  <a:pt x="10287799" y="3746933"/>
                  <a:pt x="10291073" y="3734804"/>
                </a:cubicBezTo>
                <a:lnTo>
                  <a:pt x="10270312" y="3732237"/>
                </a:lnTo>
                <a:cubicBezTo>
                  <a:pt x="10267260" y="3740720"/>
                  <a:pt x="10263130" y="3746896"/>
                  <a:pt x="10257922" y="3750766"/>
                </a:cubicBezTo>
                <a:cubicBezTo>
                  <a:pt x="10252712" y="3754635"/>
                  <a:pt x="10246424" y="3756570"/>
                  <a:pt x="10239058" y="3756570"/>
                </a:cubicBezTo>
                <a:cubicBezTo>
                  <a:pt x="10229160" y="3756570"/>
                  <a:pt x="10220900" y="3753110"/>
                  <a:pt x="10214278" y="3746189"/>
                </a:cubicBezTo>
                <a:cubicBezTo>
                  <a:pt x="10207655" y="3739269"/>
                  <a:pt x="10203971" y="3729297"/>
                  <a:pt x="10203227" y="3716275"/>
                </a:cubicBezTo>
                <a:lnTo>
                  <a:pt x="10291631" y="3716275"/>
                </a:lnTo>
                <a:cubicBezTo>
                  <a:pt x="10291706" y="3713894"/>
                  <a:pt x="10291743" y="3712108"/>
                  <a:pt x="10291743" y="3710917"/>
                </a:cubicBezTo>
                <a:cubicBezTo>
                  <a:pt x="10291743" y="3691346"/>
                  <a:pt x="10286720" y="3676166"/>
                  <a:pt x="10276674" y="3665376"/>
                </a:cubicBezTo>
                <a:cubicBezTo>
                  <a:pt x="10266628" y="3654586"/>
                  <a:pt x="10253680" y="3649191"/>
                  <a:pt x="10237830" y="3649191"/>
                </a:cubicBezTo>
                <a:close/>
                <a:moveTo>
                  <a:pt x="9989882" y="3649191"/>
                </a:moveTo>
                <a:cubicBezTo>
                  <a:pt x="9976636" y="3649191"/>
                  <a:pt x="9965921" y="3652707"/>
                  <a:pt x="9957735" y="3659739"/>
                </a:cubicBezTo>
                <a:cubicBezTo>
                  <a:pt x="9949550" y="3666771"/>
                  <a:pt x="9944564" y="3675831"/>
                  <a:pt x="9942778" y="3686919"/>
                </a:cubicBezTo>
                <a:lnTo>
                  <a:pt x="9962312" y="3690044"/>
                </a:lnTo>
                <a:cubicBezTo>
                  <a:pt x="9965586" y="3673896"/>
                  <a:pt x="9974999" y="3665822"/>
                  <a:pt x="9990552" y="3665822"/>
                </a:cubicBezTo>
                <a:cubicBezTo>
                  <a:pt x="9999482" y="3665822"/>
                  <a:pt x="10006793" y="3669115"/>
                  <a:pt x="10012485" y="3675701"/>
                </a:cubicBezTo>
                <a:cubicBezTo>
                  <a:pt x="10018178" y="3682286"/>
                  <a:pt x="10021657" y="3690863"/>
                  <a:pt x="10022922" y="3701429"/>
                </a:cubicBezTo>
                <a:lnTo>
                  <a:pt x="9981064" y="3701429"/>
                </a:lnTo>
                <a:lnTo>
                  <a:pt x="9981064" y="3717949"/>
                </a:lnTo>
                <a:lnTo>
                  <a:pt x="10022922" y="3717949"/>
                </a:lnTo>
                <a:cubicBezTo>
                  <a:pt x="10021657" y="3730823"/>
                  <a:pt x="10018327" y="3740478"/>
                  <a:pt x="10012932" y="3746915"/>
                </a:cubicBezTo>
                <a:cubicBezTo>
                  <a:pt x="10007537" y="3753352"/>
                  <a:pt x="10000040" y="3756570"/>
                  <a:pt x="9990440" y="3756570"/>
                </a:cubicBezTo>
                <a:cubicBezTo>
                  <a:pt x="9973474" y="3756570"/>
                  <a:pt x="9963465" y="3746747"/>
                  <a:pt x="9960414" y="3727102"/>
                </a:cubicBezTo>
                <a:lnTo>
                  <a:pt x="9940769" y="3729669"/>
                </a:lnTo>
                <a:cubicBezTo>
                  <a:pt x="9942852" y="3742692"/>
                  <a:pt x="9948266" y="3753184"/>
                  <a:pt x="9957010" y="3761146"/>
                </a:cubicBezTo>
                <a:cubicBezTo>
                  <a:pt x="9965753" y="3769109"/>
                  <a:pt x="9977194" y="3773090"/>
                  <a:pt x="9991333" y="3773090"/>
                </a:cubicBezTo>
                <a:cubicBezTo>
                  <a:pt x="10008151" y="3774057"/>
                  <a:pt x="10021173" y="3768718"/>
                  <a:pt x="10030400" y="3757072"/>
                </a:cubicBezTo>
                <a:cubicBezTo>
                  <a:pt x="10039628" y="3745426"/>
                  <a:pt x="10044018" y="3730116"/>
                  <a:pt x="10043572" y="3711140"/>
                </a:cubicBezTo>
                <a:cubicBezTo>
                  <a:pt x="10043572" y="3691867"/>
                  <a:pt x="10038772" y="3676724"/>
                  <a:pt x="10029173" y="3665711"/>
                </a:cubicBezTo>
                <a:cubicBezTo>
                  <a:pt x="10019573" y="3654697"/>
                  <a:pt x="10006476" y="3649191"/>
                  <a:pt x="9989882" y="3649191"/>
                </a:cubicBezTo>
                <a:close/>
                <a:moveTo>
                  <a:pt x="9798266" y="3649191"/>
                </a:moveTo>
                <a:cubicBezTo>
                  <a:pt x="9784202" y="3649191"/>
                  <a:pt x="9772760" y="3653655"/>
                  <a:pt x="9763942" y="3662585"/>
                </a:cubicBezTo>
                <a:cubicBezTo>
                  <a:pt x="9755124" y="3671515"/>
                  <a:pt x="9749822" y="3684463"/>
                  <a:pt x="9748036" y="3701429"/>
                </a:cubicBezTo>
                <a:lnTo>
                  <a:pt x="9723703" y="3701429"/>
                </a:lnTo>
                <a:lnTo>
                  <a:pt x="9723703" y="3651870"/>
                </a:lnTo>
                <a:lnTo>
                  <a:pt x="9703611" y="3651870"/>
                </a:lnTo>
                <a:lnTo>
                  <a:pt x="9703611" y="3770411"/>
                </a:lnTo>
                <a:lnTo>
                  <a:pt x="9723703" y="3770411"/>
                </a:lnTo>
                <a:lnTo>
                  <a:pt x="9723703" y="3717949"/>
                </a:lnTo>
                <a:lnTo>
                  <a:pt x="9748036" y="3717949"/>
                </a:lnTo>
                <a:cubicBezTo>
                  <a:pt x="9749152" y="3735064"/>
                  <a:pt x="9754176" y="3748533"/>
                  <a:pt x="9763105" y="3758356"/>
                </a:cubicBezTo>
                <a:cubicBezTo>
                  <a:pt x="9772035" y="3768179"/>
                  <a:pt x="9783904" y="3773090"/>
                  <a:pt x="9798712" y="3773090"/>
                </a:cubicBezTo>
                <a:cubicBezTo>
                  <a:pt x="9814637" y="3773090"/>
                  <a:pt x="9827250" y="3767807"/>
                  <a:pt x="9836552" y="3757240"/>
                </a:cubicBezTo>
                <a:cubicBezTo>
                  <a:pt x="9845854" y="3746673"/>
                  <a:pt x="9850504" y="3731158"/>
                  <a:pt x="9850504" y="3710694"/>
                </a:cubicBezTo>
                <a:cubicBezTo>
                  <a:pt x="9850504" y="3696332"/>
                  <a:pt x="9848254" y="3684909"/>
                  <a:pt x="9843752" y="3676426"/>
                </a:cubicBezTo>
                <a:cubicBezTo>
                  <a:pt x="9839250" y="3667943"/>
                  <a:pt x="9833538" y="3661283"/>
                  <a:pt x="9826618" y="3656446"/>
                </a:cubicBezTo>
                <a:cubicBezTo>
                  <a:pt x="9819697" y="3651609"/>
                  <a:pt x="9810246" y="3649191"/>
                  <a:pt x="9798266" y="3649191"/>
                </a:cubicBezTo>
                <a:close/>
                <a:moveTo>
                  <a:pt x="9417898" y="3649191"/>
                </a:moveTo>
                <a:cubicBezTo>
                  <a:pt x="9407704" y="3649191"/>
                  <a:pt x="9398272" y="3651590"/>
                  <a:pt x="9389602" y="3656390"/>
                </a:cubicBezTo>
                <a:cubicBezTo>
                  <a:pt x="9380933" y="3661190"/>
                  <a:pt x="9374478" y="3668389"/>
                  <a:pt x="9370236" y="3677989"/>
                </a:cubicBezTo>
                <a:cubicBezTo>
                  <a:pt x="9365994" y="3687588"/>
                  <a:pt x="9363874" y="3698788"/>
                  <a:pt x="9363874" y="3711587"/>
                </a:cubicBezTo>
                <a:cubicBezTo>
                  <a:pt x="9363874" y="3731381"/>
                  <a:pt x="9368804" y="3746580"/>
                  <a:pt x="9378664" y="3757184"/>
                </a:cubicBezTo>
                <a:cubicBezTo>
                  <a:pt x="9388523" y="3767788"/>
                  <a:pt x="9401564" y="3773090"/>
                  <a:pt x="9417787" y="3773090"/>
                </a:cubicBezTo>
                <a:cubicBezTo>
                  <a:pt x="9430735" y="3773090"/>
                  <a:pt x="9441655" y="3769239"/>
                  <a:pt x="9450548" y="3761537"/>
                </a:cubicBezTo>
                <a:cubicBezTo>
                  <a:pt x="9459440" y="3753835"/>
                  <a:pt x="9464965" y="3743176"/>
                  <a:pt x="9467123" y="3729558"/>
                </a:cubicBezTo>
                <a:lnTo>
                  <a:pt x="9447366" y="3726991"/>
                </a:lnTo>
                <a:cubicBezTo>
                  <a:pt x="9445952" y="3737036"/>
                  <a:pt x="9442604" y="3744478"/>
                  <a:pt x="9437320" y="3749315"/>
                </a:cubicBezTo>
                <a:cubicBezTo>
                  <a:pt x="9432037" y="3754152"/>
                  <a:pt x="9425451" y="3756570"/>
                  <a:pt x="9417564" y="3756570"/>
                </a:cubicBezTo>
                <a:cubicBezTo>
                  <a:pt x="9407741" y="3756570"/>
                  <a:pt x="9399778" y="3752961"/>
                  <a:pt x="9393677" y="3745743"/>
                </a:cubicBezTo>
                <a:cubicBezTo>
                  <a:pt x="9387575" y="3738525"/>
                  <a:pt x="9384524" y="3726953"/>
                  <a:pt x="9384524" y="3711029"/>
                </a:cubicBezTo>
                <a:cubicBezTo>
                  <a:pt x="9384524" y="3695327"/>
                  <a:pt x="9387686" y="3683849"/>
                  <a:pt x="9394012" y="3676594"/>
                </a:cubicBezTo>
                <a:cubicBezTo>
                  <a:pt x="9400337" y="3669338"/>
                  <a:pt x="9408559" y="3665711"/>
                  <a:pt x="9418680" y="3665711"/>
                </a:cubicBezTo>
                <a:cubicBezTo>
                  <a:pt x="9425377" y="3665711"/>
                  <a:pt x="9431088" y="3667720"/>
                  <a:pt x="9435814" y="3671738"/>
                </a:cubicBezTo>
                <a:cubicBezTo>
                  <a:pt x="9440539" y="3675756"/>
                  <a:pt x="9443832" y="3681747"/>
                  <a:pt x="9445692" y="3689709"/>
                </a:cubicBezTo>
                <a:lnTo>
                  <a:pt x="9465226" y="3686695"/>
                </a:lnTo>
                <a:cubicBezTo>
                  <a:pt x="9462919" y="3674715"/>
                  <a:pt x="9457673" y="3665469"/>
                  <a:pt x="9449487" y="3658957"/>
                </a:cubicBezTo>
                <a:cubicBezTo>
                  <a:pt x="9441302" y="3652446"/>
                  <a:pt x="9430772" y="3649191"/>
                  <a:pt x="9417898" y="3649191"/>
                </a:cubicBezTo>
                <a:close/>
                <a:moveTo>
                  <a:pt x="9294855" y="3649191"/>
                </a:moveTo>
                <a:cubicBezTo>
                  <a:pt x="9278484" y="3649191"/>
                  <a:pt x="9265164" y="3654697"/>
                  <a:pt x="9254894" y="3665711"/>
                </a:cubicBezTo>
                <a:cubicBezTo>
                  <a:pt x="9244625" y="3676724"/>
                  <a:pt x="9239491" y="3692202"/>
                  <a:pt x="9239491" y="3712145"/>
                </a:cubicBezTo>
                <a:cubicBezTo>
                  <a:pt x="9239491" y="3731418"/>
                  <a:pt x="9244569" y="3746394"/>
                  <a:pt x="9254727" y="3757072"/>
                </a:cubicBezTo>
                <a:cubicBezTo>
                  <a:pt x="9264884" y="3767751"/>
                  <a:pt x="9278632" y="3773090"/>
                  <a:pt x="9295971" y="3773090"/>
                </a:cubicBezTo>
                <a:cubicBezTo>
                  <a:pt x="9309738" y="3773090"/>
                  <a:pt x="9321048" y="3769741"/>
                  <a:pt x="9329904" y="3763044"/>
                </a:cubicBezTo>
                <a:cubicBezTo>
                  <a:pt x="9338759" y="3756347"/>
                  <a:pt x="9344824" y="3746933"/>
                  <a:pt x="9348098" y="3734804"/>
                </a:cubicBezTo>
                <a:lnTo>
                  <a:pt x="9327336" y="3732237"/>
                </a:lnTo>
                <a:cubicBezTo>
                  <a:pt x="9324286" y="3740720"/>
                  <a:pt x="9320156" y="3746896"/>
                  <a:pt x="9314946" y="3750766"/>
                </a:cubicBezTo>
                <a:cubicBezTo>
                  <a:pt x="9309738" y="3754635"/>
                  <a:pt x="9303450" y="3756570"/>
                  <a:pt x="9296082" y="3756570"/>
                </a:cubicBezTo>
                <a:cubicBezTo>
                  <a:pt x="9286186" y="3756570"/>
                  <a:pt x="9277926" y="3753110"/>
                  <a:pt x="9271303" y="3746189"/>
                </a:cubicBezTo>
                <a:cubicBezTo>
                  <a:pt x="9264680" y="3739269"/>
                  <a:pt x="9260996" y="3729297"/>
                  <a:pt x="9260252" y="3716275"/>
                </a:cubicBezTo>
                <a:lnTo>
                  <a:pt x="9348656" y="3716275"/>
                </a:lnTo>
                <a:cubicBezTo>
                  <a:pt x="9348730" y="3713894"/>
                  <a:pt x="9348768" y="3712108"/>
                  <a:pt x="9348768" y="3710917"/>
                </a:cubicBezTo>
                <a:cubicBezTo>
                  <a:pt x="9348768" y="3691346"/>
                  <a:pt x="9343745" y="3676166"/>
                  <a:pt x="9333699" y="3665376"/>
                </a:cubicBezTo>
                <a:cubicBezTo>
                  <a:pt x="9323653" y="3654586"/>
                  <a:pt x="9310705" y="3649191"/>
                  <a:pt x="9294855" y="3649191"/>
                </a:cubicBezTo>
                <a:close/>
                <a:moveTo>
                  <a:pt x="8801006" y="3649191"/>
                </a:moveTo>
                <a:cubicBezTo>
                  <a:pt x="8790811" y="3649191"/>
                  <a:pt x="8781844" y="3650586"/>
                  <a:pt x="8774105" y="3653376"/>
                </a:cubicBezTo>
                <a:cubicBezTo>
                  <a:pt x="8766366" y="3656167"/>
                  <a:pt x="8760450" y="3660148"/>
                  <a:pt x="8756357" y="3665320"/>
                </a:cubicBezTo>
                <a:cubicBezTo>
                  <a:pt x="8752265" y="3670492"/>
                  <a:pt x="8749325" y="3677282"/>
                  <a:pt x="8747539" y="3685691"/>
                </a:cubicBezTo>
                <a:lnTo>
                  <a:pt x="8767185" y="3688370"/>
                </a:lnTo>
                <a:cubicBezTo>
                  <a:pt x="8769343" y="3679961"/>
                  <a:pt x="8772673" y="3674101"/>
                  <a:pt x="8777175" y="3670789"/>
                </a:cubicBezTo>
                <a:cubicBezTo>
                  <a:pt x="8781677" y="3667478"/>
                  <a:pt x="8788653" y="3665822"/>
                  <a:pt x="8798104" y="3665822"/>
                </a:cubicBezTo>
                <a:cubicBezTo>
                  <a:pt x="8808224" y="3665822"/>
                  <a:pt x="8815851" y="3668092"/>
                  <a:pt x="8820986" y="3672631"/>
                </a:cubicBezTo>
                <a:cubicBezTo>
                  <a:pt x="8824781" y="3675980"/>
                  <a:pt x="8826679" y="3681747"/>
                  <a:pt x="8826679" y="3689932"/>
                </a:cubicBezTo>
                <a:cubicBezTo>
                  <a:pt x="8826679" y="3690676"/>
                  <a:pt x="8826641" y="3692425"/>
                  <a:pt x="8826567" y="3695179"/>
                </a:cubicBezTo>
                <a:cubicBezTo>
                  <a:pt x="8818902" y="3697857"/>
                  <a:pt x="8806959" y="3700164"/>
                  <a:pt x="8790737" y="3702099"/>
                </a:cubicBezTo>
                <a:cubicBezTo>
                  <a:pt x="8782774" y="3703066"/>
                  <a:pt x="8776821" y="3704071"/>
                  <a:pt x="8772877" y="3705113"/>
                </a:cubicBezTo>
                <a:cubicBezTo>
                  <a:pt x="8767519" y="3706601"/>
                  <a:pt x="8762701" y="3708796"/>
                  <a:pt x="8758422" y="3711698"/>
                </a:cubicBezTo>
                <a:cubicBezTo>
                  <a:pt x="8754144" y="3714601"/>
                  <a:pt x="8750683" y="3718452"/>
                  <a:pt x="8748042" y="3723251"/>
                </a:cubicBezTo>
                <a:cubicBezTo>
                  <a:pt x="8745400" y="3728051"/>
                  <a:pt x="8744079" y="3733353"/>
                  <a:pt x="8744079" y="3739157"/>
                </a:cubicBezTo>
                <a:cubicBezTo>
                  <a:pt x="8744079" y="3749054"/>
                  <a:pt x="8747576" y="3757184"/>
                  <a:pt x="8754571" y="3763546"/>
                </a:cubicBezTo>
                <a:cubicBezTo>
                  <a:pt x="8761566" y="3769909"/>
                  <a:pt x="8771575" y="3773090"/>
                  <a:pt x="8784598" y="3773090"/>
                </a:cubicBezTo>
                <a:cubicBezTo>
                  <a:pt x="8792485" y="3773090"/>
                  <a:pt x="8799871" y="3771788"/>
                  <a:pt x="8806754" y="3769183"/>
                </a:cubicBezTo>
                <a:cubicBezTo>
                  <a:pt x="8813638" y="3766579"/>
                  <a:pt x="8820800" y="3762114"/>
                  <a:pt x="8828241" y="3755789"/>
                </a:cubicBezTo>
                <a:cubicBezTo>
                  <a:pt x="8828837" y="3761370"/>
                  <a:pt x="8830176" y="3766244"/>
                  <a:pt x="8832260" y="3770411"/>
                </a:cubicBezTo>
                <a:lnTo>
                  <a:pt x="8853244" y="3770411"/>
                </a:lnTo>
                <a:cubicBezTo>
                  <a:pt x="8850714" y="3765872"/>
                  <a:pt x="8849022" y="3761128"/>
                  <a:pt x="8848166" y="3756179"/>
                </a:cubicBezTo>
                <a:cubicBezTo>
                  <a:pt x="8847310" y="3751231"/>
                  <a:pt x="8846882" y="3739418"/>
                  <a:pt x="8846882" y="3720740"/>
                </a:cubicBezTo>
                <a:lnTo>
                  <a:pt x="8846882" y="3693951"/>
                </a:lnTo>
                <a:cubicBezTo>
                  <a:pt x="8846882" y="3685021"/>
                  <a:pt x="8846547" y="3678845"/>
                  <a:pt x="8845878" y="3675422"/>
                </a:cubicBezTo>
                <a:cubicBezTo>
                  <a:pt x="8844687" y="3669915"/>
                  <a:pt x="8842603" y="3665357"/>
                  <a:pt x="8839627" y="3661748"/>
                </a:cubicBezTo>
                <a:cubicBezTo>
                  <a:pt x="8836650" y="3658139"/>
                  <a:pt x="8831999" y="3655144"/>
                  <a:pt x="8825674" y="3652763"/>
                </a:cubicBezTo>
                <a:cubicBezTo>
                  <a:pt x="8819349" y="3650381"/>
                  <a:pt x="8811126" y="3649191"/>
                  <a:pt x="8801006" y="3649191"/>
                </a:cubicBezTo>
                <a:close/>
                <a:moveTo>
                  <a:pt x="8580480" y="3649191"/>
                </a:moveTo>
                <a:cubicBezTo>
                  <a:pt x="8564109" y="3649191"/>
                  <a:pt x="8550788" y="3654697"/>
                  <a:pt x="8540519" y="3665711"/>
                </a:cubicBezTo>
                <a:cubicBezTo>
                  <a:pt x="8530250" y="3676724"/>
                  <a:pt x="8525116" y="3692202"/>
                  <a:pt x="8525116" y="3712145"/>
                </a:cubicBezTo>
                <a:cubicBezTo>
                  <a:pt x="8525116" y="3731418"/>
                  <a:pt x="8530194" y="3746394"/>
                  <a:pt x="8540352" y="3757072"/>
                </a:cubicBezTo>
                <a:cubicBezTo>
                  <a:pt x="8550509" y="3767751"/>
                  <a:pt x="8564257" y="3773090"/>
                  <a:pt x="8581596" y="3773090"/>
                </a:cubicBezTo>
                <a:cubicBezTo>
                  <a:pt x="8595362" y="3773090"/>
                  <a:pt x="8606673" y="3769741"/>
                  <a:pt x="8615529" y="3763044"/>
                </a:cubicBezTo>
                <a:cubicBezTo>
                  <a:pt x="8624384" y="3756347"/>
                  <a:pt x="8630449" y="3746933"/>
                  <a:pt x="8633723" y="3734804"/>
                </a:cubicBezTo>
                <a:lnTo>
                  <a:pt x="8612961" y="3732237"/>
                </a:lnTo>
                <a:cubicBezTo>
                  <a:pt x="8609910" y="3740720"/>
                  <a:pt x="8605780" y="3746896"/>
                  <a:pt x="8600572" y="3750766"/>
                </a:cubicBezTo>
                <a:cubicBezTo>
                  <a:pt x="8595362" y="3754635"/>
                  <a:pt x="8589074" y="3756570"/>
                  <a:pt x="8581708" y="3756570"/>
                </a:cubicBezTo>
                <a:cubicBezTo>
                  <a:pt x="8571810" y="3756570"/>
                  <a:pt x="8563550" y="3753110"/>
                  <a:pt x="8556928" y="3746189"/>
                </a:cubicBezTo>
                <a:cubicBezTo>
                  <a:pt x="8550305" y="3739269"/>
                  <a:pt x="8546621" y="3729297"/>
                  <a:pt x="8545877" y="3716275"/>
                </a:cubicBezTo>
                <a:lnTo>
                  <a:pt x="8634281" y="3716275"/>
                </a:lnTo>
                <a:cubicBezTo>
                  <a:pt x="8634356" y="3713894"/>
                  <a:pt x="8634393" y="3712108"/>
                  <a:pt x="8634393" y="3710917"/>
                </a:cubicBezTo>
                <a:cubicBezTo>
                  <a:pt x="8634393" y="3691346"/>
                  <a:pt x="8629370" y="3676166"/>
                  <a:pt x="8619324" y="3665376"/>
                </a:cubicBezTo>
                <a:cubicBezTo>
                  <a:pt x="8609278" y="3654586"/>
                  <a:pt x="8596330" y="3649191"/>
                  <a:pt x="8580480" y="3649191"/>
                </a:cubicBezTo>
                <a:close/>
                <a:moveTo>
                  <a:pt x="11685741" y="3442059"/>
                </a:moveTo>
                <a:lnTo>
                  <a:pt x="11710075" y="3442059"/>
                </a:lnTo>
                <a:cubicBezTo>
                  <a:pt x="11718781" y="3442059"/>
                  <a:pt x="11725106" y="3442487"/>
                  <a:pt x="11729050" y="3443343"/>
                </a:cubicBezTo>
                <a:cubicBezTo>
                  <a:pt x="11732994" y="3444199"/>
                  <a:pt x="11736194" y="3446245"/>
                  <a:pt x="11738650" y="3449482"/>
                </a:cubicBezTo>
                <a:cubicBezTo>
                  <a:pt x="11741106" y="3452719"/>
                  <a:pt x="11742333" y="3456235"/>
                  <a:pt x="11742333" y="3460030"/>
                </a:cubicBezTo>
                <a:cubicBezTo>
                  <a:pt x="11742110" y="3466504"/>
                  <a:pt x="11739878" y="3471062"/>
                  <a:pt x="11735636" y="3473704"/>
                </a:cubicBezTo>
                <a:cubicBezTo>
                  <a:pt x="11731394" y="3476345"/>
                  <a:pt x="11723581" y="3477666"/>
                  <a:pt x="11712196" y="3477666"/>
                </a:cubicBezTo>
                <a:lnTo>
                  <a:pt x="11685741" y="3477666"/>
                </a:lnTo>
                <a:close/>
                <a:moveTo>
                  <a:pt x="10580841" y="3442059"/>
                </a:moveTo>
                <a:lnTo>
                  <a:pt x="10605175" y="3442059"/>
                </a:lnTo>
                <a:cubicBezTo>
                  <a:pt x="10613881" y="3442059"/>
                  <a:pt x="10620206" y="3442487"/>
                  <a:pt x="10624150" y="3443343"/>
                </a:cubicBezTo>
                <a:cubicBezTo>
                  <a:pt x="10628094" y="3444199"/>
                  <a:pt x="10631294" y="3446245"/>
                  <a:pt x="10633750" y="3449482"/>
                </a:cubicBezTo>
                <a:cubicBezTo>
                  <a:pt x="10636206" y="3452719"/>
                  <a:pt x="10637433" y="3456235"/>
                  <a:pt x="10637433" y="3460030"/>
                </a:cubicBezTo>
                <a:cubicBezTo>
                  <a:pt x="10637210" y="3466504"/>
                  <a:pt x="10634978" y="3471062"/>
                  <a:pt x="10630736" y="3473704"/>
                </a:cubicBezTo>
                <a:cubicBezTo>
                  <a:pt x="10626494" y="3476345"/>
                  <a:pt x="10618681" y="3477666"/>
                  <a:pt x="10607296" y="3477666"/>
                </a:cubicBezTo>
                <a:lnTo>
                  <a:pt x="10580841" y="3477666"/>
                </a:lnTo>
                <a:close/>
                <a:moveTo>
                  <a:pt x="8351992" y="3442059"/>
                </a:moveTo>
                <a:lnTo>
                  <a:pt x="8376325" y="3442059"/>
                </a:lnTo>
                <a:cubicBezTo>
                  <a:pt x="8385031" y="3442059"/>
                  <a:pt x="8391356" y="3442487"/>
                  <a:pt x="8395300" y="3443343"/>
                </a:cubicBezTo>
                <a:cubicBezTo>
                  <a:pt x="8399244" y="3444199"/>
                  <a:pt x="8402444" y="3446245"/>
                  <a:pt x="8404900" y="3449482"/>
                </a:cubicBezTo>
                <a:cubicBezTo>
                  <a:pt x="8407355" y="3452719"/>
                  <a:pt x="8408583" y="3456235"/>
                  <a:pt x="8408583" y="3460030"/>
                </a:cubicBezTo>
                <a:cubicBezTo>
                  <a:pt x="8408360" y="3466504"/>
                  <a:pt x="8406128" y="3471062"/>
                  <a:pt x="8401886" y="3473704"/>
                </a:cubicBezTo>
                <a:cubicBezTo>
                  <a:pt x="8397644" y="3476345"/>
                  <a:pt x="8389831" y="3477666"/>
                  <a:pt x="8378446" y="3477666"/>
                </a:cubicBezTo>
                <a:lnTo>
                  <a:pt x="8351992" y="3477666"/>
                </a:lnTo>
                <a:close/>
                <a:moveTo>
                  <a:pt x="8723801" y="3438599"/>
                </a:moveTo>
                <a:lnTo>
                  <a:pt x="8747576" y="3438599"/>
                </a:lnTo>
                <a:cubicBezTo>
                  <a:pt x="8761343" y="3438599"/>
                  <a:pt x="8770236" y="3440608"/>
                  <a:pt x="8774254" y="3444626"/>
                </a:cubicBezTo>
                <a:cubicBezTo>
                  <a:pt x="8778272" y="3448645"/>
                  <a:pt x="8780282" y="3453221"/>
                  <a:pt x="8780282" y="3458356"/>
                </a:cubicBezTo>
                <a:cubicBezTo>
                  <a:pt x="8780282" y="3464979"/>
                  <a:pt x="8777565" y="3469853"/>
                  <a:pt x="8772133" y="3472978"/>
                </a:cubicBezTo>
                <a:cubicBezTo>
                  <a:pt x="8766701" y="3476104"/>
                  <a:pt x="8757622" y="3477666"/>
                  <a:pt x="8744898" y="3477666"/>
                </a:cubicBezTo>
                <a:lnTo>
                  <a:pt x="8723801" y="3477666"/>
                </a:lnTo>
                <a:close/>
                <a:moveTo>
                  <a:pt x="9779067" y="3434692"/>
                </a:moveTo>
                <a:lnTo>
                  <a:pt x="9779067" y="3442059"/>
                </a:lnTo>
                <a:cubicBezTo>
                  <a:pt x="9779067" y="3450914"/>
                  <a:pt x="9777988" y="3457612"/>
                  <a:pt x="9775830" y="3462151"/>
                </a:cubicBezTo>
                <a:cubicBezTo>
                  <a:pt x="9773002" y="3468030"/>
                  <a:pt x="9768575" y="3472662"/>
                  <a:pt x="9762547" y="3476048"/>
                </a:cubicBezTo>
                <a:cubicBezTo>
                  <a:pt x="9756520" y="3479434"/>
                  <a:pt x="9749636" y="3481126"/>
                  <a:pt x="9741897" y="3481126"/>
                </a:cubicBezTo>
                <a:cubicBezTo>
                  <a:pt x="9734084" y="3481126"/>
                  <a:pt x="9728149" y="3479341"/>
                  <a:pt x="9724094" y="3475769"/>
                </a:cubicBezTo>
                <a:cubicBezTo>
                  <a:pt x="9720038" y="3472197"/>
                  <a:pt x="9718010" y="3467732"/>
                  <a:pt x="9718010" y="3462374"/>
                </a:cubicBezTo>
                <a:cubicBezTo>
                  <a:pt x="9718010" y="3458877"/>
                  <a:pt x="9718940" y="3455695"/>
                  <a:pt x="9720801" y="3452831"/>
                </a:cubicBezTo>
                <a:cubicBezTo>
                  <a:pt x="9722661" y="3449966"/>
                  <a:pt x="9725303" y="3447789"/>
                  <a:pt x="9728726" y="3446301"/>
                </a:cubicBezTo>
                <a:cubicBezTo>
                  <a:pt x="9732149" y="3444812"/>
                  <a:pt x="9737990" y="3443473"/>
                  <a:pt x="9746250" y="3442282"/>
                </a:cubicBezTo>
                <a:cubicBezTo>
                  <a:pt x="9760836" y="3440199"/>
                  <a:pt x="9771774" y="3437669"/>
                  <a:pt x="9779067" y="3434692"/>
                </a:cubicBezTo>
                <a:close/>
                <a:moveTo>
                  <a:pt x="11685741" y="3392276"/>
                </a:moveTo>
                <a:lnTo>
                  <a:pt x="11707842" y="3392276"/>
                </a:lnTo>
                <a:cubicBezTo>
                  <a:pt x="11718558" y="3392276"/>
                  <a:pt x="11726130" y="3393504"/>
                  <a:pt x="11730557" y="3395960"/>
                </a:cubicBezTo>
                <a:cubicBezTo>
                  <a:pt x="11734985" y="3398415"/>
                  <a:pt x="11737199" y="3402769"/>
                  <a:pt x="11737199" y="3409020"/>
                </a:cubicBezTo>
                <a:cubicBezTo>
                  <a:pt x="11737199" y="3412815"/>
                  <a:pt x="11735934" y="3416070"/>
                  <a:pt x="11733404" y="3418786"/>
                </a:cubicBezTo>
                <a:cubicBezTo>
                  <a:pt x="11730874" y="3421502"/>
                  <a:pt x="11728008" y="3423307"/>
                  <a:pt x="11724809" y="3424200"/>
                </a:cubicBezTo>
                <a:cubicBezTo>
                  <a:pt x="11721609" y="3425093"/>
                  <a:pt x="11715730" y="3425539"/>
                  <a:pt x="11707172" y="3425539"/>
                </a:cubicBezTo>
                <a:lnTo>
                  <a:pt x="11685741" y="3425539"/>
                </a:lnTo>
                <a:close/>
                <a:moveTo>
                  <a:pt x="11146388" y="3392276"/>
                </a:moveTo>
                <a:cubicBezTo>
                  <a:pt x="11157030" y="3392276"/>
                  <a:pt x="11165271" y="3396220"/>
                  <a:pt x="11171112" y="3404108"/>
                </a:cubicBezTo>
                <a:cubicBezTo>
                  <a:pt x="11176954" y="3411996"/>
                  <a:pt x="11179874" y="3422116"/>
                  <a:pt x="11179874" y="3434469"/>
                </a:cubicBezTo>
                <a:cubicBezTo>
                  <a:pt x="11179874" y="3448384"/>
                  <a:pt x="11176768" y="3459565"/>
                  <a:pt x="11170554" y="3468011"/>
                </a:cubicBezTo>
                <a:cubicBezTo>
                  <a:pt x="11164340" y="3476457"/>
                  <a:pt x="11156248" y="3480680"/>
                  <a:pt x="11146276" y="3480680"/>
                </a:cubicBezTo>
                <a:cubicBezTo>
                  <a:pt x="11136528" y="3480680"/>
                  <a:pt x="11128324" y="3477034"/>
                  <a:pt x="11121664" y="3469741"/>
                </a:cubicBezTo>
                <a:cubicBezTo>
                  <a:pt x="11115004" y="3462449"/>
                  <a:pt x="11111674" y="3451919"/>
                  <a:pt x="11111674" y="3438152"/>
                </a:cubicBezTo>
                <a:cubicBezTo>
                  <a:pt x="11111674" y="3424237"/>
                  <a:pt x="11114688" y="3413112"/>
                  <a:pt x="11120715" y="3404778"/>
                </a:cubicBezTo>
                <a:cubicBezTo>
                  <a:pt x="11126743" y="3396443"/>
                  <a:pt x="11135300" y="3392276"/>
                  <a:pt x="11146388" y="3392276"/>
                </a:cubicBezTo>
                <a:close/>
                <a:moveTo>
                  <a:pt x="10580841" y="3392276"/>
                </a:moveTo>
                <a:lnTo>
                  <a:pt x="10602942" y="3392276"/>
                </a:lnTo>
                <a:cubicBezTo>
                  <a:pt x="10613658" y="3392276"/>
                  <a:pt x="10621230" y="3393504"/>
                  <a:pt x="10625657" y="3395960"/>
                </a:cubicBezTo>
                <a:cubicBezTo>
                  <a:pt x="10630085" y="3398415"/>
                  <a:pt x="10632299" y="3402769"/>
                  <a:pt x="10632299" y="3409020"/>
                </a:cubicBezTo>
                <a:cubicBezTo>
                  <a:pt x="10632299" y="3412815"/>
                  <a:pt x="10631034" y="3416070"/>
                  <a:pt x="10628504" y="3418786"/>
                </a:cubicBezTo>
                <a:cubicBezTo>
                  <a:pt x="10625974" y="3421502"/>
                  <a:pt x="10623108" y="3423307"/>
                  <a:pt x="10619909" y="3424200"/>
                </a:cubicBezTo>
                <a:cubicBezTo>
                  <a:pt x="10616709" y="3425093"/>
                  <a:pt x="10610830" y="3425539"/>
                  <a:pt x="10602272" y="3425539"/>
                </a:cubicBezTo>
                <a:lnTo>
                  <a:pt x="10580841" y="3425539"/>
                </a:lnTo>
                <a:close/>
                <a:moveTo>
                  <a:pt x="10424423" y="3392276"/>
                </a:moveTo>
                <a:lnTo>
                  <a:pt x="10452998" y="3392276"/>
                </a:lnTo>
                <a:lnTo>
                  <a:pt x="10452998" y="3431455"/>
                </a:lnTo>
                <a:lnTo>
                  <a:pt x="10430785" y="3431455"/>
                </a:lnTo>
                <a:cubicBezTo>
                  <a:pt x="10417837" y="3431455"/>
                  <a:pt x="10408814" y="3429799"/>
                  <a:pt x="10403717" y="3426488"/>
                </a:cubicBezTo>
                <a:cubicBezTo>
                  <a:pt x="10398620" y="3423177"/>
                  <a:pt x="10396071" y="3417986"/>
                  <a:pt x="10396071" y="3410917"/>
                </a:cubicBezTo>
                <a:cubicBezTo>
                  <a:pt x="10396071" y="3405931"/>
                  <a:pt x="10397801" y="3401578"/>
                  <a:pt x="10401262" y="3397857"/>
                </a:cubicBezTo>
                <a:cubicBezTo>
                  <a:pt x="10404722" y="3394137"/>
                  <a:pt x="10412442" y="3392276"/>
                  <a:pt x="10424423" y="3392276"/>
                </a:cubicBezTo>
                <a:close/>
                <a:moveTo>
                  <a:pt x="9489038" y="3392276"/>
                </a:moveTo>
                <a:cubicBezTo>
                  <a:pt x="9499679" y="3392276"/>
                  <a:pt x="9507921" y="3396220"/>
                  <a:pt x="9513762" y="3404108"/>
                </a:cubicBezTo>
                <a:cubicBezTo>
                  <a:pt x="9519604" y="3411996"/>
                  <a:pt x="9522524" y="3422116"/>
                  <a:pt x="9522524" y="3434469"/>
                </a:cubicBezTo>
                <a:cubicBezTo>
                  <a:pt x="9522524" y="3448384"/>
                  <a:pt x="9519418" y="3459565"/>
                  <a:pt x="9513204" y="3468011"/>
                </a:cubicBezTo>
                <a:cubicBezTo>
                  <a:pt x="9506991" y="3476457"/>
                  <a:pt x="9498898" y="3480680"/>
                  <a:pt x="9488927" y="3480680"/>
                </a:cubicBezTo>
                <a:cubicBezTo>
                  <a:pt x="9479178" y="3480680"/>
                  <a:pt x="9470974" y="3477034"/>
                  <a:pt x="9464314" y="3469741"/>
                </a:cubicBezTo>
                <a:cubicBezTo>
                  <a:pt x="9457654" y="3462449"/>
                  <a:pt x="9454324" y="3451919"/>
                  <a:pt x="9454324" y="3438152"/>
                </a:cubicBezTo>
                <a:cubicBezTo>
                  <a:pt x="9454324" y="3424237"/>
                  <a:pt x="9457338" y="3413112"/>
                  <a:pt x="9463365" y="3404778"/>
                </a:cubicBezTo>
                <a:cubicBezTo>
                  <a:pt x="9469393" y="3396443"/>
                  <a:pt x="9477950" y="3392276"/>
                  <a:pt x="9489038" y="3392276"/>
                </a:cubicBezTo>
                <a:close/>
                <a:moveTo>
                  <a:pt x="8602506" y="3392276"/>
                </a:moveTo>
                <a:lnTo>
                  <a:pt x="8648383" y="3392276"/>
                </a:lnTo>
                <a:lnTo>
                  <a:pt x="8648383" y="3477666"/>
                </a:lnTo>
                <a:lnTo>
                  <a:pt x="8584647" y="3477666"/>
                </a:lnTo>
                <a:cubicBezTo>
                  <a:pt x="8595065" y="3459212"/>
                  <a:pt x="8601018" y="3430748"/>
                  <a:pt x="8602506" y="3392276"/>
                </a:cubicBezTo>
                <a:close/>
                <a:moveTo>
                  <a:pt x="8351992" y="3392276"/>
                </a:moveTo>
                <a:lnTo>
                  <a:pt x="8374093" y="3392276"/>
                </a:lnTo>
                <a:cubicBezTo>
                  <a:pt x="8384808" y="3392276"/>
                  <a:pt x="8392380" y="3393504"/>
                  <a:pt x="8396807" y="3395960"/>
                </a:cubicBezTo>
                <a:cubicBezTo>
                  <a:pt x="8401235" y="3398415"/>
                  <a:pt x="8403449" y="3402769"/>
                  <a:pt x="8403449" y="3409020"/>
                </a:cubicBezTo>
                <a:cubicBezTo>
                  <a:pt x="8403449" y="3412815"/>
                  <a:pt x="8402184" y="3416070"/>
                  <a:pt x="8399654" y="3418786"/>
                </a:cubicBezTo>
                <a:cubicBezTo>
                  <a:pt x="8397123" y="3421502"/>
                  <a:pt x="8394258" y="3423307"/>
                  <a:pt x="8391059" y="3424200"/>
                </a:cubicBezTo>
                <a:cubicBezTo>
                  <a:pt x="8387859" y="3425093"/>
                  <a:pt x="8381980" y="3425539"/>
                  <a:pt x="8373423" y="3425539"/>
                </a:cubicBezTo>
                <a:lnTo>
                  <a:pt x="8351992" y="3425539"/>
                </a:lnTo>
                <a:close/>
                <a:moveTo>
                  <a:pt x="9360972" y="3389597"/>
                </a:moveTo>
                <a:cubicBezTo>
                  <a:pt x="9370869" y="3389597"/>
                  <a:pt x="9379147" y="3393374"/>
                  <a:pt x="9385807" y="3400927"/>
                </a:cubicBezTo>
                <a:cubicBezTo>
                  <a:pt x="9392467" y="3408480"/>
                  <a:pt x="9395797" y="3419586"/>
                  <a:pt x="9395797" y="3434246"/>
                </a:cubicBezTo>
                <a:cubicBezTo>
                  <a:pt x="9395797" y="3449798"/>
                  <a:pt x="9392486" y="3461370"/>
                  <a:pt x="9385863" y="3468960"/>
                </a:cubicBezTo>
                <a:cubicBezTo>
                  <a:pt x="9379240" y="3476550"/>
                  <a:pt x="9370943" y="3480345"/>
                  <a:pt x="9360972" y="3480345"/>
                </a:cubicBezTo>
                <a:cubicBezTo>
                  <a:pt x="9350926" y="3480345"/>
                  <a:pt x="9342591" y="3476569"/>
                  <a:pt x="9335968" y="3469016"/>
                </a:cubicBezTo>
                <a:cubicBezTo>
                  <a:pt x="9329346" y="3461463"/>
                  <a:pt x="9326034" y="3450096"/>
                  <a:pt x="9326034" y="3434915"/>
                </a:cubicBezTo>
                <a:cubicBezTo>
                  <a:pt x="9326034" y="3419735"/>
                  <a:pt x="9329346" y="3408387"/>
                  <a:pt x="9335968" y="3400871"/>
                </a:cubicBezTo>
                <a:cubicBezTo>
                  <a:pt x="9342591" y="3393355"/>
                  <a:pt x="9350926" y="3389597"/>
                  <a:pt x="9360972" y="3389597"/>
                </a:cubicBezTo>
                <a:close/>
                <a:moveTo>
                  <a:pt x="8503722" y="3389597"/>
                </a:moveTo>
                <a:cubicBezTo>
                  <a:pt x="8513619" y="3389597"/>
                  <a:pt x="8521897" y="3393374"/>
                  <a:pt x="8528557" y="3400927"/>
                </a:cubicBezTo>
                <a:cubicBezTo>
                  <a:pt x="8535217" y="3408480"/>
                  <a:pt x="8538547" y="3419586"/>
                  <a:pt x="8538547" y="3434246"/>
                </a:cubicBezTo>
                <a:cubicBezTo>
                  <a:pt x="8538547" y="3449798"/>
                  <a:pt x="8535236" y="3461370"/>
                  <a:pt x="8528613" y="3468960"/>
                </a:cubicBezTo>
                <a:cubicBezTo>
                  <a:pt x="8521990" y="3476550"/>
                  <a:pt x="8513693" y="3480345"/>
                  <a:pt x="8503722" y="3480345"/>
                </a:cubicBezTo>
                <a:cubicBezTo>
                  <a:pt x="8493676" y="3480345"/>
                  <a:pt x="8485341" y="3476569"/>
                  <a:pt x="8478718" y="3469016"/>
                </a:cubicBezTo>
                <a:cubicBezTo>
                  <a:pt x="8472096" y="3461463"/>
                  <a:pt x="8468784" y="3450096"/>
                  <a:pt x="8468784" y="3434915"/>
                </a:cubicBezTo>
                <a:cubicBezTo>
                  <a:pt x="8468784" y="3419735"/>
                  <a:pt x="8472096" y="3408387"/>
                  <a:pt x="8478718" y="3400871"/>
                </a:cubicBezTo>
                <a:cubicBezTo>
                  <a:pt x="8485341" y="3393355"/>
                  <a:pt x="8493676" y="3389597"/>
                  <a:pt x="8503722" y="3389597"/>
                </a:cubicBezTo>
                <a:close/>
                <a:moveTo>
                  <a:pt x="11523928" y="3389486"/>
                </a:moveTo>
                <a:cubicBezTo>
                  <a:pt x="11534123" y="3389486"/>
                  <a:pt x="11542420" y="3393355"/>
                  <a:pt x="11548820" y="3401094"/>
                </a:cubicBezTo>
                <a:cubicBezTo>
                  <a:pt x="11552987" y="3406080"/>
                  <a:pt x="11555517" y="3413559"/>
                  <a:pt x="11556410" y="3423530"/>
                </a:cubicBezTo>
                <a:lnTo>
                  <a:pt x="11490218" y="3423530"/>
                </a:lnTo>
                <a:cubicBezTo>
                  <a:pt x="11490888" y="3413187"/>
                  <a:pt x="11494367" y="3404927"/>
                  <a:pt x="11500655" y="3398750"/>
                </a:cubicBezTo>
                <a:cubicBezTo>
                  <a:pt x="11506943" y="3392574"/>
                  <a:pt x="11514700" y="3389486"/>
                  <a:pt x="11523928" y="3389486"/>
                </a:cubicBezTo>
                <a:close/>
                <a:moveTo>
                  <a:pt x="10095178" y="3389486"/>
                </a:moveTo>
                <a:cubicBezTo>
                  <a:pt x="10105373" y="3389486"/>
                  <a:pt x="10113670" y="3393355"/>
                  <a:pt x="10120070" y="3401094"/>
                </a:cubicBezTo>
                <a:cubicBezTo>
                  <a:pt x="10124237" y="3406080"/>
                  <a:pt x="10126767" y="3413559"/>
                  <a:pt x="10127660" y="3423530"/>
                </a:cubicBezTo>
                <a:lnTo>
                  <a:pt x="10061468" y="3423530"/>
                </a:lnTo>
                <a:cubicBezTo>
                  <a:pt x="10062138" y="3413187"/>
                  <a:pt x="10065617" y="3404927"/>
                  <a:pt x="10071905" y="3398750"/>
                </a:cubicBezTo>
                <a:cubicBezTo>
                  <a:pt x="10078193" y="3392574"/>
                  <a:pt x="10085950" y="3389486"/>
                  <a:pt x="10095178" y="3389486"/>
                </a:cubicBezTo>
                <a:close/>
                <a:moveTo>
                  <a:pt x="9237928" y="3389486"/>
                </a:moveTo>
                <a:cubicBezTo>
                  <a:pt x="9248123" y="3389486"/>
                  <a:pt x="9256420" y="3393355"/>
                  <a:pt x="9262820" y="3401094"/>
                </a:cubicBezTo>
                <a:cubicBezTo>
                  <a:pt x="9266987" y="3406080"/>
                  <a:pt x="9269517" y="3413559"/>
                  <a:pt x="9270410" y="3423530"/>
                </a:cubicBezTo>
                <a:lnTo>
                  <a:pt x="9204218" y="3423530"/>
                </a:lnTo>
                <a:cubicBezTo>
                  <a:pt x="9204888" y="3413187"/>
                  <a:pt x="9208367" y="3404927"/>
                  <a:pt x="9214655" y="3398750"/>
                </a:cubicBezTo>
                <a:cubicBezTo>
                  <a:pt x="9220943" y="3392574"/>
                  <a:pt x="9228701" y="3389486"/>
                  <a:pt x="9237928" y="3389486"/>
                </a:cubicBezTo>
                <a:close/>
                <a:moveTo>
                  <a:pt x="11011476" y="3388704"/>
                </a:moveTo>
                <a:cubicBezTo>
                  <a:pt x="11020108" y="3388704"/>
                  <a:pt x="11027530" y="3392462"/>
                  <a:pt x="11033744" y="3399978"/>
                </a:cubicBezTo>
                <a:cubicBezTo>
                  <a:pt x="11039958" y="3407494"/>
                  <a:pt x="11043064" y="3418805"/>
                  <a:pt x="11043064" y="3433911"/>
                </a:cubicBezTo>
                <a:cubicBezTo>
                  <a:pt x="11043064" y="3449761"/>
                  <a:pt x="11039883" y="3461463"/>
                  <a:pt x="11033521" y="3469016"/>
                </a:cubicBezTo>
                <a:cubicBezTo>
                  <a:pt x="11027158" y="3476569"/>
                  <a:pt x="11019512" y="3480345"/>
                  <a:pt x="11010582" y="3480345"/>
                </a:cubicBezTo>
                <a:cubicBezTo>
                  <a:pt x="11001802" y="3480345"/>
                  <a:pt x="10994323" y="3476699"/>
                  <a:pt x="10988147" y="3469406"/>
                </a:cubicBezTo>
                <a:cubicBezTo>
                  <a:pt x="10981970" y="3462114"/>
                  <a:pt x="10978882" y="3450840"/>
                  <a:pt x="10978882" y="3435585"/>
                </a:cubicBezTo>
                <a:cubicBezTo>
                  <a:pt x="10978882" y="3420330"/>
                  <a:pt x="10982175" y="3408703"/>
                  <a:pt x="10988760" y="3400704"/>
                </a:cubicBezTo>
                <a:cubicBezTo>
                  <a:pt x="10995346" y="3392704"/>
                  <a:pt x="11002918" y="3388704"/>
                  <a:pt x="11011476" y="3388704"/>
                </a:cubicBezTo>
                <a:close/>
                <a:moveTo>
                  <a:pt x="9620826" y="3388704"/>
                </a:moveTo>
                <a:cubicBezTo>
                  <a:pt x="9629458" y="3388704"/>
                  <a:pt x="9636880" y="3392462"/>
                  <a:pt x="9643094" y="3399978"/>
                </a:cubicBezTo>
                <a:cubicBezTo>
                  <a:pt x="9649308" y="3407494"/>
                  <a:pt x="9652414" y="3418805"/>
                  <a:pt x="9652414" y="3433911"/>
                </a:cubicBezTo>
                <a:cubicBezTo>
                  <a:pt x="9652414" y="3449761"/>
                  <a:pt x="9649233" y="3461463"/>
                  <a:pt x="9642871" y="3469016"/>
                </a:cubicBezTo>
                <a:cubicBezTo>
                  <a:pt x="9636508" y="3476569"/>
                  <a:pt x="9628862" y="3480345"/>
                  <a:pt x="9619932" y="3480345"/>
                </a:cubicBezTo>
                <a:cubicBezTo>
                  <a:pt x="9611152" y="3480345"/>
                  <a:pt x="9603673" y="3476699"/>
                  <a:pt x="9597497" y="3469406"/>
                </a:cubicBezTo>
                <a:cubicBezTo>
                  <a:pt x="9591320" y="3462114"/>
                  <a:pt x="9588232" y="3450840"/>
                  <a:pt x="9588232" y="3435585"/>
                </a:cubicBezTo>
                <a:cubicBezTo>
                  <a:pt x="9588232" y="3420330"/>
                  <a:pt x="9591525" y="3408703"/>
                  <a:pt x="9598111" y="3400704"/>
                </a:cubicBezTo>
                <a:cubicBezTo>
                  <a:pt x="9604696" y="3392704"/>
                  <a:pt x="9612268" y="3388704"/>
                  <a:pt x="9620826" y="3388704"/>
                </a:cubicBezTo>
                <a:close/>
                <a:moveTo>
                  <a:pt x="9106476" y="3388704"/>
                </a:moveTo>
                <a:cubicBezTo>
                  <a:pt x="9115108" y="3388704"/>
                  <a:pt x="9122530" y="3392462"/>
                  <a:pt x="9128744" y="3399978"/>
                </a:cubicBezTo>
                <a:cubicBezTo>
                  <a:pt x="9134958" y="3407494"/>
                  <a:pt x="9138064" y="3418805"/>
                  <a:pt x="9138064" y="3433911"/>
                </a:cubicBezTo>
                <a:cubicBezTo>
                  <a:pt x="9138064" y="3449761"/>
                  <a:pt x="9134883" y="3461463"/>
                  <a:pt x="9128521" y="3469016"/>
                </a:cubicBezTo>
                <a:cubicBezTo>
                  <a:pt x="9122158" y="3476569"/>
                  <a:pt x="9114512" y="3480345"/>
                  <a:pt x="9105582" y="3480345"/>
                </a:cubicBezTo>
                <a:cubicBezTo>
                  <a:pt x="9096802" y="3480345"/>
                  <a:pt x="9089323" y="3476699"/>
                  <a:pt x="9083147" y="3469406"/>
                </a:cubicBezTo>
                <a:cubicBezTo>
                  <a:pt x="9076970" y="3462114"/>
                  <a:pt x="9073882" y="3450840"/>
                  <a:pt x="9073882" y="3435585"/>
                </a:cubicBezTo>
                <a:cubicBezTo>
                  <a:pt x="9073882" y="3420330"/>
                  <a:pt x="9077175" y="3408703"/>
                  <a:pt x="9083761" y="3400704"/>
                </a:cubicBezTo>
                <a:cubicBezTo>
                  <a:pt x="9090346" y="3392704"/>
                  <a:pt x="9097918" y="3388704"/>
                  <a:pt x="9106476" y="3388704"/>
                </a:cubicBezTo>
                <a:close/>
                <a:moveTo>
                  <a:pt x="11665650" y="3375645"/>
                </a:moveTo>
                <a:lnTo>
                  <a:pt x="11665650" y="3494186"/>
                </a:lnTo>
                <a:lnTo>
                  <a:pt x="11719116" y="3494186"/>
                </a:lnTo>
                <a:cubicBezTo>
                  <a:pt x="11733032" y="3494186"/>
                  <a:pt x="11743636" y="3491470"/>
                  <a:pt x="11750928" y="3486038"/>
                </a:cubicBezTo>
                <a:cubicBezTo>
                  <a:pt x="11758220" y="3480606"/>
                  <a:pt x="11762239" y="3472271"/>
                  <a:pt x="11762983" y="3461035"/>
                </a:cubicBezTo>
                <a:cubicBezTo>
                  <a:pt x="11762983" y="3454040"/>
                  <a:pt x="11761141" y="3447994"/>
                  <a:pt x="11757458" y="3442896"/>
                </a:cubicBezTo>
                <a:cubicBezTo>
                  <a:pt x="11753774" y="3437799"/>
                  <a:pt x="11749142" y="3434320"/>
                  <a:pt x="11743561" y="3432460"/>
                </a:cubicBezTo>
                <a:cubicBezTo>
                  <a:pt x="11748249" y="3429632"/>
                  <a:pt x="11751765" y="3426116"/>
                  <a:pt x="11754109" y="3421911"/>
                </a:cubicBezTo>
                <a:cubicBezTo>
                  <a:pt x="11756453" y="3417707"/>
                  <a:pt x="11757625" y="3412777"/>
                  <a:pt x="11757625" y="3407122"/>
                </a:cubicBezTo>
                <a:cubicBezTo>
                  <a:pt x="11757625" y="3400052"/>
                  <a:pt x="11755635" y="3393988"/>
                  <a:pt x="11751654" y="3388928"/>
                </a:cubicBezTo>
                <a:cubicBezTo>
                  <a:pt x="11747672" y="3383867"/>
                  <a:pt x="11742910" y="3380389"/>
                  <a:pt x="11737366" y="3378491"/>
                </a:cubicBezTo>
                <a:cubicBezTo>
                  <a:pt x="11731822" y="3376593"/>
                  <a:pt x="11723358" y="3375645"/>
                  <a:pt x="11711972" y="3375645"/>
                </a:cubicBezTo>
                <a:close/>
                <a:moveTo>
                  <a:pt x="11351324" y="3375645"/>
                </a:moveTo>
                <a:lnTo>
                  <a:pt x="11351324" y="3494186"/>
                </a:lnTo>
                <a:lnTo>
                  <a:pt x="11371416" y="3494186"/>
                </a:lnTo>
                <a:lnTo>
                  <a:pt x="11371416" y="3441613"/>
                </a:lnTo>
                <a:lnTo>
                  <a:pt x="11427115" y="3441613"/>
                </a:lnTo>
                <a:lnTo>
                  <a:pt x="11427115" y="3494186"/>
                </a:lnTo>
                <a:lnTo>
                  <a:pt x="11447207" y="3494186"/>
                </a:lnTo>
                <a:lnTo>
                  <a:pt x="11447207" y="3375645"/>
                </a:lnTo>
                <a:lnTo>
                  <a:pt x="11427115" y="3375645"/>
                </a:lnTo>
                <a:lnTo>
                  <a:pt x="11427115" y="3424981"/>
                </a:lnTo>
                <a:lnTo>
                  <a:pt x="11371416" y="3424981"/>
                </a:lnTo>
                <a:lnTo>
                  <a:pt x="11371416" y="3375645"/>
                </a:lnTo>
                <a:close/>
                <a:moveTo>
                  <a:pt x="11227388" y="3375645"/>
                </a:moveTo>
                <a:lnTo>
                  <a:pt x="11227388" y="3494186"/>
                </a:lnTo>
                <a:lnTo>
                  <a:pt x="11249042" y="3494186"/>
                </a:lnTo>
                <a:lnTo>
                  <a:pt x="11304741" y="3404331"/>
                </a:lnTo>
                <a:lnTo>
                  <a:pt x="11304741" y="3494186"/>
                </a:lnTo>
                <a:lnTo>
                  <a:pt x="11324833" y="3494186"/>
                </a:lnTo>
                <a:lnTo>
                  <a:pt x="11324833" y="3375645"/>
                </a:lnTo>
                <a:lnTo>
                  <a:pt x="11303179" y="3375645"/>
                </a:lnTo>
                <a:lnTo>
                  <a:pt x="11247480" y="3466058"/>
                </a:lnTo>
                <a:lnTo>
                  <a:pt x="11247480" y="3375645"/>
                </a:lnTo>
                <a:close/>
                <a:moveTo>
                  <a:pt x="10835002" y="3375645"/>
                </a:moveTo>
                <a:lnTo>
                  <a:pt x="10879986" y="3494409"/>
                </a:lnTo>
                <a:cubicBezTo>
                  <a:pt x="10879167" y="3496567"/>
                  <a:pt x="10878572" y="3498205"/>
                  <a:pt x="10878200" y="3499321"/>
                </a:cubicBezTo>
                <a:cubicBezTo>
                  <a:pt x="10875372" y="3507283"/>
                  <a:pt x="10873326" y="3512269"/>
                  <a:pt x="10872061" y="3514278"/>
                </a:cubicBezTo>
                <a:cubicBezTo>
                  <a:pt x="10870349" y="3516957"/>
                  <a:pt x="10868154" y="3519040"/>
                  <a:pt x="10865475" y="3520529"/>
                </a:cubicBezTo>
                <a:cubicBezTo>
                  <a:pt x="10862796" y="3522017"/>
                  <a:pt x="10859224" y="3522761"/>
                  <a:pt x="10854760" y="3522761"/>
                </a:cubicBezTo>
                <a:cubicBezTo>
                  <a:pt x="10851485" y="3522761"/>
                  <a:pt x="10847653" y="3522166"/>
                  <a:pt x="10843262" y="3520975"/>
                </a:cubicBezTo>
                <a:lnTo>
                  <a:pt x="10845495" y="3539839"/>
                </a:lnTo>
                <a:cubicBezTo>
                  <a:pt x="10850258" y="3541476"/>
                  <a:pt x="10854574" y="3542295"/>
                  <a:pt x="10858443" y="3542295"/>
                </a:cubicBezTo>
                <a:cubicBezTo>
                  <a:pt x="10864842" y="3542295"/>
                  <a:pt x="10870349" y="3540751"/>
                  <a:pt x="10874963" y="3537663"/>
                </a:cubicBezTo>
                <a:cubicBezTo>
                  <a:pt x="10879576" y="3534574"/>
                  <a:pt x="10883669" y="3529719"/>
                  <a:pt x="10887241" y="3523096"/>
                </a:cubicBezTo>
                <a:cubicBezTo>
                  <a:pt x="10889920" y="3518185"/>
                  <a:pt x="10893678" y="3509218"/>
                  <a:pt x="10898515" y="3496195"/>
                </a:cubicBezTo>
                <a:lnTo>
                  <a:pt x="10943610" y="3375645"/>
                </a:lnTo>
                <a:lnTo>
                  <a:pt x="10923518" y="3375645"/>
                </a:lnTo>
                <a:lnTo>
                  <a:pt x="10898180" y="3444738"/>
                </a:lnTo>
                <a:cubicBezTo>
                  <a:pt x="10894980" y="3453519"/>
                  <a:pt x="10892227" y="3462523"/>
                  <a:pt x="10889920" y="3471750"/>
                </a:cubicBezTo>
                <a:cubicBezTo>
                  <a:pt x="10887390" y="3462151"/>
                  <a:pt x="10884525" y="3452998"/>
                  <a:pt x="10881325" y="3444292"/>
                </a:cubicBezTo>
                <a:lnTo>
                  <a:pt x="10856657" y="3375645"/>
                </a:lnTo>
                <a:close/>
                <a:moveTo>
                  <a:pt x="10730786" y="3375645"/>
                </a:moveTo>
                <a:lnTo>
                  <a:pt x="10730786" y="3392276"/>
                </a:lnTo>
                <a:lnTo>
                  <a:pt x="10768960" y="3392276"/>
                </a:lnTo>
                <a:lnTo>
                  <a:pt x="10768960" y="3494186"/>
                </a:lnTo>
                <a:lnTo>
                  <a:pt x="10788940" y="3494186"/>
                </a:lnTo>
                <a:lnTo>
                  <a:pt x="10788940" y="3392276"/>
                </a:lnTo>
                <a:lnTo>
                  <a:pt x="10827115" y="3392276"/>
                </a:lnTo>
                <a:lnTo>
                  <a:pt x="10827115" y="3375645"/>
                </a:lnTo>
                <a:close/>
                <a:moveTo>
                  <a:pt x="10560750" y="3375645"/>
                </a:moveTo>
                <a:lnTo>
                  <a:pt x="10560750" y="3494186"/>
                </a:lnTo>
                <a:lnTo>
                  <a:pt x="10614216" y="3494186"/>
                </a:lnTo>
                <a:cubicBezTo>
                  <a:pt x="10628132" y="3494186"/>
                  <a:pt x="10638736" y="3491470"/>
                  <a:pt x="10646028" y="3486038"/>
                </a:cubicBezTo>
                <a:cubicBezTo>
                  <a:pt x="10653320" y="3480606"/>
                  <a:pt x="10657339" y="3472271"/>
                  <a:pt x="10658083" y="3461035"/>
                </a:cubicBezTo>
                <a:cubicBezTo>
                  <a:pt x="10658083" y="3454040"/>
                  <a:pt x="10656241" y="3447994"/>
                  <a:pt x="10652558" y="3442896"/>
                </a:cubicBezTo>
                <a:cubicBezTo>
                  <a:pt x="10648874" y="3437799"/>
                  <a:pt x="10644242" y="3434320"/>
                  <a:pt x="10638661" y="3432460"/>
                </a:cubicBezTo>
                <a:cubicBezTo>
                  <a:pt x="10643349" y="3429632"/>
                  <a:pt x="10646865" y="3426116"/>
                  <a:pt x="10649209" y="3421911"/>
                </a:cubicBezTo>
                <a:cubicBezTo>
                  <a:pt x="10651553" y="3417707"/>
                  <a:pt x="10652725" y="3412777"/>
                  <a:pt x="10652725" y="3407122"/>
                </a:cubicBezTo>
                <a:cubicBezTo>
                  <a:pt x="10652725" y="3400052"/>
                  <a:pt x="10650735" y="3393988"/>
                  <a:pt x="10646754" y="3388928"/>
                </a:cubicBezTo>
                <a:cubicBezTo>
                  <a:pt x="10642772" y="3383867"/>
                  <a:pt x="10638010" y="3380389"/>
                  <a:pt x="10632466" y="3378491"/>
                </a:cubicBezTo>
                <a:cubicBezTo>
                  <a:pt x="10626922" y="3376593"/>
                  <a:pt x="10618458" y="3375645"/>
                  <a:pt x="10607072" y="3375645"/>
                </a:cubicBezTo>
                <a:close/>
                <a:moveTo>
                  <a:pt x="10418060" y="3375645"/>
                </a:moveTo>
                <a:cubicBezTo>
                  <a:pt x="10404294" y="3375645"/>
                  <a:pt x="10393783" y="3378845"/>
                  <a:pt x="10386528" y="3385244"/>
                </a:cubicBezTo>
                <a:cubicBezTo>
                  <a:pt x="10379272" y="3391644"/>
                  <a:pt x="10375644" y="3399978"/>
                  <a:pt x="10375644" y="3410247"/>
                </a:cubicBezTo>
                <a:cubicBezTo>
                  <a:pt x="10375644" y="3418954"/>
                  <a:pt x="10378416" y="3426655"/>
                  <a:pt x="10383960" y="3433353"/>
                </a:cubicBezTo>
                <a:cubicBezTo>
                  <a:pt x="10389504" y="3440050"/>
                  <a:pt x="10398006" y="3444180"/>
                  <a:pt x="10409466" y="3445743"/>
                </a:cubicBezTo>
                <a:cubicBezTo>
                  <a:pt x="10402917" y="3447008"/>
                  <a:pt x="10396332" y="3452514"/>
                  <a:pt x="10389709" y="3462263"/>
                </a:cubicBezTo>
                <a:lnTo>
                  <a:pt x="10368054" y="3494186"/>
                </a:lnTo>
                <a:lnTo>
                  <a:pt x="10392946" y="3494186"/>
                </a:lnTo>
                <a:lnTo>
                  <a:pt x="10410470" y="3468290"/>
                </a:lnTo>
                <a:cubicBezTo>
                  <a:pt x="10417093" y="3458393"/>
                  <a:pt x="10422135" y="3452533"/>
                  <a:pt x="10425595" y="3450710"/>
                </a:cubicBezTo>
                <a:cubicBezTo>
                  <a:pt x="10429055" y="3448887"/>
                  <a:pt x="10434320" y="3447975"/>
                  <a:pt x="10441389" y="3447975"/>
                </a:cubicBezTo>
                <a:lnTo>
                  <a:pt x="10452998" y="3447975"/>
                </a:lnTo>
                <a:lnTo>
                  <a:pt x="10452998" y="3494186"/>
                </a:lnTo>
                <a:lnTo>
                  <a:pt x="10472978" y="3494186"/>
                </a:lnTo>
                <a:lnTo>
                  <a:pt x="10472978" y="3375645"/>
                </a:lnTo>
                <a:close/>
                <a:moveTo>
                  <a:pt x="10149761" y="3375645"/>
                </a:moveTo>
                <a:lnTo>
                  <a:pt x="10149761" y="3392276"/>
                </a:lnTo>
                <a:lnTo>
                  <a:pt x="10187935" y="3392276"/>
                </a:lnTo>
                <a:lnTo>
                  <a:pt x="10187935" y="3494186"/>
                </a:lnTo>
                <a:lnTo>
                  <a:pt x="10207915" y="3494186"/>
                </a:lnTo>
                <a:lnTo>
                  <a:pt x="10207915" y="3392276"/>
                </a:lnTo>
                <a:lnTo>
                  <a:pt x="10246090" y="3392276"/>
                </a:lnTo>
                <a:lnTo>
                  <a:pt x="10246090" y="3375645"/>
                </a:lnTo>
                <a:close/>
                <a:moveTo>
                  <a:pt x="9920603" y="3375645"/>
                </a:moveTo>
                <a:lnTo>
                  <a:pt x="9965586" y="3494409"/>
                </a:lnTo>
                <a:cubicBezTo>
                  <a:pt x="9964767" y="3496567"/>
                  <a:pt x="9964172" y="3498205"/>
                  <a:pt x="9963800" y="3499321"/>
                </a:cubicBezTo>
                <a:cubicBezTo>
                  <a:pt x="9960972" y="3507283"/>
                  <a:pt x="9958926" y="3512269"/>
                  <a:pt x="9957661" y="3514278"/>
                </a:cubicBezTo>
                <a:cubicBezTo>
                  <a:pt x="9955949" y="3516957"/>
                  <a:pt x="9953754" y="3519040"/>
                  <a:pt x="9951075" y="3520529"/>
                </a:cubicBezTo>
                <a:cubicBezTo>
                  <a:pt x="9948396" y="3522017"/>
                  <a:pt x="9944824" y="3522761"/>
                  <a:pt x="9940360" y="3522761"/>
                </a:cubicBezTo>
                <a:cubicBezTo>
                  <a:pt x="9937085" y="3522761"/>
                  <a:pt x="9933253" y="3522166"/>
                  <a:pt x="9928862" y="3520975"/>
                </a:cubicBezTo>
                <a:lnTo>
                  <a:pt x="9931095" y="3539839"/>
                </a:lnTo>
                <a:cubicBezTo>
                  <a:pt x="9935858" y="3541476"/>
                  <a:pt x="9940174" y="3542295"/>
                  <a:pt x="9944043" y="3542295"/>
                </a:cubicBezTo>
                <a:cubicBezTo>
                  <a:pt x="9950442" y="3542295"/>
                  <a:pt x="9955949" y="3540751"/>
                  <a:pt x="9960563" y="3537663"/>
                </a:cubicBezTo>
                <a:cubicBezTo>
                  <a:pt x="9965176" y="3534574"/>
                  <a:pt x="9969269" y="3529719"/>
                  <a:pt x="9972841" y="3523096"/>
                </a:cubicBezTo>
                <a:cubicBezTo>
                  <a:pt x="9975520" y="3518185"/>
                  <a:pt x="9979278" y="3509218"/>
                  <a:pt x="9984115" y="3496195"/>
                </a:cubicBezTo>
                <a:lnTo>
                  <a:pt x="10029210" y="3375645"/>
                </a:lnTo>
                <a:lnTo>
                  <a:pt x="10009118" y="3375645"/>
                </a:lnTo>
                <a:lnTo>
                  <a:pt x="9983780" y="3444738"/>
                </a:lnTo>
                <a:cubicBezTo>
                  <a:pt x="9980580" y="3453519"/>
                  <a:pt x="9977827" y="3462523"/>
                  <a:pt x="9975520" y="3471750"/>
                </a:cubicBezTo>
                <a:cubicBezTo>
                  <a:pt x="9972990" y="3462151"/>
                  <a:pt x="9970125" y="3452998"/>
                  <a:pt x="9966925" y="3444292"/>
                </a:cubicBezTo>
                <a:lnTo>
                  <a:pt x="9942257" y="3375645"/>
                </a:lnTo>
                <a:close/>
                <a:moveTo>
                  <a:pt x="8931974" y="3375645"/>
                </a:moveTo>
                <a:lnTo>
                  <a:pt x="8931974" y="3494186"/>
                </a:lnTo>
                <a:lnTo>
                  <a:pt x="8952066" y="3494186"/>
                </a:lnTo>
                <a:lnTo>
                  <a:pt x="8952066" y="3392276"/>
                </a:lnTo>
                <a:lnTo>
                  <a:pt x="9005421" y="3392276"/>
                </a:lnTo>
                <a:lnTo>
                  <a:pt x="9005421" y="3494186"/>
                </a:lnTo>
                <a:lnTo>
                  <a:pt x="9025513" y="3494186"/>
                </a:lnTo>
                <a:lnTo>
                  <a:pt x="9025513" y="3375645"/>
                </a:lnTo>
                <a:close/>
                <a:moveTo>
                  <a:pt x="8816112" y="3375645"/>
                </a:moveTo>
                <a:lnTo>
                  <a:pt x="8816112" y="3494186"/>
                </a:lnTo>
                <a:lnTo>
                  <a:pt x="8836204" y="3494186"/>
                </a:lnTo>
                <a:lnTo>
                  <a:pt x="8836204" y="3375645"/>
                </a:lnTo>
                <a:close/>
                <a:moveTo>
                  <a:pt x="8703709" y="3375645"/>
                </a:moveTo>
                <a:lnTo>
                  <a:pt x="8703709" y="3494186"/>
                </a:lnTo>
                <a:lnTo>
                  <a:pt x="8753939" y="3494186"/>
                </a:lnTo>
                <a:cubicBezTo>
                  <a:pt x="8770384" y="3494186"/>
                  <a:pt x="8782346" y="3490670"/>
                  <a:pt x="8789825" y="3483638"/>
                </a:cubicBezTo>
                <a:cubicBezTo>
                  <a:pt x="8797304" y="3476606"/>
                  <a:pt x="8801043" y="3468141"/>
                  <a:pt x="8801043" y="3458244"/>
                </a:cubicBezTo>
                <a:cubicBezTo>
                  <a:pt x="8801043" y="3446933"/>
                  <a:pt x="8796560" y="3438059"/>
                  <a:pt x="8787593" y="3431623"/>
                </a:cubicBezTo>
                <a:cubicBezTo>
                  <a:pt x="8778626" y="3425186"/>
                  <a:pt x="8765845" y="3421967"/>
                  <a:pt x="8749251" y="3421967"/>
                </a:cubicBezTo>
                <a:lnTo>
                  <a:pt x="8723801" y="3421967"/>
                </a:lnTo>
                <a:lnTo>
                  <a:pt x="8723801" y="3375645"/>
                </a:lnTo>
                <a:close/>
                <a:moveTo>
                  <a:pt x="8585763" y="3375645"/>
                </a:moveTo>
                <a:cubicBezTo>
                  <a:pt x="8586358" y="3424460"/>
                  <a:pt x="8579587" y="3458467"/>
                  <a:pt x="8565448" y="3477666"/>
                </a:cubicBezTo>
                <a:lnTo>
                  <a:pt x="8554844" y="3477666"/>
                </a:lnTo>
                <a:lnTo>
                  <a:pt x="8554844" y="3527784"/>
                </a:lnTo>
                <a:lnTo>
                  <a:pt x="8571364" y="3527784"/>
                </a:lnTo>
                <a:lnTo>
                  <a:pt x="8571364" y="3494186"/>
                </a:lnTo>
                <a:lnTo>
                  <a:pt x="8664679" y="3494186"/>
                </a:lnTo>
                <a:lnTo>
                  <a:pt x="8664679" y="3527784"/>
                </a:lnTo>
                <a:lnTo>
                  <a:pt x="8681199" y="3527784"/>
                </a:lnTo>
                <a:lnTo>
                  <a:pt x="8681199" y="3477666"/>
                </a:lnTo>
                <a:lnTo>
                  <a:pt x="8668363" y="3477666"/>
                </a:lnTo>
                <a:lnTo>
                  <a:pt x="8668363" y="3375645"/>
                </a:lnTo>
                <a:close/>
                <a:moveTo>
                  <a:pt x="8331900" y="3375645"/>
                </a:moveTo>
                <a:lnTo>
                  <a:pt x="8331900" y="3494186"/>
                </a:lnTo>
                <a:lnTo>
                  <a:pt x="8385366" y="3494186"/>
                </a:lnTo>
                <a:cubicBezTo>
                  <a:pt x="8399281" y="3494186"/>
                  <a:pt x="8409885" y="3491470"/>
                  <a:pt x="8417178" y="3486038"/>
                </a:cubicBezTo>
                <a:cubicBezTo>
                  <a:pt x="8424471" y="3480606"/>
                  <a:pt x="8428489" y="3472271"/>
                  <a:pt x="8429233" y="3461035"/>
                </a:cubicBezTo>
                <a:cubicBezTo>
                  <a:pt x="8429233" y="3454040"/>
                  <a:pt x="8427391" y="3447994"/>
                  <a:pt x="8423708" y="3442896"/>
                </a:cubicBezTo>
                <a:cubicBezTo>
                  <a:pt x="8420024" y="3437799"/>
                  <a:pt x="8415392" y="3434320"/>
                  <a:pt x="8409811" y="3432460"/>
                </a:cubicBezTo>
                <a:cubicBezTo>
                  <a:pt x="8414499" y="3429632"/>
                  <a:pt x="8418015" y="3426116"/>
                  <a:pt x="8420359" y="3421911"/>
                </a:cubicBezTo>
                <a:cubicBezTo>
                  <a:pt x="8422703" y="3417707"/>
                  <a:pt x="8423875" y="3412777"/>
                  <a:pt x="8423875" y="3407122"/>
                </a:cubicBezTo>
                <a:cubicBezTo>
                  <a:pt x="8423875" y="3400052"/>
                  <a:pt x="8421885" y="3393988"/>
                  <a:pt x="8417904" y="3388928"/>
                </a:cubicBezTo>
                <a:cubicBezTo>
                  <a:pt x="8413922" y="3383867"/>
                  <a:pt x="8409160" y="3380389"/>
                  <a:pt x="8403616" y="3378491"/>
                </a:cubicBezTo>
                <a:cubicBezTo>
                  <a:pt x="8398072" y="3376593"/>
                  <a:pt x="8389608" y="3375645"/>
                  <a:pt x="8378222" y="3375645"/>
                </a:cubicBezTo>
                <a:close/>
                <a:moveTo>
                  <a:pt x="11523705" y="3372966"/>
                </a:moveTo>
                <a:cubicBezTo>
                  <a:pt x="11507334" y="3372966"/>
                  <a:pt x="11494014" y="3378472"/>
                  <a:pt x="11483744" y="3389486"/>
                </a:cubicBezTo>
                <a:cubicBezTo>
                  <a:pt x="11473475" y="3400499"/>
                  <a:pt x="11468341" y="3415977"/>
                  <a:pt x="11468341" y="3435920"/>
                </a:cubicBezTo>
                <a:cubicBezTo>
                  <a:pt x="11468341" y="3455193"/>
                  <a:pt x="11473420" y="3470169"/>
                  <a:pt x="11483577" y="3480847"/>
                </a:cubicBezTo>
                <a:cubicBezTo>
                  <a:pt x="11493734" y="3491526"/>
                  <a:pt x="11507482" y="3496865"/>
                  <a:pt x="11524821" y="3496865"/>
                </a:cubicBezTo>
                <a:cubicBezTo>
                  <a:pt x="11538588" y="3496865"/>
                  <a:pt x="11549898" y="3493516"/>
                  <a:pt x="11558754" y="3486819"/>
                </a:cubicBezTo>
                <a:cubicBezTo>
                  <a:pt x="11567609" y="3480122"/>
                  <a:pt x="11573674" y="3470709"/>
                  <a:pt x="11576948" y="3458579"/>
                </a:cubicBezTo>
                <a:lnTo>
                  <a:pt x="11556186" y="3456012"/>
                </a:lnTo>
                <a:cubicBezTo>
                  <a:pt x="11553136" y="3464495"/>
                  <a:pt x="11549006" y="3470671"/>
                  <a:pt x="11543796" y="3474541"/>
                </a:cubicBezTo>
                <a:cubicBezTo>
                  <a:pt x="11538588" y="3478410"/>
                  <a:pt x="11532300" y="3480345"/>
                  <a:pt x="11524932" y="3480345"/>
                </a:cubicBezTo>
                <a:cubicBezTo>
                  <a:pt x="11515036" y="3480345"/>
                  <a:pt x="11506776" y="3476885"/>
                  <a:pt x="11500153" y="3469964"/>
                </a:cubicBezTo>
                <a:cubicBezTo>
                  <a:pt x="11493530" y="3463044"/>
                  <a:pt x="11489846" y="3453072"/>
                  <a:pt x="11489102" y="3440050"/>
                </a:cubicBezTo>
                <a:lnTo>
                  <a:pt x="11577506" y="3440050"/>
                </a:lnTo>
                <a:cubicBezTo>
                  <a:pt x="11577580" y="3437669"/>
                  <a:pt x="11577618" y="3435883"/>
                  <a:pt x="11577618" y="3434692"/>
                </a:cubicBezTo>
                <a:cubicBezTo>
                  <a:pt x="11577618" y="3415121"/>
                  <a:pt x="11572595" y="3399941"/>
                  <a:pt x="11562549" y="3389151"/>
                </a:cubicBezTo>
                <a:cubicBezTo>
                  <a:pt x="11552503" y="3378361"/>
                  <a:pt x="11539555" y="3372966"/>
                  <a:pt x="11523705" y="3372966"/>
                </a:cubicBezTo>
                <a:close/>
                <a:moveTo>
                  <a:pt x="11013373" y="3372966"/>
                </a:moveTo>
                <a:cubicBezTo>
                  <a:pt x="11005634" y="3372966"/>
                  <a:pt x="10999048" y="3374473"/>
                  <a:pt x="10993616" y="3377486"/>
                </a:cubicBezTo>
                <a:cubicBezTo>
                  <a:pt x="10988184" y="3380500"/>
                  <a:pt x="10983310" y="3385021"/>
                  <a:pt x="10978994" y="3391048"/>
                </a:cubicBezTo>
                <a:lnTo>
                  <a:pt x="10978994" y="3375645"/>
                </a:lnTo>
                <a:lnTo>
                  <a:pt x="10960688" y="3375645"/>
                </a:lnTo>
                <a:lnTo>
                  <a:pt x="10960688" y="3539616"/>
                </a:lnTo>
                <a:lnTo>
                  <a:pt x="10980780" y="3539616"/>
                </a:lnTo>
                <a:lnTo>
                  <a:pt x="10980780" y="3481908"/>
                </a:lnTo>
                <a:cubicBezTo>
                  <a:pt x="10984203" y="3486224"/>
                  <a:pt x="10988574" y="3489796"/>
                  <a:pt x="10993895" y="3492623"/>
                </a:cubicBezTo>
                <a:cubicBezTo>
                  <a:pt x="10999216" y="3495451"/>
                  <a:pt x="11005225" y="3496865"/>
                  <a:pt x="11011922" y="3496865"/>
                </a:cubicBezTo>
                <a:cubicBezTo>
                  <a:pt x="11021075" y="3496865"/>
                  <a:pt x="11029800" y="3494279"/>
                  <a:pt x="11038097" y="3489107"/>
                </a:cubicBezTo>
                <a:cubicBezTo>
                  <a:pt x="11046394" y="3483936"/>
                  <a:pt x="11052720" y="3476494"/>
                  <a:pt x="11057073" y="3466783"/>
                </a:cubicBezTo>
                <a:cubicBezTo>
                  <a:pt x="11061426" y="3457072"/>
                  <a:pt x="11063602" y="3446152"/>
                  <a:pt x="11063602" y="3434022"/>
                </a:cubicBezTo>
                <a:cubicBezTo>
                  <a:pt x="11063602" y="3422712"/>
                  <a:pt x="11061630" y="3412312"/>
                  <a:pt x="11057687" y="3402825"/>
                </a:cubicBezTo>
                <a:cubicBezTo>
                  <a:pt x="11053743" y="3393337"/>
                  <a:pt x="11047901" y="3385988"/>
                  <a:pt x="11040162" y="3380779"/>
                </a:cubicBezTo>
                <a:cubicBezTo>
                  <a:pt x="11032423" y="3375570"/>
                  <a:pt x="11023493" y="3372966"/>
                  <a:pt x="11013373" y="3372966"/>
                </a:cubicBezTo>
                <a:close/>
                <a:moveTo>
                  <a:pt x="10313248" y="3372966"/>
                </a:moveTo>
                <a:cubicBezTo>
                  <a:pt x="10303054" y="3372966"/>
                  <a:pt x="10293622" y="3375366"/>
                  <a:pt x="10284952" y="3380165"/>
                </a:cubicBezTo>
                <a:cubicBezTo>
                  <a:pt x="10276283" y="3384965"/>
                  <a:pt x="10269828" y="3392165"/>
                  <a:pt x="10265586" y="3401764"/>
                </a:cubicBezTo>
                <a:cubicBezTo>
                  <a:pt x="10261344" y="3411363"/>
                  <a:pt x="10259224" y="3422563"/>
                  <a:pt x="10259224" y="3435362"/>
                </a:cubicBezTo>
                <a:cubicBezTo>
                  <a:pt x="10259224" y="3455156"/>
                  <a:pt x="10264154" y="3470355"/>
                  <a:pt x="10274014" y="3480959"/>
                </a:cubicBezTo>
                <a:cubicBezTo>
                  <a:pt x="10283874" y="3491563"/>
                  <a:pt x="10296914" y="3496865"/>
                  <a:pt x="10313137" y="3496865"/>
                </a:cubicBezTo>
                <a:cubicBezTo>
                  <a:pt x="10326085" y="3496865"/>
                  <a:pt x="10337005" y="3493014"/>
                  <a:pt x="10345898" y="3485312"/>
                </a:cubicBezTo>
                <a:cubicBezTo>
                  <a:pt x="10354790" y="3477610"/>
                  <a:pt x="10360315" y="3466951"/>
                  <a:pt x="10362473" y="3453333"/>
                </a:cubicBezTo>
                <a:lnTo>
                  <a:pt x="10342716" y="3450766"/>
                </a:lnTo>
                <a:cubicBezTo>
                  <a:pt x="10341302" y="3460811"/>
                  <a:pt x="10337954" y="3468253"/>
                  <a:pt x="10332670" y="3473090"/>
                </a:cubicBezTo>
                <a:cubicBezTo>
                  <a:pt x="10327387" y="3477927"/>
                  <a:pt x="10320802" y="3480345"/>
                  <a:pt x="10312914" y="3480345"/>
                </a:cubicBezTo>
                <a:cubicBezTo>
                  <a:pt x="10303091" y="3480345"/>
                  <a:pt x="10295128" y="3476736"/>
                  <a:pt x="10289026" y="3469518"/>
                </a:cubicBezTo>
                <a:cubicBezTo>
                  <a:pt x="10282924" y="3462300"/>
                  <a:pt x="10279874" y="3450728"/>
                  <a:pt x="10279874" y="3434804"/>
                </a:cubicBezTo>
                <a:cubicBezTo>
                  <a:pt x="10279874" y="3419103"/>
                  <a:pt x="10283036" y="3407624"/>
                  <a:pt x="10289362" y="3400369"/>
                </a:cubicBezTo>
                <a:cubicBezTo>
                  <a:pt x="10295687" y="3393113"/>
                  <a:pt x="10303910" y="3389486"/>
                  <a:pt x="10314030" y="3389486"/>
                </a:cubicBezTo>
                <a:cubicBezTo>
                  <a:pt x="10320727" y="3389486"/>
                  <a:pt x="10326438" y="3391495"/>
                  <a:pt x="10331164" y="3395513"/>
                </a:cubicBezTo>
                <a:cubicBezTo>
                  <a:pt x="10335889" y="3399532"/>
                  <a:pt x="10339182" y="3405522"/>
                  <a:pt x="10341042" y="3413484"/>
                </a:cubicBezTo>
                <a:lnTo>
                  <a:pt x="10360576" y="3410470"/>
                </a:lnTo>
                <a:cubicBezTo>
                  <a:pt x="10358269" y="3398490"/>
                  <a:pt x="10353023" y="3389244"/>
                  <a:pt x="10344837" y="3382733"/>
                </a:cubicBezTo>
                <a:cubicBezTo>
                  <a:pt x="10336652" y="3376221"/>
                  <a:pt x="10326122" y="3372966"/>
                  <a:pt x="10313248" y="3372966"/>
                </a:cubicBezTo>
                <a:close/>
                <a:moveTo>
                  <a:pt x="10094955" y="3372966"/>
                </a:moveTo>
                <a:cubicBezTo>
                  <a:pt x="10078584" y="3372966"/>
                  <a:pt x="10065264" y="3378472"/>
                  <a:pt x="10054994" y="3389486"/>
                </a:cubicBezTo>
                <a:cubicBezTo>
                  <a:pt x="10044725" y="3400499"/>
                  <a:pt x="10039591" y="3415977"/>
                  <a:pt x="10039591" y="3435920"/>
                </a:cubicBezTo>
                <a:cubicBezTo>
                  <a:pt x="10039591" y="3455193"/>
                  <a:pt x="10044670" y="3470169"/>
                  <a:pt x="10054827" y="3480847"/>
                </a:cubicBezTo>
                <a:cubicBezTo>
                  <a:pt x="10064984" y="3491526"/>
                  <a:pt x="10078732" y="3496865"/>
                  <a:pt x="10096071" y="3496865"/>
                </a:cubicBezTo>
                <a:cubicBezTo>
                  <a:pt x="10109838" y="3496865"/>
                  <a:pt x="10121148" y="3493516"/>
                  <a:pt x="10130004" y="3486819"/>
                </a:cubicBezTo>
                <a:cubicBezTo>
                  <a:pt x="10138859" y="3480122"/>
                  <a:pt x="10144924" y="3470709"/>
                  <a:pt x="10148198" y="3458579"/>
                </a:cubicBezTo>
                <a:lnTo>
                  <a:pt x="10127436" y="3456012"/>
                </a:lnTo>
                <a:cubicBezTo>
                  <a:pt x="10124386" y="3464495"/>
                  <a:pt x="10120256" y="3470671"/>
                  <a:pt x="10115046" y="3474541"/>
                </a:cubicBezTo>
                <a:cubicBezTo>
                  <a:pt x="10109838" y="3478410"/>
                  <a:pt x="10103550" y="3480345"/>
                  <a:pt x="10096182" y="3480345"/>
                </a:cubicBezTo>
                <a:cubicBezTo>
                  <a:pt x="10086286" y="3480345"/>
                  <a:pt x="10078026" y="3476885"/>
                  <a:pt x="10071403" y="3469964"/>
                </a:cubicBezTo>
                <a:cubicBezTo>
                  <a:pt x="10064780" y="3463044"/>
                  <a:pt x="10061096" y="3453072"/>
                  <a:pt x="10060352" y="3440050"/>
                </a:cubicBezTo>
                <a:lnTo>
                  <a:pt x="10148756" y="3440050"/>
                </a:lnTo>
                <a:cubicBezTo>
                  <a:pt x="10148830" y="3437669"/>
                  <a:pt x="10148868" y="3435883"/>
                  <a:pt x="10148868" y="3434692"/>
                </a:cubicBezTo>
                <a:cubicBezTo>
                  <a:pt x="10148868" y="3415121"/>
                  <a:pt x="10143845" y="3399941"/>
                  <a:pt x="10133799" y="3389151"/>
                </a:cubicBezTo>
                <a:cubicBezTo>
                  <a:pt x="10123753" y="3378361"/>
                  <a:pt x="10110805" y="3372966"/>
                  <a:pt x="10094955" y="3372966"/>
                </a:cubicBezTo>
                <a:close/>
                <a:moveTo>
                  <a:pt x="9864494" y="3372966"/>
                </a:moveTo>
                <a:cubicBezTo>
                  <a:pt x="9841724" y="3372966"/>
                  <a:pt x="9827362" y="3384091"/>
                  <a:pt x="9821409" y="3406340"/>
                </a:cubicBezTo>
                <a:lnTo>
                  <a:pt x="9840496" y="3409466"/>
                </a:lnTo>
                <a:cubicBezTo>
                  <a:pt x="9845035" y="3396146"/>
                  <a:pt x="9852960" y="3389486"/>
                  <a:pt x="9864271" y="3389486"/>
                </a:cubicBezTo>
                <a:cubicBezTo>
                  <a:pt x="9870001" y="3389486"/>
                  <a:pt x="9874670" y="3391104"/>
                  <a:pt x="9878280" y="3394341"/>
                </a:cubicBezTo>
                <a:cubicBezTo>
                  <a:pt x="9881889" y="3397578"/>
                  <a:pt x="9883693" y="3401913"/>
                  <a:pt x="9883693" y="3407345"/>
                </a:cubicBezTo>
                <a:cubicBezTo>
                  <a:pt x="9883693" y="3411810"/>
                  <a:pt x="9882316" y="3415530"/>
                  <a:pt x="9879563" y="3418507"/>
                </a:cubicBezTo>
                <a:cubicBezTo>
                  <a:pt x="9876810" y="3421484"/>
                  <a:pt x="9873889" y="3423270"/>
                  <a:pt x="9870801" y="3423865"/>
                </a:cubicBezTo>
                <a:cubicBezTo>
                  <a:pt x="9867713" y="3424460"/>
                  <a:pt x="9861927" y="3424795"/>
                  <a:pt x="9853444" y="3424870"/>
                </a:cubicBezTo>
                <a:lnTo>
                  <a:pt x="9853444" y="3440608"/>
                </a:lnTo>
                <a:cubicBezTo>
                  <a:pt x="9855825" y="3440534"/>
                  <a:pt x="9857350" y="3440496"/>
                  <a:pt x="9858020" y="3440496"/>
                </a:cubicBezTo>
                <a:cubicBezTo>
                  <a:pt x="9866429" y="3440496"/>
                  <a:pt x="9872234" y="3440924"/>
                  <a:pt x="9875433" y="3441780"/>
                </a:cubicBezTo>
                <a:cubicBezTo>
                  <a:pt x="9878633" y="3442636"/>
                  <a:pt x="9881647" y="3444775"/>
                  <a:pt x="9884474" y="3448198"/>
                </a:cubicBezTo>
                <a:cubicBezTo>
                  <a:pt x="9887302" y="3451621"/>
                  <a:pt x="9888716" y="3455640"/>
                  <a:pt x="9888716" y="3460253"/>
                </a:cubicBezTo>
                <a:cubicBezTo>
                  <a:pt x="9888716" y="3466206"/>
                  <a:pt x="9886465" y="3471099"/>
                  <a:pt x="9881963" y="3474932"/>
                </a:cubicBezTo>
                <a:cubicBezTo>
                  <a:pt x="9877461" y="3478764"/>
                  <a:pt x="9871824" y="3480680"/>
                  <a:pt x="9865052" y="3480680"/>
                </a:cubicBezTo>
                <a:cubicBezTo>
                  <a:pt x="9858281" y="3480680"/>
                  <a:pt x="9852272" y="3478596"/>
                  <a:pt x="9847026" y="3474429"/>
                </a:cubicBezTo>
                <a:cubicBezTo>
                  <a:pt x="9841780" y="3470262"/>
                  <a:pt x="9838300" y="3464383"/>
                  <a:pt x="9836589" y="3456793"/>
                </a:cubicBezTo>
                <a:lnTo>
                  <a:pt x="9817725" y="3460811"/>
                </a:lnTo>
                <a:cubicBezTo>
                  <a:pt x="9822041" y="3484847"/>
                  <a:pt x="9837705" y="3496865"/>
                  <a:pt x="9864718" y="3496865"/>
                </a:cubicBezTo>
                <a:cubicBezTo>
                  <a:pt x="9878633" y="3496865"/>
                  <a:pt x="9889460" y="3493554"/>
                  <a:pt x="9897199" y="3486931"/>
                </a:cubicBezTo>
                <a:cubicBezTo>
                  <a:pt x="9904938" y="3480308"/>
                  <a:pt x="9908808" y="3471676"/>
                  <a:pt x="9908808" y="3461035"/>
                </a:cubicBezTo>
                <a:cubicBezTo>
                  <a:pt x="9908808" y="3454263"/>
                  <a:pt x="9907320" y="3448403"/>
                  <a:pt x="9904343" y="3443454"/>
                </a:cubicBezTo>
                <a:cubicBezTo>
                  <a:pt x="9901366" y="3438506"/>
                  <a:pt x="9896902" y="3434432"/>
                  <a:pt x="9890948" y="3431232"/>
                </a:cubicBezTo>
                <a:cubicBezTo>
                  <a:pt x="9900325" y="3425502"/>
                  <a:pt x="9905013" y="3417800"/>
                  <a:pt x="9905013" y="3408126"/>
                </a:cubicBezTo>
                <a:cubicBezTo>
                  <a:pt x="9905013" y="3398527"/>
                  <a:pt x="9901422" y="3390267"/>
                  <a:pt x="9894241" y="3383346"/>
                </a:cubicBezTo>
                <a:cubicBezTo>
                  <a:pt x="9887060" y="3376426"/>
                  <a:pt x="9877145" y="3372966"/>
                  <a:pt x="9864494" y="3372966"/>
                </a:cubicBezTo>
                <a:close/>
                <a:moveTo>
                  <a:pt x="9753506" y="3372966"/>
                </a:moveTo>
                <a:cubicBezTo>
                  <a:pt x="9743311" y="3372966"/>
                  <a:pt x="9734344" y="3374361"/>
                  <a:pt x="9726605" y="3377152"/>
                </a:cubicBezTo>
                <a:cubicBezTo>
                  <a:pt x="9718866" y="3379942"/>
                  <a:pt x="9712950" y="3383923"/>
                  <a:pt x="9708857" y="3389095"/>
                </a:cubicBezTo>
                <a:cubicBezTo>
                  <a:pt x="9704765" y="3394267"/>
                  <a:pt x="9701825" y="3401057"/>
                  <a:pt x="9700039" y="3409466"/>
                </a:cubicBezTo>
                <a:lnTo>
                  <a:pt x="9719685" y="3412145"/>
                </a:lnTo>
                <a:cubicBezTo>
                  <a:pt x="9721843" y="3403736"/>
                  <a:pt x="9725173" y="3397876"/>
                  <a:pt x="9729675" y="3394564"/>
                </a:cubicBezTo>
                <a:cubicBezTo>
                  <a:pt x="9734177" y="3391253"/>
                  <a:pt x="9741153" y="3389597"/>
                  <a:pt x="9750604" y="3389597"/>
                </a:cubicBezTo>
                <a:cubicBezTo>
                  <a:pt x="9760724" y="3389597"/>
                  <a:pt x="9768352" y="3391867"/>
                  <a:pt x="9773486" y="3396406"/>
                </a:cubicBezTo>
                <a:cubicBezTo>
                  <a:pt x="9777281" y="3399755"/>
                  <a:pt x="9779179" y="3405522"/>
                  <a:pt x="9779179" y="3413707"/>
                </a:cubicBezTo>
                <a:cubicBezTo>
                  <a:pt x="9779179" y="3414451"/>
                  <a:pt x="9779141" y="3416200"/>
                  <a:pt x="9779067" y="3418954"/>
                </a:cubicBezTo>
                <a:cubicBezTo>
                  <a:pt x="9771402" y="3421632"/>
                  <a:pt x="9759459" y="3423939"/>
                  <a:pt x="9743237" y="3425874"/>
                </a:cubicBezTo>
                <a:cubicBezTo>
                  <a:pt x="9735274" y="3426842"/>
                  <a:pt x="9729321" y="3427846"/>
                  <a:pt x="9725377" y="3428888"/>
                </a:cubicBezTo>
                <a:cubicBezTo>
                  <a:pt x="9720020" y="3430376"/>
                  <a:pt x="9715201" y="3432571"/>
                  <a:pt x="9710922" y="3435473"/>
                </a:cubicBezTo>
                <a:cubicBezTo>
                  <a:pt x="9706644" y="3438376"/>
                  <a:pt x="9703183" y="3442227"/>
                  <a:pt x="9700542" y="3447026"/>
                </a:cubicBezTo>
                <a:cubicBezTo>
                  <a:pt x="9697900" y="3451826"/>
                  <a:pt x="9696579" y="3457128"/>
                  <a:pt x="9696579" y="3462932"/>
                </a:cubicBezTo>
                <a:cubicBezTo>
                  <a:pt x="9696579" y="3472829"/>
                  <a:pt x="9700076" y="3480959"/>
                  <a:pt x="9707071" y="3487321"/>
                </a:cubicBezTo>
                <a:cubicBezTo>
                  <a:pt x="9714066" y="3493684"/>
                  <a:pt x="9724075" y="3496865"/>
                  <a:pt x="9737098" y="3496865"/>
                </a:cubicBezTo>
                <a:cubicBezTo>
                  <a:pt x="9744985" y="3496865"/>
                  <a:pt x="9752371" y="3495563"/>
                  <a:pt x="9759254" y="3492958"/>
                </a:cubicBezTo>
                <a:cubicBezTo>
                  <a:pt x="9766138" y="3490354"/>
                  <a:pt x="9773300" y="3485889"/>
                  <a:pt x="9780741" y="3479564"/>
                </a:cubicBezTo>
                <a:cubicBezTo>
                  <a:pt x="9781337" y="3485145"/>
                  <a:pt x="9782676" y="3490019"/>
                  <a:pt x="9784760" y="3494186"/>
                </a:cubicBezTo>
                <a:lnTo>
                  <a:pt x="9805744" y="3494186"/>
                </a:lnTo>
                <a:cubicBezTo>
                  <a:pt x="9803214" y="3489647"/>
                  <a:pt x="9801522" y="3484903"/>
                  <a:pt x="9800666" y="3479954"/>
                </a:cubicBezTo>
                <a:cubicBezTo>
                  <a:pt x="9799810" y="3475006"/>
                  <a:pt x="9799382" y="3463193"/>
                  <a:pt x="9799382" y="3444515"/>
                </a:cubicBezTo>
                <a:lnTo>
                  <a:pt x="9799382" y="3417726"/>
                </a:lnTo>
                <a:cubicBezTo>
                  <a:pt x="9799382" y="3408796"/>
                  <a:pt x="9799047" y="3402620"/>
                  <a:pt x="9798378" y="3399197"/>
                </a:cubicBezTo>
                <a:cubicBezTo>
                  <a:pt x="9797187" y="3393690"/>
                  <a:pt x="9795103" y="3389132"/>
                  <a:pt x="9792127" y="3385523"/>
                </a:cubicBezTo>
                <a:cubicBezTo>
                  <a:pt x="9789150" y="3381914"/>
                  <a:pt x="9784499" y="3378919"/>
                  <a:pt x="9778174" y="3376538"/>
                </a:cubicBezTo>
                <a:cubicBezTo>
                  <a:pt x="9771849" y="3374156"/>
                  <a:pt x="9763626" y="3372966"/>
                  <a:pt x="9753506" y="3372966"/>
                </a:cubicBezTo>
                <a:close/>
                <a:moveTo>
                  <a:pt x="9622723" y="3372966"/>
                </a:moveTo>
                <a:cubicBezTo>
                  <a:pt x="9614984" y="3372966"/>
                  <a:pt x="9608398" y="3374473"/>
                  <a:pt x="9602966" y="3377486"/>
                </a:cubicBezTo>
                <a:cubicBezTo>
                  <a:pt x="9597534" y="3380500"/>
                  <a:pt x="9592660" y="3385021"/>
                  <a:pt x="9588344" y="3391048"/>
                </a:cubicBezTo>
                <a:lnTo>
                  <a:pt x="9588344" y="3375645"/>
                </a:lnTo>
                <a:lnTo>
                  <a:pt x="9570038" y="3375645"/>
                </a:lnTo>
                <a:lnTo>
                  <a:pt x="9570038" y="3539616"/>
                </a:lnTo>
                <a:lnTo>
                  <a:pt x="9590130" y="3539616"/>
                </a:lnTo>
                <a:lnTo>
                  <a:pt x="9590130" y="3481908"/>
                </a:lnTo>
                <a:cubicBezTo>
                  <a:pt x="9593553" y="3486224"/>
                  <a:pt x="9597925" y="3489796"/>
                  <a:pt x="9603245" y="3492623"/>
                </a:cubicBezTo>
                <a:cubicBezTo>
                  <a:pt x="9608566" y="3495451"/>
                  <a:pt x="9614575" y="3496865"/>
                  <a:pt x="9621272" y="3496865"/>
                </a:cubicBezTo>
                <a:cubicBezTo>
                  <a:pt x="9630425" y="3496865"/>
                  <a:pt x="9639150" y="3494279"/>
                  <a:pt x="9647447" y="3489107"/>
                </a:cubicBezTo>
                <a:cubicBezTo>
                  <a:pt x="9655744" y="3483936"/>
                  <a:pt x="9662070" y="3476494"/>
                  <a:pt x="9666423" y="3466783"/>
                </a:cubicBezTo>
                <a:cubicBezTo>
                  <a:pt x="9670776" y="3457072"/>
                  <a:pt x="9672953" y="3446152"/>
                  <a:pt x="9672953" y="3434022"/>
                </a:cubicBezTo>
                <a:cubicBezTo>
                  <a:pt x="9672953" y="3422712"/>
                  <a:pt x="9670981" y="3412312"/>
                  <a:pt x="9667037" y="3402825"/>
                </a:cubicBezTo>
                <a:cubicBezTo>
                  <a:pt x="9663093" y="3393337"/>
                  <a:pt x="9657251" y="3385988"/>
                  <a:pt x="9649512" y="3380779"/>
                </a:cubicBezTo>
                <a:cubicBezTo>
                  <a:pt x="9641773" y="3375570"/>
                  <a:pt x="9632844" y="3372966"/>
                  <a:pt x="9622723" y="3372966"/>
                </a:cubicBezTo>
                <a:close/>
                <a:moveTo>
                  <a:pt x="9360972" y="3372966"/>
                </a:moveTo>
                <a:cubicBezTo>
                  <a:pt x="9346312" y="3372966"/>
                  <a:pt x="9333885" y="3377356"/>
                  <a:pt x="9323690" y="3386137"/>
                </a:cubicBezTo>
                <a:cubicBezTo>
                  <a:pt x="9311486" y="3396704"/>
                  <a:pt x="9305384" y="3412963"/>
                  <a:pt x="9305384" y="3434915"/>
                </a:cubicBezTo>
                <a:cubicBezTo>
                  <a:pt x="9305384" y="3454933"/>
                  <a:pt x="9310500" y="3470262"/>
                  <a:pt x="9320732" y="3480903"/>
                </a:cubicBezTo>
                <a:cubicBezTo>
                  <a:pt x="9330964" y="3491544"/>
                  <a:pt x="9344377" y="3496865"/>
                  <a:pt x="9360972" y="3496865"/>
                </a:cubicBezTo>
                <a:cubicBezTo>
                  <a:pt x="9371315" y="3496865"/>
                  <a:pt x="9380859" y="3494447"/>
                  <a:pt x="9389602" y="3489610"/>
                </a:cubicBezTo>
                <a:cubicBezTo>
                  <a:pt x="9398346" y="3484773"/>
                  <a:pt x="9405006" y="3477982"/>
                  <a:pt x="9409583" y="3469239"/>
                </a:cubicBezTo>
                <a:cubicBezTo>
                  <a:pt x="9414159" y="3460495"/>
                  <a:pt x="9416447" y="3448496"/>
                  <a:pt x="9416447" y="3433241"/>
                </a:cubicBezTo>
                <a:cubicBezTo>
                  <a:pt x="9416447" y="3414414"/>
                  <a:pt x="9411276" y="3399662"/>
                  <a:pt x="9400932" y="3388983"/>
                </a:cubicBezTo>
                <a:cubicBezTo>
                  <a:pt x="9390588" y="3378305"/>
                  <a:pt x="9377268" y="3372966"/>
                  <a:pt x="9360972" y="3372966"/>
                </a:cubicBezTo>
                <a:close/>
                <a:moveTo>
                  <a:pt x="9237705" y="3372966"/>
                </a:moveTo>
                <a:cubicBezTo>
                  <a:pt x="9221334" y="3372966"/>
                  <a:pt x="9208014" y="3378472"/>
                  <a:pt x="9197744" y="3389486"/>
                </a:cubicBezTo>
                <a:cubicBezTo>
                  <a:pt x="9187475" y="3400499"/>
                  <a:pt x="9182341" y="3415977"/>
                  <a:pt x="9182341" y="3435920"/>
                </a:cubicBezTo>
                <a:cubicBezTo>
                  <a:pt x="9182341" y="3455193"/>
                  <a:pt x="9187419" y="3470169"/>
                  <a:pt x="9197577" y="3480847"/>
                </a:cubicBezTo>
                <a:cubicBezTo>
                  <a:pt x="9207734" y="3491526"/>
                  <a:pt x="9221482" y="3496865"/>
                  <a:pt x="9238821" y="3496865"/>
                </a:cubicBezTo>
                <a:cubicBezTo>
                  <a:pt x="9252588" y="3496865"/>
                  <a:pt x="9263898" y="3493516"/>
                  <a:pt x="9272754" y="3486819"/>
                </a:cubicBezTo>
                <a:cubicBezTo>
                  <a:pt x="9281609" y="3480122"/>
                  <a:pt x="9287674" y="3470709"/>
                  <a:pt x="9290948" y="3458579"/>
                </a:cubicBezTo>
                <a:lnTo>
                  <a:pt x="9270186" y="3456012"/>
                </a:lnTo>
                <a:cubicBezTo>
                  <a:pt x="9267136" y="3464495"/>
                  <a:pt x="9263006" y="3470671"/>
                  <a:pt x="9257796" y="3474541"/>
                </a:cubicBezTo>
                <a:cubicBezTo>
                  <a:pt x="9252588" y="3478410"/>
                  <a:pt x="9246300" y="3480345"/>
                  <a:pt x="9238932" y="3480345"/>
                </a:cubicBezTo>
                <a:cubicBezTo>
                  <a:pt x="9229036" y="3480345"/>
                  <a:pt x="9220776" y="3476885"/>
                  <a:pt x="9214153" y="3469964"/>
                </a:cubicBezTo>
                <a:cubicBezTo>
                  <a:pt x="9207530" y="3463044"/>
                  <a:pt x="9203846" y="3453072"/>
                  <a:pt x="9203102" y="3440050"/>
                </a:cubicBezTo>
                <a:lnTo>
                  <a:pt x="9291506" y="3440050"/>
                </a:lnTo>
                <a:cubicBezTo>
                  <a:pt x="9291580" y="3437669"/>
                  <a:pt x="9291618" y="3435883"/>
                  <a:pt x="9291618" y="3434692"/>
                </a:cubicBezTo>
                <a:cubicBezTo>
                  <a:pt x="9291618" y="3415121"/>
                  <a:pt x="9286595" y="3399941"/>
                  <a:pt x="9276549" y="3389151"/>
                </a:cubicBezTo>
                <a:cubicBezTo>
                  <a:pt x="9266503" y="3378361"/>
                  <a:pt x="9253555" y="3372966"/>
                  <a:pt x="9237705" y="3372966"/>
                </a:cubicBezTo>
                <a:close/>
                <a:moveTo>
                  <a:pt x="9108373" y="3372966"/>
                </a:moveTo>
                <a:cubicBezTo>
                  <a:pt x="9100634" y="3372966"/>
                  <a:pt x="9094048" y="3374473"/>
                  <a:pt x="9088616" y="3377486"/>
                </a:cubicBezTo>
                <a:cubicBezTo>
                  <a:pt x="9083184" y="3380500"/>
                  <a:pt x="9078310" y="3385021"/>
                  <a:pt x="9073994" y="3391048"/>
                </a:cubicBezTo>
                <a:lnTo>
                  <a:pt x="9073994" y="3375645"/>
                </a:lnTo>
                <a:lnTo>
                  <a:pt x="9055688" y="3375645"/>
                </a:lnTo>
                <a:lnTo>
                  <a:pt x="9055688" y="3539616"/>
                </a:lnTo>
                <a:lnTo>
                  <a:pt x="9075780" y="3539616"/>
                </a:lnTo>
                <a:lnTo>
                  <a:pt x="9075780" y="3481908"/>
                </a:lnTo>
                <a:cubicBezTo>
                  <a:pt x="9079203" y="3486224"/>
                  <a:pt x="9083575" y="3489796"/>
                  <a:pt x="9088895" y="3492623"/>
                </a:cubicBezTo>
                <a:cubicBezTo>
                  <a:pt x="9094216" y="3495451"/>
                  <a:pt x="9100225" y="3496865"/>
                  <a:pt x="9106922" y="3496865"/>
                </a:cubicBezTo>
                <a:cubicBezTo>
                  <a:pt x="9116075" y="3496865"/>
                  <a:pt x="9124800" y="3494279"/>
                  <a:pt x="9133097" y="3489107"/>
                </a:cubicBezTo>
                <a:cubicBezTo>
                  <a:pt x="9141394" y="3483936"/>
                  <a:pt x="9147720" y="3476494"/>
                  <a:pt x="9152073" y="3466783"/>
                </a:cubicBezTo>
                <a:cubicBezTo>
                  <a:pt x="9156426" y="3457072"/>
                  <a:pt x="9158602" y="3446152"/>
                  <a:pt x="9158602" y="3434022"/>
                </a:cubicBezTo>
                <a:cubicBezTo>
                  <a:pt x="9158602" y="3422712"/>
                  <a:pt x="9156631" y="3412312"/>
                  <a:pt x="9152687" y="3402825"/>
                </a:cubicBezTo>
                <a:cubicBezTo>
                  <a:pt x="9148743" y="3393337"/>
                  <a:pt x="9142901" y="3385988"/>
                  <a:pt x="9135162" y="3380779"/>
                </a:cubicBezTo>
                <a:cubicBezTo>
                  <a:pt x="9127423" y="3375570"/>
                  <a:pt x="9118493" y="3372966"/>
                  <a:pt x="9108373" y="3372966"/>
                </a:cubicBezTo>
                <a:close/>
                <a:moveTo>
                  <a:pt x="8503722" y="3372966"/>
                </a:moveTo>
                <a:cubicBezTo>
                  <a:pt x="8489062" y="3372966"/>
                  <a:pt x="8476635" y="3377356"/>
                  <a:pt x="8466440" y="3386137"/>
                </a:cubicBezTo>
                <a:cubicBezTo>
                  <a:pt x="8454236" y="3396704"/>
                  <a:pt x="8448134" y="3412963"/>
                  <a:pt x="8448134" y="3434915"/>
                </a:cubicBezTo>
                <a:cubicBezTo>
                  <a:pt x="8448134" y="3454933"/>
                  <a:pt x="8453250" y="3470262"/>
                  <a:pt x="8463482" y="3480903"/>
                </a:cubicBezTo>
                <a:cubicBezTo>
                  <a:pt x="8473714" y="3491544"/>
                  <a:pt x="8487127" y="3496865"/>
                  <a:pt x="8503722" y="3496865"/>
                </a:cubicBezTo>
                <a:cubicBezTo>
                  <a:pt x="8514065" y="3496865"/>
                  <a:pt x="8523609" y="3494447"/>
                  <a:pt x="8532352" y="3489610"/>
                </a:cubicBezTo>
                <a:cubicBezTo>
                  <a:pt x="8541096" y="3484773"/>
                  <a:pt x="8547756" y="3477982"/>
                  <a:pt x="8552333" y="3469239"/>
                </a:cubicBezTo>
                <a:cubicBezTo>
                  <a:pt x="8556909" y="3460495"/>
                  <a:pt x="8559197" y="3448496"/>
                  <a:pt x="8559197" y="3433241"/>
                </a:cubicBezTo>
                <a:cubicBezTo>
                  <a:pt x="8559197" y="3414414"/>
                  <a:pt x="8554026" y="3399662"/>
                  <a:pt x="8543682" y="3388983"/>
                </a:cubicBezTo>
                <a:cubicBezTo>
                  <a:pt x="8533338" y="3378305"/>
                  <a:pt x="8520018" y="3372966"/>
                  <a:pt x="8503722" y="3372966"/>
                </a:cubicBezTo>
                <a:close/>
                <a:moveTo>
                  <a:pt x="11180879" y="3326643"/>
                </a:moveTo>
                <a:cubicBezTo>
                  <a:pt x="11180358" y="3328280"/>
                  <a:pt x="11179168" y="3329322"/>
                  <a:pt x="11177307" y="3329768"/>
                </a:cubicBezTo>
                <a:cubicBezTo>
                  <a:pt x="11175447" y="3330215"/>
                  <a:pt x="11167670" y="3330438"/>
                  <a:pt x="11153978" y="3330438"/>
                </a:cubicBezTo>
                <a:cubicBezTo>
                  <a:pt x="11131952" y="3330438"/>
                  <a:pt x="11115636" y="3335870"/>
                  <a:pt x="11105032" y="3346735"/>
                </a:cubicBezTo>
                <a:cubicBezTo>
                  <a:pt x="11094428" y="3357599"/>
                  <a:pt x="11089126" y="3378696"/>
                  <a:pt x="11089126" y="3410024"/>
                </a:cubicBezTo>
                <a:cubicBezTo>
                  <a:pt x="11089126" y="3434953"/>
                  <a:pt x="11091210" y="3452440"/>
                  <a:pt x="11095377" y="3462486"/>
                </a:cubicBezTo>
                <a:cubicBezTo>
                  <a:pt x="11099544" y="3472532"/>
                  <a:pt x="11105535" y="3480773"/>
                  <a:pt x="11113348" y="3487210"/>
                </a:cubicBezTo>
                <a:cubicBezTo>
                  <a:pt x="11121162" y="3493647"/>
                  <a:pt x="11132101" y="3496865"/>
                  <a:pt x="11146165" y="3496865"/>
                </a:cubicBezTo>
                <a:cubicBezTo>
                  <a:pt x="11158294" y="3496865"/>
                  <a:pt x="11167875" y="3494447"/>
                  <a:pt x="11174908" y="3489610"/>
                </a:cubicBezTo>
                <a:cubicBezTo>
                  <a:pt x="11181940" y="3484773"/>
                  <a:pt x="11188023" y="3477927"/>
                  <a:pt x="11193158" y="3469071"/>
                </a:cubicBezTo>
                <a:cubicBezTo>
                  <a:pt x="11198292" y="3460216"/>
                  <a:pt x="11200859" y="3448868"/>
                  <a:pt x="11200859" y="3435027"/>
                </a:cubicBezTo>
                <a:cubicBezTo>
                  <a:pt x="11200859" y="3416796"/>
                  <a:pt x="11195762" y="3402341"/>
                  <a:pt x="11185567" y="3391662"/>
                </a:cubicBezTo>
                <a:cubicBezTo>
                  <a:pt x="11175372" y="3380984"/>
                  <a:pt x="11162499" y="3375645"/>
                  <a:pt x="11146946" y="3375645"/>
                </a:cubicBezTo>
                <a:cubicBezTo>
                  <a:pt x="11138463" y="3375645"/>
                  <a:pt x="11130836" y="3377524"/>
                  <a:pt x="11124064" y="3381281"/>
                </a:cubicBezTo>
                <a:cubicBezTo>
                  <a:pt x="11117292" y="3385040"/>
                  <a:pt x="11111376" y="3390676"/>
                  <a:pt x="11106316" y="3398192"/>
                </a:cubicBezTo>
                <a:cubicBezTo>
                  <a:pt x="11106614" y="3387105"/>
                  <a:pt x="11108084" y="3378044"/>
                  <a:pt x="11110725" y="3371012"/>
                </a:cubicBezTo>
                <a:cubicBezTo>
                  <a:pt x="11113367" y="3363980"/>
                  <a:pt x="11117702" y="3358864"/>
                  <a:pt x="11123729" y="3355664"/>
                </a:cubicBezTo>
                <a:cubicBezTo>
                  <a:pt x="11129757" y="3352465"/>
                  <a:pt x="11141068" y="3350865"/>
                  <a:pt x="11157662" y="3350865"/>
                </a:cubicBezTo>
                <a:cubicBezTo>
                  <a:pt x="11170164" y="3350865"/>
                  <a:pt x="11178554" y="3350418"/>
                  <a:pt x="11182832" y="3349525"/>
                </a:cubicBezTo>
                <a:cubicBezTo>
                  <a:pt x="11187111" y="3348632"/>
                  <a:pt x="11190609" y="3346623"/>
                  <a:pt x="11193325" y="3343498"/>
                </a:cubicBezTo>
                <a:cubicBezTo>
                  <a:pt x="11196041" y="3340372"/>
                  <a:pt x="11197808" y="3334829"/>
                  <a:pt x="11198627" y="3326866"/>
                </a:cubicBezTo>
                <a:close/>
                <a:moveTo>
                  <a:pt x="9523529" y="3326643"/>
                </a:moveTo>
                <a:cubicBezTo>
                  <a:pt x="9523008" y="3328280"/>
                  <a:pt x="9521818" y="3329322"/>
                  <a:pt x="9519957" y="3329768"/>
                </a:cubicBezTo>
                <a:cubicBezTo>
                  <a:pt x="9518097" y="3330215"/>
                  <a:pt x="9510321" y="3330438"/>
                  <a:pt x="9496628" y="3330438"/>
                </a:cubicBezTo>
                <a:cubicBezTo>
                  <a:pt x="9474602" y="3330438"/>
                  <a:pt x="9458287" y="3335870"/>
                  <a:pt x="9447683" y="3346735"/>
                </a:cubicBezTo>
                <a:cubicBezTo>
                  <a:pt x="9437079" y="3357599"/>
                  <a:pt x="9431777" y="3378696"/>
                  <a:pt x="9431777" y="3410024"/>
                </a:cubicBezTo>
                <a:cubicBezTo>
                  <a:pt x="9431777" y="3434953"/>
                  <a:pt x="9433860" y="3452440"/>
                  <a:pt x="9438027" y="3462486"/>
                </a:cubicBezTo>
                <a:cubicBezTo>
                  <a:pt x="9442194" y="3472532"/>
                  <a:pt x="9448185" y="3480773"/>
                  <a:pt x="9455998" y="3487210"/>
                </a:cubicBezTo>
                <a:cubicBezTo>
                  <a:pt x="9463812" y="3493647"/>
                  <a:pt x="9474751" y="3496865"/>
                  <a:pt x="9488815" y="3496865"/>
                </a:cubicBezTo>
                <a:cubicBezTo>
                  <a:pt x="9500944" y="3496865"/>
                  <a:pt x="9510525" y="3494447"/>
                  <a:pt x="9517557" y="3489610"/>
                </a:cubicBezTo>
                <a:cubicBezTo>
                  <a:pt x="9524590" y="3484773"/>
                  <a:pt x="9530673" y="3477927"/>
                  <a:pt x="9535807" y="3469071"/>
                </a:cubicBezTo>
                <a:cubicBezTo>
                  <a:pt x="9540942" y="3460216"/>
                  <a:pt x="9543509" y="3448868"/>
                  <a:pt x="9543509" y="3435027"/>
                </a:cubicBezTo>
                <a:cubicBezTo>
                  <a:pt x="9543509" y="3416796"/>
                  <a:pt x="9538412" y="3402341"/>
                  <a:pt x="9528217" y="3391662"/>
                </a:cubicBezTo>
                <a:cubicBezTo>
                  <a:pt x="9518022" y="3380984"/>
                  <a:pt x="9505149" y="3375645"/>
                  <a:pt x="9489596" y="3375645"/>
                </a:cubicBezTo>
                <a:cubicBezTo>
                  <a:pt x="9481113" y="3375645"/>
                  <a:pt x="9473486" y="3377524"/>
                  <a:pt x="9466714" y="3381281"/>
                </a:cubicBezTo>
                <a:cubicBezTo>
                  <a:pt x="9459942" y="3385040"/>
                  <a:pt x="9454026" y="3390676"/>
                  <a:pt x="9448966" y="3398192"/>
                </a:cubicBezTo>
                <a:cubicBezTo>
                  <a:pt x="9449264" y="3387105"/>
                  <a:pt x="9450734" y="3378044"/>
                  <a:pt x="9453375" y="3371012"/>
                </a:cubicBezTo>
                <a:cubicBezTo>
                  <a:pt x="9456017" y="3363980"/>
                  <a:pt x="9460352" y="3358864"/>
                  <a:pt x="9466379" y="3355664"/>
                </a:cubicBezTo>
                <a:cubicBezTo>
                  <a:pt x="9472407" y="3352465"/>
                  <a:pt x="9483718" y="3350865"/>
                  <a:pt x="9500312" y="3350865"/>
                </a:cubicBezTo>
                <a:cubicBezTo>
                  <a:pt x="9512814" y="3350865"/>
                  <a:pt x="9521204" y="3350418"/>
                  <a:pt x="9525482" y="3349525"/>
                </a:cubicBezTo>
                <a:cubicBezTo>
                  <a:pt x="9529761" y="3348632"/>
                  <a:pt x="9533259" y="3346623"/>
                  <a:pt x="9535975" y="3343498"/>
                </a:cubicBezTo>
                <a:cubicBezTo>
                  <a:pt x="9538691" y="3340372"/>
                  <a:pt x="9540458" y="3334829"/>
                  <a:pt x="9541277" y="3326866"/>
                </a:cubicBezTo>
                <a:close/>
                <a:moveTo>
                  <a:pt x="9756259" y="3195079"/>
                </a:moveTo>
                <a:lnTo>
                  <a:pt x="9756259" y="3217961"/>
                </a:lnTo>
                <a:lnTo>
                  <a:pt x="9767644" y="3217961"/>
                </a:lnTo>
                <a:cubicBezTo>
                  <a:pt x="9767421" y="3224733"/>
                  <a:pt x="9766305" y="3229923"/>
                  <a:pt x="9764296" y="3233532"/>
                </a:cubicBezTo>
                <a:cubicBezTo>
                  <a:pt x="9762287" y="3237141"/>
                  <a:pt x="9759161" y="3239876"/>
                  <a:pt x="9754920" y="3241737"/>
                </a:cubicBezTo>
                <a:lnTo>
                  <a:pt x="9760501" y="3250331"/>
                </a:lnTo>
                <a:cubicBezTo>
                  <a:pt x="9766975" y="3247504"/>
                  <a:pt x="9771700" y="3243504"/>
                  <a:pt x="9774677" y="3238332"/>
                </a:cubicBezTo>
                <a:cubicBezTo>
                  <a:pt x="9777653" y="3233160"/>
                  <a:pt x="9779141" y="3226370"/>
                  <a:pt x="9779141" y="3217961"/>
                </a:cubicBezTo>
                <a:lnTo>
                  <a:pt x="9779141" y="3195079"/>
                </a:lnTo>
                <a:close/>
                <a:moveTo>
                  <a:pt x="10914216" y="3165834"/>
                </a:moveTo>
                <a:lnTo>
                  <a:pt x="10938550" y="3165834"/>
                </a:lnTo>
                <a:cubicBezTo>
                  <a:pt x="10947256" y="3165834"/>
                  <a:pt x="10953581" y="3166262"/>
                  <a:pt x="10957525" y="3167118"/>
                </a:cubicBezTo>
                <a:cubicBezTo>
                  <a:pt x="10961469" y="3167974"/>
                  <a:pt x="10964669" y="3170020"/>
                  <a:pt x="10967125" y="3173257"/>
                </a:cubicBezTo>
                <a:cubicBezTo>
                  <a:pt x="10969580" y="3176494"/>
                  <a:pt x="10970808" y="3180010"/>
                  <a:pt x="10970808" y="3183805"/>
                </a:cubicBezTo>
                <a:cubicBezTo>
                  <a:pt x="10970585" y="3190279"/>
                  <a:pt x="10968352" y="3194837"/>
                  <a:pt x="10964111" y="3197479"/>
                </a:cubicBezTo>
                <a:cubicBezTo>
                  <a:pt x="10959869" y="3200120"/>
                  <a:pt x="10952056" y="3201441"/>
                  <a:pt x="10940670" y="3201441"/>
                </a:cubicBezTo>
                <a:lnTo>
                  <a:pt x="10914216" y="3201441"/>
                </a:lnTo>
                <a:close/>
                <a:moveTo>
                  <a:pt x="9312342" y="3158467"/>
                </a:moveTo>
                <a:lnTo>
                  <a:pt x="9312342" y="3165834"/>
                </a:lnTo>
                <a:cubicBezTo>
                  <a:pt x="9312342" y="3174690"/>
                  <a:pt x="9311263" y="3181387"/>
                  <a:pt x="9309105" y="3185926"/>
                </a:cubicBezTo>
                <a:cubicBezTo>
                  <a:pt x="9306277" y="3191805"/>
                  <a:pt x="9301850" y="3196437"/>
                  <a:pt x="9295822" y="3199823"/>
                </a:cubicBezTo>
                <a:cubicBezTo>
                  <a:pt x="9289794" y="3203209"/>
                  <a:pt x="9282911" y="3204902"/>
                  <a:pt x="9275172" y="3204902"/>
                </a:cubicBezTo>
                <a:cubicBezTo>
                  <a:pt x="9267359" y="3204902"/>
                  <a:pt x="9261424" y="3203116"/>
                  <a:pt x="9257369" y="3199544"/>
                </a:cubicBezTo>
                <a:cubicBezTo>
                  <a:pt x="9253313" y="3195972"/>
                  <a:pt x="9251285" y="3191507"/>
                  <a:pt x="9251285" y="3186149"/>
                </a:cubicBezTo>
                <a:cubicBezTo>
                  <a:pt x="9251285" y="3182652"/>
                  <a:pt x="9252216" y="3179471"/>
                  <a:pt x="9254076" y="3176606"/>
                </a:cubicBezTo>
                <a:cubicBezTo>
                  <a:pt x="9255936" y="3173741"/>
                  <a:pt x="9258578" y="3171564"/>
                  <a:pt x="9262001" y="3170076"/>
                </a:cubicBezTo>
                <a:cubicBezTo>
                  <a:pt x="9265424" y="3168588"/>
                  <a:pt x="9271266" y="3167248"/>
                  <a:pt x="9279525" y="3166057"/>
                </a:cubicBezTo>
                <a:cubicBezTo>
                  <a:pt x="9294110" y="3163974"/>
                  <a:pt x="9305049" y="3161444"/>
                  <a:pt x="9312342" y="3158467"/>
                </a:cubicBezTo>
                <a:close/>
                <a:moveTo>
                  <a:pt x="8340792" y="3158467"/>
                </a:moveTo>
                <a:lnTo>
                  <a:pt x="8340792" y="3165834"/>
                </a:lnTo>
                <a:cubicBezTo>
                  <a:pt x="8340792" y="3174690"/>
                  <a:pt x="8339713" y="3181387"/>
                  <a:pt x="8337555" y="3185926"/>
                </a:cubicBezTo>
                <a:cubicBezTo>
                  <a:pt x="8334727" y="3191805"/>
                  <a:pt x="8330300" y="3196437"/>
                  <a:pt x="8324272" y="3199823"/>
                </a:cubicBezTo>
                <a:cubicBezTo>
                  <a:pt x="8318245" y="3203209"/>
                  <a:pt x="8311361" y="3204902"/>
                  <a:pt x="8303622" y="3204902"/>
                </a:cubicBezTo>
                <a:cubicBezTo>
                  <a:pt x="8295809" y="3204902"/>
                  <a:pt x="8289874" y="3203116"/>
                  <a:pt x="8285819" y="3199544"/>
                </a:cubicBezTo>
                <a:cubicBezTo>
                  <a:pt x="8281763" y="3195972"/>
                  <a:pt x="8279735" y="3191507"/>
                  <a:pt x="8279735" y="3186149"/>
                </a:cubicBezTo>
                <a:cubicBezTo>
                  <a:pt x="8279735" y="3182652"/>
                  <a:pt x="8280666" y="3179471"/>
                  <a:pt x="8282526" y="3176606"/>
                </a:cubicBezTo>
                <a:cubicBezTo>
                  <a:pt x="8284386" y="3173741"/>
                  <a:pt x="8287028" y="3171564"/>
                  <a:pt x="8290451" y="3170076"/>
                </a:cubicBezTo>
                <a:cubicBezTo>
                  <a:pt x="8293874" y="3168588"/>
                  <a:pt x="8299716" y="3167248"/>
                  <a:pt x="8307976" y="3166057"/>
                </a:cubicBezTo>
                <a:cubicBezTo>
                  <a:pt x="8322561" y="3163974"/>
                  <a:pt x="8333500" y="3161444"/>
                  <a:pt x="8340792" y="3158467"/>
                </a:cubicBezTo>
                <a:close/>
                <a:moveTo>
                  <a:pt x="11710298" y="3116051"/>
                </a:moveTo>
                <a:lnTo>
                  <a:pt x="11738873" y="3116051"/>
                </a:lnTo>
                <a:lnTo>
                  <a:pt x="11738873" y="3155230"/>
                </a:lnTo>
                <a:lnTo>
                  <a:pt x="11716660" y="3155230"/>
                </a:lnTo>
                <a:cubicBezTo>
                  <a:pt x="11703712" y="3155230"/>
                  <a:pt x="11694690" y="3153574"/>
                  <a:pt x="11689592" y="3150263"/>
                </a:cubicBezTo>
                <a:cubicBezTo>
                  <a:pt x="11684495" y="3146952"/>
                  <a:pt x="11681946" y="3141761"/>
                  <a:pt x="11681946" y="3134692"/>
                </a:cubicBezTo>
                <a:cubicBezTo>
                  <a:pt x="11681946" y="3129706"/>
                  <a:pt x="11683676" y="3125353"/>
                  <a:pt x="11687136" y="3121632"/>
                </a:cubicBezTo>
                <a:cubicBezTo>
                  <a:pt x="11690597" y="3117912"/>
                  <a:pt x="11698317" y="3116051"/>
                  <a:pt x="11710298" y="3116051"/>
                </a:cubicBezTo>
                <a:close/>
                <a:moveTo>
                  <a:pt x="10914216" y="3116051"/>
                </a:moveTo>
                <a:lnTo>
                  <a:pt x="10936317" y="3116051"/>
                </a:lnTo>
                <a:cubicBezTo>
                  <a:pt x="10947033" y="3116051"/>
                  <a:pt x="10954604" y="3117279"/>
                  <a:pt x="10959032" y="3119735"/>
                </a:cubicBezTo>
                <a:cubicBezTo>
                  <a:pt x="10963460" y="3122190"/>
                  <a:pt x="10965674" y="3126544"/>
                  <a:pt x="10965674" y="3132794"/>
                </a:cubicBezTo>
                <a:cubicBezTo>
                  <a:pt x="10965674" y="3136590"/>
                  <a:pt x="10964408" y="3139845"/>
                  <a:pt x="10961878" y="3142561"/>
                </a:cubicBezTo>
                <a:cubicBezTo>
                  <a:pt x="10959348" y="3145277"/>
                  <a:pt x="10956484" y="3147082"/>
                  <a:pt x="10953284" y="3147975"/>
                </a:cubicBezTo>
                <a:cubicBezTo>
                  <a:pt x="10950084" y="3148868"/>
                  <a:pt x="10944205" y="3149314"/>
                  <a:pt x="10935648" y="3149314"/>
                </a:cubicBezTo>
                <a:lnTo>
                  <a:pt x="10914216" y="3149314"/>
                </a:lnTo>
                <a:close/>
                <a:moveTo>
                  <a:pt x="10793256" y="3116051"/>
                </a:moveTo>
                <a:lnTo>
                  <a:pt x="10839132" y="3116051"/>
                </a:lnTo>
                <a:lnTo>
                  <a:pt x="10839132" y="3201441"/>
                </a:lnTo>
                <a:lnTo>
                  <a:pt x="10775397" y="3201441"/>
                </a:lnTo>
                <a:cubicBezTo>
                  <a:pt x="10785815" y="3182987"/>
                  <a:pt x="10791768" y="3154523"/>
                  <a:pt x="10793256" y="3116051"/>
                </a:cubicBezTo>
                <a:close/>
                <a:moveTo>
                  <a:pt x="10614923" y="3116051"/>
                </a:moveTo>
                <a:lnTo>
                  <a:pt x="10643498" y="3116051"/>
                </a:lnTo>
                <a:lnTo>
                  <a:pt x="10643498" y="3155230"/>
                </a:lnTo>
                <a:lnTo>
                  <a:pt x="10621285" y="3155230"/>
                </a:lnTo>
                <a:cubicBezTo>
                  <a:pt x="10608337" y="3155230"/>
                  <a:pt x="10599314" y="3153574"/>
                  <a:pt x="10594217" y="3150263"/>
                </a:cubicBezTo>
                <a:cubicBezTo>
                  <a:pt x="10589120" y="3146952"/>
                  <a:pt x="10586571" y="3141761"/>
                  <a:pt x="10586571" y="3134692"/>
                </a:cubicBezTo>
                <a:cubicBezTo>
                  <a:pt x="10586571" y="3129706"/>
                  <a:pt x="10588301" y="3125353"/>
                  <a:pt x="10591762" y="3121632"/>
                </a:cubicBezTo>
                <a:cubicBezTo>
                  <a:pt x="10595222" y="3117912"/>
                  <a:pt x="10602942" y="3116051"/>
                  <a:pt x="10614923" y="3116051"/>
                </a:cubicBezTo>
                <a:close/>
                <a:moveTo>
                  <a:pt x="9022313" y="3116051"/>
                </a:moveTo>
                <a:cubicBezTo>
                  <a:pt x="9032954" y="3116051"/>
                  <a:pt x="9041196" y="3119995"/>
                  <a:pt x="9047037" y="3127883"/>
                </a:cubicBezTo>
                <a:cubicBezTo>
                  <a:pt x="9052879" y="3135771"/>
                  <a:pt x="9055800" y="3145891"/>
                  <a:pt x="9055800" y="3158244"/>
                </a:cubicBezTo>
                <a:cubicBezTo>
                  <a:pt x="9055800" y="3172159"/>
                  <a:pt x="9052693" y="3183340"/>
                  <a:pt x="9046479" y="3191786"/>
                </a:cubicBezTo>
                <a:cubicBezTo>
                  <a:pt x="9040266" y="3200232"/>
                  <a:pt x="9032173" y="3204455"/>
                  <a:pt x="9022202" y="3204455"/>
                </a:cubicBezTo>
                <a:cubicBezTo>
                  <a:pt x="9012453" y="3204455"/>
                  <a:pt x="9004249" y="3200809"/>
                  <a:pt x="8997589" y="3193516"/>
                </a:cubicBezTo>
                <a:cubicBezTo>
                  <a:pt x="8990929" y="3186224"/>
                  <a:pt x="8987599" y="3175694"/>
                  <a:pt x="8987599" y="3161927"/>
                </a:cubicBezTo>
                <a:cubicBezTo>
                  <a:pt x="8987599" y="3148012"/>
                  <a:pt x="8990613" y="3136887"/>
                  <a:pt x="8996640" y="3128553"/>
                </a:cubicBezTo>
                <a:cubicBezTo>
                  <a:pt x="9002668" y="3120218"/>
                  <a:pt x="9011226" y="3116051"/>
                  <a:pt x="9022313" y="3116051"/>
                </a:cubicBezTo>
                <a:close/>
                <a:moveTo>
                  <a:pt x="9513372" y="3113372"/>
                </a:moveTo>
                <a:cubicBezTo>
                  <a:pt x="9523269" y="3113372"/>
                  <a:pt x="9531547" y="3117149"/>
                  <a:pt x="9538207" y="3124702"/>
                </a:cubicBezTo>
                <a:cubicBezTo>
                  <a:pt x="9544867" y="3132255"/>
                  <a:pt x="9548197" y="3143361"/>
                  <a:pt x="9548197" y="3158021"/>
                </a:cubicBezTo>
                <a:cubicBezTo>
                  <a:pt x="9548197" y="3173573"/>
                  <a:pt x="9544886" y="3185145"/>
                  <a:pt x="9538263" y="3192735"/>
                </a:cubicBezTo>
                <a:cubicBezTo>
                  <a:pt x="9531640" y="3200325"/>
                  <a:pt x="9523343" y="3204120"/>
                  <a:pt x="9513372" y="3204120"/>
                </a:cubicBezTo>
                <a:cubicBezTo>
                  <a:pt x="9503326" y="3204120"/>
                  <a:pt x="9494991" y="3200344"/>
                  <a:pt x="9488368" y="3192791"/>
                </a:cubicBezTo>
                <a:cubicBezTo>
                  <a:pt x="9481746" y="3185238"/>
                  <a:pt x="9478434" y="3173871"/>
                  <a:pt x="9478434" y="3158691"/>
                </a:cubicBezTo>
                <a:cubicBezTo>
                  <a:pt x="9478434" y="3143510"/>
                  <a:pt x="9481746" y="3132162"/>
                  <a:pt x="9488368" y="3124646"/>
                </a:cubicBezTo>
                <a:cubicBezTo>
                  <a:pt x="9494991" y="3117130"/>
                  <a:pt x="9503326" y="3113372"/>
                  <a:pt x="9513372" y="3113372"/>
                </a:cubicBezTo>
                <a:close/>
                <a:moveTo>
                  <a:pt x="8894247" y="3113372"/>
                </a:moveTo>
                <a:cubicBezTo>
                  <a:pt x="8904144" y="3113372"/>
                  <a:pt x="8912422" y="3117149"/>
                  <a:pt x="8919082" y="3124702"/>
                </a:cubicBezTo>
                <a:cubicBezTo>
                  <a:pt x="8925742" y="3132255"/>
                  <a:pt x="8929072" y="3143361"/>
                  <a:pt x="8929072" y="3158021"/>
                </a:cubicBezTo>
                <a:cubicBezTo>
                  <a:pt x="8929072" y="3173573"/>
                  <a:pt x="8925761" y="3185145"/>
                  <a:pt x="8919138" y="3192735"/>
                </a:cubicBezTo>
                <a:cubicBezTo>
                  <a:pt x="8912515" y="3200325"/>
                  <a:pt x="8904218" y="3204120"/>
                  <a:pt x="8894247" y="3204120"/>
                </a:cubicBezTo>
                <a:cubicBezTo>
                  <a:pt x="8884201" y="3204120"/>
                  <a:pt x="8875866" y="3200344"/>
                  <a:pt x="8869244" y="3192791"/>
                </a:cubicBezTo>
                <a:cubicBezTo>
                  <a:pt x="8862620" y="3185238"/>
                  <a:pt x="8859309" y="3173871"/>
                  <a:pt x="8859309" y="3158691"/>
                </a:cubicBezTo>
                <a:cubicBezTo>
                  <a:pt x="8859309" y="3143510"/>
                  <a:pt x="8862620" y="3132162"/>
                  <a:pt x="8869244" y="3124646"/>
                </a:cubicBezTo>
                <a:cubicBezTo>
                  <a:pt x="8875866" y="3117130"/>
                  <a:pt x="8884201" y="3113372"/>
                  <a:pt x="8894247" y="3113372"/>
                </a:cubicBezTo>
                <a:close/>
                <a:moveTo>
                  <a:pt x="11342953" y="3113261"/>
                </a:moveTo>
                <a:cubicBezTo>
                  <a:pt x="11353148" y="3113261"/>
                  <a:pt x="11361445" y="3117130"/>
                  <a:pt x="11367844" y="3124869"/>
                </a:cubicBezTo>
                <a:cubicBezTo>
                  <a:pt x="11372012" y="3129855"/>
                  <a:pt x="11374542" y="3137334"/>
                  <a:pt x="11375435" y="3147305"/>
                </a:cubicBezTo>
                <a:lnTo>
                  <a:pt x="11309243" y="3147305"/>
                </a:lnTo>
                <a:cubicBezTo>
                  <a:pt x="11309913" y="3136962"/>
                  <a:pt x="11313392" y="3128702"/>
                  <a:pt x="11319680" y="3122525"/>
                </a:cubicBezTo>
                <a:cubicBezTo>
                  <a:pt x="11325968" y="3116349"/>
                  <a:pt x="11333726" y="3113261"/>
                  <a:pt x="11342953" y="3113261"/>
                </a:cubicBezTo>
                <a:close/>
                <a:moveTo>
                  <a:pt x="10152328" y="3113261"/>
                </a:moveTo>
                <a:cubicBezTo>
                  <a:pt x="10162523" y="3113261"/>
                  <a:pt x="10170820" y="3117130"/>
                  <a:pt x="10177220" y="3124869"/>
                </a:cubicBezTo>
                <a:cubicBezTo>
                  <a:pt x="10181387" y="3129855"/>
                  <a:pt x="10183917" y="3137334"/>
                  <a:pt x="10184810" y="3147305"/>
                </a:cubicBezTo>
                <a:lnTo>
                  <a:pt x="10118618" y="3147305"/>
                </a:lnTo>
                <a:cubicBezTo>
                  <a:pt x="10119288" y="3136962"/>
                  <a:pt x="10122767" y="3128702"/>
                  <a:pt x="10129055" y="3122525"/>
                </a:cubicBezTo>
                <a:cubicBezTo>
                  <a:pt x="10135343" y="3116349"/>
                  <a:pt x="10143100" y="3113261"/>
                  <a:pt x="10152328" y="3113261"/>
                </a:cubicBezTo>
                <a:close/>
                <a:moveTo>
                  <a:pt x="10278050" y="3112479"/>
                </a:moveTo>
                <a:cubicBezTo>
                  <a:pt x="10286682" y="3112479"/>
                  <a:pt x="10294105" y="3116237"/>
                  <a:pt x="10300319" y="3123753"/>
                </a:cubicBezTo>
                <a:cubicBezTo>
                  <a:pt x="10306532" y="3131269"/>
                  <a:pt x="10309639" y="3142580"/>
                  <a:pt x="10309639" y="3157686"/>
                </a:cubicBezTo>
                <a:cubicBezTo>
                  <a:pt x="10309639" y="3173536"/>
                  <a:pt x="10306458" y="3185238"/>
                  <a:pt x="10300096" y="3192791"/>
                </a:cubicBezTo>
                <a:cubicBezTo>
                  <a:pt x="10293733" y="3200344"/>
                  <a:pt x="10286087" y="3204120"/>
                  <a:pt x="10277158" y="3204120"/>
                </a:cubicBezTo>
                <a:cubicBezTo>
                  <a:pt x="10268377" y="3204120"/>
                  <a:pt x="10260898" y="3200474"/>
                  <a:pt x="10254722" y="3193181"/>
                </a:cubicBezTo>
                <a:cubicBezTo>
                  <a:pt x="10248545" y="3185889"/>
                  <a:pt x="10245457" y="3174615"/>
                  <a:pt x="10245457" y="3159360"/>
                </a:cubicBezTo>
                <a:cubicBezTo>
                  <a:pt x="10245457" y="3144105"/>
                  <a:pt x="10248750" y="3132478"/>
                  <a:pt x="10255336" y="3124479"/>
                </a:cubicBezTo>
                <a:cubicBezTo>
                  <a:pt x="10261921" y="3116479"/>
                  <a:pt x="10269493" y="3112479"/>
                  <a:pt x="10278050" y="3112479"/>
                </a:cubicBezTo>
                <a:close/>
                <a:moveTo>
                  <a:pt x="9154100" y="3112479"/>
                </a:moveTo>
                <a:cubicBezTo>
                  <a:pt x="9162732" y="3112479"/>
                  <a:pt x="9170155" y="3116237"/>
                  <a:pt x="9176369" y="3123753"/>
                </a:cubicBezTo>
                <a:cubicBezTo>
                  <a:pt x="9182582" y="3131269"/>
                  <a:pt x="9185689" y="3142580"/>
                  <a:pt x="9185689" y="3157686"/>
                </a:cubicBezTo>
                <a:cubicBezTo>
                  <a:pt x="9185689" y="3173536"/>
                  <a:pt x="9182508" y="3185238"/>
                  <a:pt x="9176146" y="3192791"/>
                </a:cubicBezTo>
                <a:cubicBezTo>
                  <a:pt x="9169783" y="3200344"/>
                  <a:pt x="9162137" y="3204120"/>
                  <a:pt x="9153208" y="3204120"/>
                </a:cubicBezTo>
                <a:cubicBezTo>
                  <a:pt x="9144427" y="3204120"/>
                  <a:pt x="9136948" y="3200474"/>
                  <a:pt x="9130772" y="3193181"/>
                </a:cubicBezTo>
                <a:cubicBezTo>
                  <a:pt x="9124595" y="3185889"/>
                  <a:pt x="9121507" y="3174615"/>
                  <a:pt x="9121507" y="3159360"/>
                </a:cubicBezTo>
                <a:cubicBezTo>
                  <a:pt x="9121507" y="3144105"/>
                  <a:pt x="9124800" y="3132478"/>
                  <a:pt x="9131386" y="3124479"/>
                </a:cubicBezTo>
                <a:cubicBezTo>
                  <a:pt x="9137971" y="3116479"/>
                  <a:pt x="9145543" y="3112479"/>
                  <a:pt x="9154100" y="3112479"/>
                </a:cubicBezTo>
                <a:close/>
                <a:moveTo>
                  <a:pt x="11703936" y="3099420"/>
                </a:moveTo>
                <a:cubicBezTo>
                  <a:pt x="11690169" y="3099420"/>
                  <a:pt x="11679658" y="3102620"/>
                  <a:pt x="11672402" y="3109019"/>
                </a:cubicBezTo>
                <a:cubicBezTo>
                  <a:pt x="11665147" y="3115419"/>
                  <a:pt x="11661520" y="3123753"/>
                  <a:pt x="11661520" y="3134022"/>
                </a:cubicBezTo>
                <a:cubicBezTo>
                  <a:pt x="11661520" y="3142729"/>
                  <a:pt x="11664292" y="3150431"/>
                  <a:pt x="11669835" y="3157128"/>
                </a:cubicBezTo>
                <a:cubicBezTo>
                  <a:pt x="11675379" y="3163825"/>
                  <a:pt x="11683881" y="3167955"/>
                  <a:pt x="11695341" y="3169518"/>
                </a:cubicBezTo>
                <a:cubicBezTo>
                  <a:pt x="11688792" y="3170783"/>
                  <a:pt x="11682207" y="3176289"/>
                  <a:pt x="11675584" y="3186038"/>
                </a:cubicBezTo>
                <a:lnTo>
                  <a:pt x="11653929" y="3217961"/>
                </a:lnTo>
                <a:lnTo>
                  <a:pt x="11678821" y="3217961"/>
                </a:lnTo>
                <a:lnTo>
                  <a:pt x="11696345" y="3192065"/>
                </a:lnTo>
                <a:cubicBezTo>
                  <a:pt x="11702968" y="3182168"/>
                  <a:pt x="11708010" y="3176308"/>
                  <a:pt x="11711470" y="3174485"/>
                </a:cubicBezTo>
                <a:cubicBezTo>
                  <a:pt x="11714930" y="3172662"/>
                  <a:pt x="11720195" y="3171750"/>
                  <a:pt x="11727264" y="3171750"/>
                </a:cubicBezTo>
                <a:lnTo>
                  <a:pt x="11738873" y="3171750"/>
                </a:lnTo>
                <a:lnTo>
                  <a:pt x="11738873" y="3217961"/>
                </a:lnTo>
                <a:lnTo>
                  <a:pt x="11758853" y="3217961"/>
                </a:lnTo>
                <a:lnTo>
                  <a:pt x="11758853" y="3099420"/>
                </a:lnTo>
                <a:close/>
                <a:moveTo>
                  <a:pt x="11541713" y="3099420"/>
                </a:moveTo>
                <a:lnTo>
                  <a:pt x="11541713" y="3217961"/>
                </a:lnTo>
                <a:lnTo>
                  <a:pt x="11563368" y="3217961"/>
                </a:lnTo>
                <a:lnTo>
                  <a:pt x="11619066" y="3128106"/>
                </a:lnTo>
                <a:lnTo>
                  <a:pt x="11619066" y="3217961"/>
                </a:lnTo>
                <a:lnTo>
                  <a:pt x="11639158" y="3217961"/>
                </a:lnTo>
                <a:lnTo>
                  <a:pt x="11639158" y="3099420"/>
                </a:lnTo>
                <a:lnTo>
                  <a:pt x="11617504" y="3099420"/>
                </a:lnTo>
                <a:lnTo>
                  <a:pt x="11561805" y="3189833"/>
                </a:lnTo>
                <a:lnTo>
                  <a:pt x="11561805" y="3099420"/>
                </a:lnTo>
                <a:close/>
                <a:moveTo>
                  <a:pt x="11418000" y="3099420"/>
                </a:moveTo>
                <a:lnTo>
                  <a:pt x="11418000" y="3217961"/>
                </a:lnTo>
                <a:lnTo>
                  <a:pt x="11438091" y="3217961"/>
                </a:lnTo>
                <a:lnTo>
                  <a:pt x="11438091" y="3165388"/>
                </a:lnTo>
                <a:lnTo>
                  <a:pt x="11493790" y="3165388"/>
                </a:lnTo>
                <a:lnTo>
                  <a:pt x="11493790" y="3217961"/>
                </a:lnTo>
                <a:lnTo>
                  <a:pt x="11513882" y="3217961"/>
                </a:lnTo>
                <a:lnTo>
                  <a:pt x="11513882" y="3099420"/>
                </a:lnTo>
                <a:lnTo>
                  <a:pt x="11493790" y="3099420"/>
                </a:lnTo>
                <a:lnTo>
                  <a:pt x="11493790" y="3148756"/>
                </a:lnTo>
                <a:lnTo>
                  <a:pt x="11438091" y="3148756"/>
                </a:lnTo>
                <a:lnTo>
                  <a:pt x="11438091" y="3099420"/>
                </a:lnTo>
                <a:close/>
                <a:moveTo>
                  <a:pt x="11130612" y="3099420"/>
                </a:moveTo>
                <a:lnTo>
                  <a:pt x="11130612" y="3116051"/>
                </a:lnTo>
                <a:cubicBezTo>
                  <a:pt x="11133589" y="3115977"/>
                  <a:pt x="11135561" y="3115940"/>
                  <a:pt x="11136528" y="3115940"/>
                </a:cubicBezTo>
                <a:cubicBezTo>
                  <a:pt x="11140324" y="3115940"/>
                  <a:pt x="11143188" y="3116423"/>
                  <a:pt x="11145123" y="3117391"/>
                </a:cubicBezTo>
                <a:cubicBezTo>
                  <a:pt x="11146984" y="3118358"/>
                  <a:pt x="11148732" y="3120888"/>
                  <a:pt x="11150369" y="3124981"/>
                </a:cubicBezTo>
                <a:cubicBezTo>
                  <a:pt x="11155132" y="3137185"/>
                  <a:pt x="11158704" y="3144905"/>
                  <a:pt x="11161085" y="3148142"/>
                </a:cubicBezTo>
                <a:cubicBezTo>
                  <a:pt x="11163466" y="3151379"/>
                  <a:pt x="11167634" y="3154375"/>
                  <a:pt x="11173586" y="3157128"/>
                </a:cubicBezTo>
                <a:cubicBezTo>
                  <a:pt x="11164880" y="3159435"/>
                  <a:pt x="11156360" y="3167471"/>
                  <a:pt x="11148025" y="3181238"/>
                </a:cubicBezTo>
                <a:lnTo>
                  <a:pt x="11126036" y="3217961"/>
                </a:lnTo>
                <a:lnTo>
                  <a:pt x="11148137" y="3217961"/>
                </a:lnTo>
                <a:lnTo>
                  <a:pt x="11169680" y="3181238"/>
                </a:lnTo>
                <a:cubicBezTo>
                  <a:pt x="11174070" y="3173722"/>
                  <a:pt x="11177902" y="3168829"/>
                  <a:pt x="11181177" y="3166560"/>
                </a:cubicBezTo>
                <a:cubicBezTo>
                  <a:pt x="11184451" y="3164290"/>
                  <a:pt x="11188320" y="3163155"/>
                  <a:pt x="11192785" y="3163155"/>
                </a:cubicBezTo>
                <a:lnTo>
                  <a:pt x="11192785" y="3217961"/>
                </a:lnTo>
                <a:lnTo>
                  <a:pt x="11213324" y="3217961"/>
                </a:lnTo>
                <a:lnTo>
                  <a:pt x="11213324" y="3163155"/>
                </a:lnTo>
                <a:cubicBezTo>
                  <a:pt x="11217863" y="3163155"/>
                  <a:pt x="11221770" y="3164309"/>
                  <a:pt x="11225044" y="3166616"/>
                </a:cubicBezTo>
                <a:cubicBezTo>
                  <a:pt x="11228318" y="3168922"/>
                  <a:pt x="11232150" y="3173796"/>
                  <a:pt x="11236541" y="3181238"/>
                </a:cubicBezTo>
                <a:lnTo>
                  <a:pt x="11258084" y="3217961"/>
                </a:lnTo>
                <a:lnTo>
                  <a:pt x="11280185" y="3217961"/>
                </a:lnTo>
                <a:lnTo>
                  <a:pt x="11258084" y="3181238"/>
                </a:lnTo>
                <a:cubicBezTo>
                  <a:pt x="11249824" y="3167471"/>
                  <a:pt x="11241340" y="3159435"/>
                  <a:pt x="11232634" y="3157128"/>
                </a:cubicBezTo>
                <a:cubicBezTo>
                  <a:pt x="11237992" y="3154672"/>
                  <a:pt x="11241936" y="3151956"/>
                  <a:pt x="11244466" y="3148979"/>
                </a:cubicBezTo>
                <a:cubicBezTo>
                  <a:pt x="11246996" y="3146003"/>
                  <a:pt x="11249749" y="3140645"/>
                  <a:pt x="11252726" y="3132906"/>
                </a:cubicBezTo>
                <a:cubicBezTo>
                  <a:pt x="11255926" y="3124795"/>
                  <a:pt x="11258307" y="3119921"/>
                  <a:pt x="11259870" y="3118284"/>
                </a:cubicBezTo>
                <a:cubicBezTo>
                  <a:pt x="11261358" y="3116721"/>
                  <a:pt x="11264781" y="3115940"/>
                  <a:pt x="11270139" y="3115940"/>
                </a:cubicBezTo>
                <a:lnTo>
                  <a:pt x="11275608" y="3116051"/>
                </a:lnTo>
                <a:lnTo>
                  <a:pt x="11275608" y="3099420"/>
                </a:lnTo>
                <a:lnTo>
                  <a:pt x="11268241" y="3099420"/>
                </a:lnTo>
                <a:cubicBezTo>
                  <a:pt x="11260279" y="3099420"/>
                  <a:pt x="11254474" y="3100945"/>
                  <a:pt x="11250828" y="3103996"/>
                </a:cubicBezTo>
                <a:cubicBezTo>
                  <a:pt x="11247108" y="3107121"/>
                  <a:pt x="11242903" y="3114303"/>
                  <a:pt x="11238215" y="3125539"/>
                </a:cubicBezTo>
                <a:cubicBezTo>
                  <a:pt x="11233230" y="3137371"/>
                  <a:pt x="11229434" y="3144515"/>
                  <a:pt x="11226830" y="3146970"/>
                </a:cubicBezTo>
                <a:cubicBezTo>
                  <a:pt x="11224225" y="3149426"/>
                  <a:pt x="11219723" y="3150654"/>
                  <a:pt x="11213324" y="3150654"/>
                </a:cubicBezTo>
                <a:lnTo>
                  <a:pt x="11213324" y="3099420"/>
                </a:lnTo>
                <a:lnTo>
                  <a:pt x="11192785" y="3099420"/>
                </a:lnTo>
                <a:lnTo>
                  <a:pt x="11192785" y="3150654"/>
                </a:lnTo>
                <a:cubicBezTo>
                  <a:pt x="11186311" y="3150654"/>
                  <a:pt x="11181791" y="3149389"/>
                  <a:pt x="11179224" y="3146859"/>
                </a:cubicBezTo>
                <a:cubicBezTo>
                  <a:pt x="11176656" y="3144329"/>
                  <a:pt x="11172917" y="3137222"/>
                  <a:pt x="11168006" y="3125539"/>
                </a:cubicBezTo>
                <a:cubicBezTo>
                  <a:pt x="11163987" y="3116014"/>
                  <a:pt x="11160732" y="3109745"/>
                  <a:pt x="11158239" y="3106731"/>
                </a:cubicBezTo>
                <a:cubicBezTo>
                  <a:pt x="11155746" y="3103717"/>
                  <a:pt x="11152918" y="3101745"/>
                  <a:pt x="11149756" y="3100815"/>
                </a:cubicBezTo>
                <a:cubicBezTo>
                  <a:pt x="11146593" y="3099885"/>
                  <a:pt x="11141142" y="3099420"/>
                  <a:pt x="11133403" y="3099420"/>
                </a:cubicBezTo>
                <a:close/>
                <a:moveTo>
                  <a:pt x="11017838" y="3099420"/>
                </a:moveTo>
                <a:lnTo>
                  <a:pt x="11017838" y="3217961"/>
                </a:lnTo>
                <a:lnTo>
                  <a:pt x="11039492" y="3217961"/>
                </a:lnTo>
                <a:lnTo>
                  <a:pt x="11095191" y="3128106"/>
                </a:lnTo>
                <a:lnTo>
                  <a:pt x="11095191" y="3217961"/>
                </a:lnTo>
                <a:lnTo>
                  <a:pt x="11115283" y="3217961"/>
                </a:lnTo>
                <a:lnTo>
                  <a:pt x="11115283" y="3099420"/>
                </a:lnTo>
                <a:lnTo>
                  <a:pt x="11093629" y="3099420"/>
                </a:lnTo>
                <a:lnTo>
                  <a:pt x="11037930" y="3189833"/>
                </a:lnTo>
                <a:lnTo>
                  <a:pt x="11037930" y="3099420"/>
                </a:lnTo>
                <a:close/>
                <a:moveTo>
                  <a:pt x="10894124" y="3099420"/>
                </a:moveTo>
                <a:lnTo>
                  <a:pt x="10894124" y="3217961"/>
                </a:lnTo>
                <a:lnTo>
                  <a:pt x="10947591" y="3217961"/>
                </a:lnTo>
                <a:cubicBezTo>
                  <a:pt x="10961506" y="3217961"/>
                  <a:pt x="10972110" y="3215245"/>
                  <a:pt x="10979403" y="3209813"/>
                </a:cubicBezTo>
                <a:cubicBezTo>
                  <a:pt x="10986696" y="3204381"/>
                  <a:pt x="10990714" y="3196046"/>
                  <a:pt x="10991458" y="3184810"/>
                </a:cubicBezTo>
                <a:cubicBezTo>
                  <a:pt x="10991458" y="3177815"/>
                  <a:pt x="10989616" y="3171769"/>
                  <a:pt x="10985933" y="3166671"/>
                </a:cubicBezTo>
                <a:cubicBezTo>
                  <a:pt x="10982250" y="3161574"/>
                  <a:pt x="10977617" y="3158095"/>
                  <a:pt x="10972036" y="3156235"/>
                </a:cubicBezTo>
                <a:cubicBezTo>
                  <a:pt x="10976724" y="3153407"/>
                  <a:pt x="10980240" y="3149891"/>
                  <a:pt x="10982584" y="3145687"/>
                </a:cubicBezTo>
                <a:cubicBezTo>
                  <a:pt x="10984928" y="3141482"/>
                  <a:pt x="10986100" y="3136552"/>
                  <a:pt x="10986100" y="3130897"/>
                </a:cubicBezTo>
                <a:cubicBezTo>
                  <a:pt x="10986100" y="3123827"/>
                  <a:pt x="10984110" y="3117763"/>
                  <a:pt x="10980128" y="3112703"/>
                </a:cubicBezTo>
                <a:cubicBezTo>
                  <a:pt x="10976148" y="3107642"/>
                  <a:pt x="10971385" y="3104164"/>
                  <a:pt x="10965841" y="3102266"/>
                </a:cubicBezTo>
                <a:cubicBezTo>
                  <a:pt x="10960297" y="3100369"/>
                  <a:pt x="10951833" y="3099420"/>
                  <a:pt x="10940447" y="3099420"/>
                </a:cubicBezTo>
                <a:close/>
                <a:moveTo>
                  <a:pt x="10776513" y="3099420"/>
                </a:moveTo>
                <a:cubicBezTo>
                  <a:pt x="10777108" y="3148235"/>
                  <a:pt x="10770337" y="3182242"/>
                  <a:pt x="10756198" y="3201441"/>
                </a:cubicBezTo>
                <a:lnTo>
                  <a:pt x="10745594" y="3201441"/>
                </a:lnTo>
                <a:lnTo>
                  <a:pt x="10745594" y="3251559"/>
                </a:lnTo>
                <a:lnTo>
                  <a:pt x="10762114" y="3251559"/>
                </a:lnTo>
                <a:lnTo>
                  <a:pt x="10762114" y="3217961"/>
                </a:lnTo>
                <a:lnTo>
                  <a:pt x="10855429" y="3217961"/>
                </a:lnTo>
                <a:lnTo>
                  <a:pt x="10855429" y="3251559"/>
                </a:lnTo>
                <a:lnTo>
                  <a:pt x="10871949" y="3251559"/>
                </a:lnTo>
                <a:lnTo>
                  <a:pt x="10871949" y="3201441"/>
                </a:lnTo>
                <a:lnTo>
                  <a:pt x="10859113" y="3201441"/>
                </a:lnTo>
                <a:lnTo>
                  <a:pt x="10859113" y="3099420"/>
                </a:lnTo>
                <a:close/>
                <a:moveTo>
                  <a:pt x="10608560" y="3099420"/>
                </a:moveTo>
                <a:cubicBezTo>
                  <a:pt x="10594794" y="3099420"/>
                  <a:pt x="10584283" y="3102620"/>
                  <a:pt x="10577028" y="3109019"/>
                </a:cubicBezTo>
                <a:cubicBezTo>
                  <a:pt x="10569772" y="3115419"/>
                  <a:pt x="10566144" y="3123753"/>
                  <a:pt x="10566144" y="3134022"/>
                </a:cubicBezTo>
                <a:cubicBezTo>
                  <a:pt x="10566144" y="3142729"/>
                  <a:pt x="10568916" y="3150431"/>
                  <a:pt x="10574460" y="3157128"/>
                </a:cubicBezTo>
                <a:cubicBezTo>
                  <a:pt x="10580004" y="3163825"/>
                  <a:pt x="10588506" y="3167955"/>
                  <a:pt x="10599966" y="3169518"/>
                </a:cubicBezTo>
                <a:cubicBezTo>
                  <a:pt x="10593417" y="3170783"/>
                  <a:pt x="10586832" y="3176289"/>
                  <a:pt x="10580209" y="3186038"/>
                </a:cubicBezTo>
                <a:lnTo>
                  <a:pt x="10558554" y="3217961"/>
                </a:lnTo>
                <a:lnTo>
                  <a:pt x="10583446" y="3217961"/>
                </a:lnTo>
                <a:lnTo>
                  <a:pt x="10600970" y="3192065"/>
                </a:lnTo>
                <a:cubicBezTo>
                  <a:pt x="10607593" y="3182168"/>
                  <a:pt x="10612635" y="3176308"/>
                  <a:pt x="10616095" y="3174485"/>
                </a:cubicBezTo>
                <a:cubicBezTo>
                  <a:pt x="10619555" y="3172662"/>
                  <a:pt x="10624820" y="3171750"/>
                  <a:pt x="10631889" y="3171750"/>
                </a:cubicBezTo>
                <a:lnTo>
                  <a:pt x="10643498" y="3171750"/>
                </a:lnTo>
                <a:lnTo>
                  <a:pt x="10643498" y="3217961"/>
                </a:lnTo>
                <a:lnTo>
                  <a:pt x="10663478" y="3217961"/>
                </a:lnTo>
                <a:lnTo>
                  <a:pt x="10663478" y="3099420"/>
                </a:lnTo>
                <a:close/>
                <a:moveTo>
                  <a:pt x="10446338" y="3099420"/>
                </a:moveTo>
                <a:lnTo>
                  <a:pt x="10446338" y="3217961"/>
                </a:lnTo>
                <a:lnTo>
                  <a:pt x="10467992" y="3217961"/>
                </a:lnTo>
                <a:lnTo>
                  <a:pt x="10523691" y="3128106"/>
                </a:lnTo>
                <a:lnTo>
                  <a:pt x="10523691" y="3217961"/>
                </a:lnTo>
                <a:lnTo>
                  <a:pt x="10543783" y="3217961"/>
                </a:lnTo>
                <a:lnTo>
                  <a:pt x="10543783" y="3099420"/>
                </a:lnTo>
                <a:lnTo>
                  <a:pt x="10522129" y="3099420"/>
                </a:lnTo>
                <a:lnTo>
                  <a:pt x="10466430" y="3189833"/>
                </a:lnTo>
                <a:lnTo>
                  <a:pt x="10466430" y="3099420"/>
                </a:lnTo>
                <a:close/>
                <a:moveTo>
                  <a:pt x="10360724" y="3099420"/>
                </a:moveTo>
                <a:lnTo>
                  <a:pt x="10360724" y="3217961"/>
                </a:lnTo>
                <a:lnTo>
                  <a:pt x="10380816" y="3217961"/>
                </a:lnTo>
                <a:lnTo>
                  <a:pt x="10380816" y="3116051"/>
                </a:lnTo>
                <a:lnTo>
                  <a:pt x="10428925" y="3116051"/>
                </a:lnTo>
                <a:lnTo>
                  <a:pt x="10428925" y="3099420"/>
                </a:lnTo>
                <a:close/>
                <a:moveTo>
                  <a:pt x="9979724" y="3099420"/>
                </a:moveTo>
                <a:lnTo>
                  <a:pt x="9979724" y="3217961"/>
                </a:lnTo>
                <a:lnTo>
                  <a:pt x="9999816" y="3217961"/>
                </a:lnTo>
                <a:lnTo>
                  <a:pt x="9999816" y="3165388"/>
                </a:lnTo>
                <a:lnTo>
                  <a:pt x="10055515" y="3165388"/>
                </a:lnTo>
                <a:lnTo>
                  <a:pt x="10055515" y="3217961"/>
                </a:lnTo>
                <a:lnTo>
                  <a:pt x="10075607" y="3217961"/>
                </a:lnTo>
                <a:lnTo>
                  <a:pt x="10075607" y="3099420"/>
                </a:lnTo>
                <a:lnTo>
                  <a:pt x="10055515" y="3099420"/>
                </a:lnTo>
                <a:lnTo>
                  <a:pt x="10055515" y="3148756"/>
                </a:lnTo>
                <a:lnTo>
                  <a:pt x="9999816" y="3148756"/>
                </a:lnTo>
                <a:lnTo>
                  <a:pt x="9999816" y="3099420"/>
                </a:lnTo>
                <a:close/>
                <a:moveTo>
                  <a:pt x="9589646" y="3099420"/>
                </a:moveTo>
                <a:lnTo>
                  <a:pt x="9589646" y="3217961"/>
                </a:lnTo>
                <a:lnTo>
                  <a:pt x="9609291" y="3217961"/>
                </a:lnTo>
                <a:lnTo>
                  <a:pt x="9609291" y="3117949"/>
                </a:lnTo>
                <a:lnTo>
                  <a:pt x="9642443" y="3217961"/>
                </a:lnTo>
                <a:lnTo>
                  <a:pt x="9660414" y="3217961"/>
                </a:lnTo>
                <a:lnTo>
                  <a:pt x="9695463" y="3122525"/>
                </a:lnTo>
                <a:lnTo>
                  <a:pt x="9695463" y="3217961"/>
                </a:lnTo>
                <a:lnTo>
                  <a:pt x="9715555" y="3217961"/>
                </a:lnTo>
                <a:lnTo>
                  <a:pt x="9715555" y="3099420"/>
                </a:lnTo>
                <a:lnTo>
                  <a:pt x="9686645" y="3099420"/>
                </a:lnTo>
                <a:lnTo>
                  <a:pt x="9652042" y="3194298"/>
                </a:lnTo>
                <a:lnTo>
                  <a:pt x="9620900" y="3099420"/>
                </a:lnTo>
                <a:close/>
                <a:moveTo>
                  <a:pt x="8618096" y="3099420"/>
                </a:moveTo>
                <a:lnTo>
                  <a:pt x="8618096" y="3217961"/>
                </a:lnTo>
                <a:lnTo>
                  <a:pt x="8637741" y="3217961"/>
                </a:lnTo>
                <a:lnTo>
                  <a:pt x="8637741" y="3117949"/>
                </a:lnTo>
                <a:lnTo>
                  <a:pt x="8670893" y="3217961"/>
                </a:lnTo>
                <a:lnTo>
                  <a:pt x="8688864" y="3217961"/>
                </a:lnTo>
                <a:lnTo>
                  <a:pt x="8723913" y="3122525"/>
                </a:lnTo>
                <a:lnTo>
                  <a:pt x="8723913" y="3217961"/>
                </a:lnTo>
                <a:lnTo>
                  <a:pt x="8744005" y="3217961"/>
                </a:lnTo>
                <a:lnTo>
                  <a:pt x="8744005" y="3099420"/>
                </a:lnTo>
                <a:lnTo>
                  <a:pt x="8715095" y="3099420"/>
                </a:lnTo>
                <a:lnTo>
                  <a:pt x="8680492" y="3194298"/>
                </a:lnTo>
                <a:lnTo>
                  <a:pt x="8649350" y="3099420"/>
                </a:lnTo>
                <a:close/>
                <a:moveTo>
                  <a:pt x="8493713" y="3099420"/>
                </a:moveTo>
                <a:lnTo>
                  <a:pt x="8493713" y="3217961"/>
                </a:lnTo>
                <a:lnTo>
                  <a:pt x="8515367" y="3217961"/>
                </a:lnTo>
                <a:lnTo>
                  <a:pt x="8571066" y="3128106"/>
                </a:lnTo>
                <a:lnTo>
                  <a:pt x="8571066" y="3217961"/>
                </a:lnTo>
                <a:lnTo>
                  <a:pt x="8591158" y="3217961"/>
                </a:lnTo>
                <a:lnTo>
                  <a:pt x="8591158" y="3099420"/>
                </a:lnTo>
                <a:lnTo>
                  <a:pt x="8569504" y="3099420"/>
                </a:lnTo>
                <a:lnTo>
                  <a:pt x="8513805" y="3189833"/>
                </a:lnTo>
                <a:lnTo>
                  <a:pt x="8513805" y="3099420"/>
                </a:lnTo>
                <a:close/>
                <a:moveTo>
                  <a:pt x="8388826" y="3099420"/>
                </a:moveTo>
                <a:lnTo>
                  <a:pt x="8388826" y="3217961"/>
                </a:lnTo>
                <a:lnTo>
                  <a:pt x="8408918" y="3217961"/>
                </a:lnTo>
                <a:lnTo>
                  <a:pt x="8408918" y="3163155"/>
                </a:lnTo>
                <a:cubicBezTo>
                  <a:pt x="8413457" y="3163155"/>
                  <a:pt x="8417364" y="3164327"/>
                  <a:pt x="8420638" y="3166671"/>
                </a:cubicBezTo>
                <a:cubicBezTo>
                  <a:pt x="8423912" y="3169015"/>
                  <a:pt x="8427745" y="3173871"/>
                  <a:pt x="8432135" y="3181238"/>
                </a:cubicBezTo>
                <a:lnTo>
                  <a:pt x="8453566" y="3217961"/>
                </a:lnTo>
                <a:lnTo>
                  <a:pt x="8475668" y="3217961"/>
                </a:lnTo>
                <a:lnTo>
                  <a:pt x="8453678" y="3181238"/>
                </a:lnTo>
                <a:cubicBezTo>
                  <a:pt x="8445344" y="3167471"/>
                  <a:pt x="8436861" y="3159435"/>
                  <a:pt x="8428228" y="3157128"/>
                </a:cubicBezTo>
                <a:cubicBezTo>
                  <a:pt x="8433512" y="3154672"/>
                  <a:pt x="8437419" y="3151956"/>
                  <a:pt x="8439949" y="3148979"/>
                </a:cubicBezTo>
                <a:cubicBezTo>
                  <a:pt x="8442479" y="3146003"/>
                  <a:pt x="8445269" y="3140645"/>
                  <a:pt x="8448320" y="3132906"/>
                </a:cubicBezTo>
                <a:cubicBezTo>
                  <a:pt x="8451520" y="3124795"/>
                  <a:pt x="8453901" y="3119921"/>
                  <a:pt x="8455464" y="3118284"/>
                </a:cubicBezTo>
                <a:cubicBezTo>
                  <a:pt x="8456952" y="3116721"/>
                  <a:pt x="8460338" y="3115940"/>
                  <a:pt x="8465622" y="3115940"/>
                </a:cubicBezTo>
                <a:lnTo>
                  <a:pt x="8471203" y="3116051"/>
                </a:lnTo>
                <a:lnTo>
                  <a:pt x="8471203" y="3099420"/>
                </a:lnTo>
                <a:lnTo>
                  <a:pt x="8467184" y="3099420"/>
                </a:lnTo>
                <a:cubicBezTo>
                  <a:pt x="8460115" y="3099420"/>
                  <a:pt x="8454980" y="3099941"/>
                  <a:pt x="8451781" y="3100982"/>
                </a:cubicBezTo>
                <a:cubicBezTo>
                  <a:pt x="8448581" y="3102024"/>
                  <a:pt x="8445753" y="3104033"/>
                  <a:pt x="8443297" y="3107010"/>
                </a:cubicBezTo>
                <a:cubicBezTo>
                  <a:pt x="8440842" y="3109986"/>
                  <a:pt x="8437642" y="3116163"/>
                  <a:pt x="8433698" y="3125539"/>
                </a:cubicBezTo>
                <a:cubicBezTo>
                  <a:pt x="8428712" y="3137371"/>
                  <a:pt x="8424936" y="3144515"/>
                  <a:pt x="8422368" y="3146970"/>
                </a:cubicBezTo>
                <a:cubicBezTo>
                  <a:pt x="8419801" y="3149426"/>
                  <a:pt x="8415318" y="3150654"/>
                  <a:pt x="8408918" y="3150654"/>
                </a:cubicBezTo>
                <a:lnTo>
                  <a:pt x="8408918" y="3099420"/>
                </a:lnTo>
                <a:close/>
                <a:moveTo>
                  <a:pt x="11342730" y="3096741"/>
                </a:moveTo>
                <a:cubicBezTo>
                  <a:pt x="11326358" y="3096741"/>
                  <a:pt x="11313038" y="3102247"/>
                  <a:pt x="11302769" y="3113261"/>
                </a:cubicBezTo>
                <a:cubicBezTo>
                  <a:pt x="11292500" y="3124274"/>
                  <a:pt x="11287366" y="3139752"/>
                  <a:pt x="11287366" y="3159695"/>
                </a:cubicBezTo>
                <a:cubicBezTo>
                  <a:pt x="11287366" y="3178968"/>
                  <a:pt x="11292444" y="3193944"/>
                  <a:pt x="11302602" y="3204623"/>
                </a:cubicBezTo>
                <a:cubicBezTo>
                  <a:pt x="11312760" y="3215301"/>
                  <a:pt x="11326508" y="3220640"/>
                  <a:pt x="11343846" y="3220640"/>
                </a:cubicBezTo>
                <a:cubicBezTo>
                  <a:pt x="11357612" y="3220640"/>
                  <a:pt x="11368924" y="3217291"/>
                  <a:pt x="11377779" y="3210594"/>
                </a:cubicBezTo>
                <a:cubicBezTo>
                  <a:pt x="11386634" y="3203897"/>
                  <a:pt x="11392699" y="3194484"/>
                  <a:pt x="11395973" y="3182354"/>
                </a:cubicBezTo>
                <a:lnTo>
                  <a:pt x="11375212" y="3179787"/>
                </a:lnTo>
                <a:cubicBezTo>
                  <a:pt x="11372160" y="3188270"/>
                  <a:pt x="11368030" y="3194446"/>
                  <a:pt x="11362822" y="3198316"/>
                </a:cubicBezTo>
                <a:cubicBezTo>
                  <a:pt x="11357612" y="3202185"/>
                  <a:pt x="11351324" y="3204120"/>
                  <a:pt x="11343958" y="3204120"/>
                </a:cubicBezTo>
                <a:cubicBezTo>
                  <a:pt x="11334060" y="3204120"/>
                  <a:pt x="11325800" y="3200660"/>
                  <a:pt x="11319178" y="3193739"/>
                </a:cubicBezTo>
                <a:cubicBezTo>
                  <a:pt x="11312555" y="3186819"/>
                  <a:pt x="11308871" y="3176848"/>
                  <a:pt x="11308127" y="3163825"/>
                </a:cubicBezTo>
                <a:lnTo>
                  <a:pt x="11396531" y="3163825"/>
                </a:lnTo>
                <a:cubicBezTo>
                  <a:pt x="11396606" y="3161444"/>
                  <a:pt x="11396643" y="3159658"/>
                  <a:pt x="11396643" y="3158467"/>
                </a:cubicBezTo>
                <a:cubicBezTo>
                  <a:pt x="11396643" y="3138896"/>
                  <a:pt x="11391620" y="3123716"/>
                  <a:pt x="11381574" y="3112926"/>
                </a:cubicBezTo>
                <a:cubicBezTo>
                  <a:pt x="11371528" y="3102136"/>
                  <a:pt x="11358580" y="3096741"/>
                  <a:pt x="11342730" y="3096741"/>
                </a:cubicBezTo>
                <a:close/>
                <a:moveTo>
                  <a:pt x="10279948" y="3096741"/>
                </a:moveTo>
                <a:cubicBezTo>
                  <a:pt x="10272209" y="3096741"/>
                  <a:pt x="10265623" y="3098248"/>
                  <a:pt x="10260191" y="3101261"/>
                </a:cubicBezTo>
                <a:cubicBezTo>
                  <a:pt x="10254759" y="3104275"/>
                  <a:pt x="10249885" y="3108796"/>
                  <a:pt x="10245569" y="3114823"/>
                </a:cubicBezTo>
                <a:lnTo>
                  <a:pt x="10245569" y="3099420"/>
                </a:lnTo>
                <a:lnTo>
                  <a:pt x="10227263" y="3099420"/>
                </a:lnTo>
                <a:lnTo>
                  <a:pt x="10227263" y="3263391"/>
                </a:lnTo>
                <a:lnTo>
                  <a:pt x="10247355" y="3263391"/>
                </a:lnTo>
                <a:lnTo>
                  <a:pt x="10247355" y="3205683"/>
                </a:lnTo>
                <a:cubicBezTo>
                  <a:pt x="10250778" y="3209999"/>
                  <a:pt x="10255150" y="3213571"/>
                  <a:pt x="10260470" y="3216399"/>
                </a:cubicBezTo>
                <a:cubicBezTo>
                  <a:pt x="10265791" y="3219226"/>
                  <a:pt x="10271800" y="3220640"/>
                  <a:pt x="10278497" y="3220640"/>
                </a:cubicBezTo>
                <a:cubicBezTo>
                  <a:pt x="10287650" y="3220640"/>
                  <a:pt x="10296375" y="3218054"/>
                  <a:pt x="10304672" y="3212883"/>
                </a:cubicBezTo>
                <a:cubicBezTo>
                  <a:pt x="10312969" y="3207711"/>
                  <a:pt x="10319294" y="3200269"/>
                  <a:pt x="10323648" y="3190558"/>
                </a:cubicBezTo>
                <a:cubicBezTo>
                  <a:pt x="10328001" y="3180847"/>
                  <a:pt x="10330178" y="3169927"/>
                  <a:pt x="10330178" y="3157797"/>
                </a:cubicBezTo>
                <a:cubicBezTo>
                  <a:pt x="10330178" y="3146487"/>
                  <a:pt x="10328206" y="3136087"/>
                  <a:pt x="10324262" y="3126599"/>
                </a:cubicBezTo>
                <a:cubicBezTo>
                  <a:pt x="10320318" y="3117112"/>
                  <a:pt x="10314476" y="3109763"/>
                  <a:pt x="10306737" y="3104554"/>
                </a:cubicBezTo>
                <a:cubicBezTo>
                  <a:pt x="10298998" y="3099345"/>
                  <a:pt x="10290068" y="3096741"/>
                  <a:pt x="10279948" y="3096741"/>
                </a:cubicBezTo>
                <a:close/>
                <a:moveTo>
                  <a:pt x="10152105" y="3096741"/>
                </a:moveTo>
                <a:cubicBezTo>
                  <a:pt x="10135734" y="3096741"/>
                  <a:pt x="10122414" y="3102247"/>
                  <a:pt x="10112144" y="3113261"/>
                </a:cubicBezTo>
                <a:cubicBezTo>
                  <a:pt x="10101875" y="3124274"/>
                  <a:pt x="10096741" y="3139752"/>
                  <a:pt x="10096741" y="3159695"/>
                </a:cubicBezTo>
                <a:cubicBezTo>
                  <a:pt x="10096741" y="3178968"/>
                  <a:pt x="10101820" y="3193944"/>
                  <a:pt x="10111977" y="3204623"/>
                </a:cubicBezTo>
                <a:cubicBezTo>
                  <a:pt x="10122134" y="3215301"/>
                  <a:pt x="10135882" y="3220640"/>
                  <a:pt x="10153221" y="3220640"/>
                </a:cubicBezTo>
                <a:cubicBezTo>
                  <a:pt x="10166988" y="3220640"/>
                  <a:pt x="10178298" y="3217291"/>
                  <a:pt x="10187154" y="3210594"/>
                </a:cubicBezTo>
                <a:cubicBezTo>
                  <a:pt x="10196009" y="3203897"/>
                  <a:pt x="10202074" y="3194484"/>
                  <a:pt x="10205348" y="3182354"/>
                </a:cubicBezTo>
                <a:lnTo>
                  <a:pt x="10184586" y="3179787"/>
                </a:lnTo>
                <a:cubicBezTo>
                  <a:pt x="10181536" y="3188270"/>
                  <a:pt x="10177406" y="3194446"/>
                  <a:pt x="10172196" y="3198316"/>
                </a:cubicBezTo>
                <a:cubicBezTo>
                  <a:pt x="10166988" y="3202185"/>
                  <a:pt x="10160700" y="3204120"/>
                  <a:pt x="10153332" y="3204120"/>
                </a:cubicBezTo>
                <a:cubicBezTo>
                  <a:pt x="10143436" y="3204120"/>
                  <a:pt x="10135176" y="3200660"/>
                  <a:pt x="10128553" y="3193739"/>
                </a:cubicBezTo>
                <a:cubicBezTo>
                  <a:pt x="10121930" y="3186819"/>
                  <a:pt x="10118246" y="3176848"/>
                  <a:pt x="10117502" y="3163825"/>
                </a:cubicBezTo>
                <a:lnTo>
                  <a:pt x="10205906" y="3163825"/>
                </a:lnTo>
                <a:cubicBezTo>
                  <a:pt x="10205980" y="3161444"/>
                  <a:pt x="10206018" y="3159658"/>
                  <a:pt x="10206018" y="3158467"/>
                </a:cubicBezTo>
                <a:cubicBezTo>
                  <a:pt x="10206018" y="3138896"/>
                  <a:pt x="10200995" y="3123716"/>
                  <a:pt x="10190949" y="3112926"/>
                </a:cubicBezTo>
                <a:cubicBezTo>
                  <a:pt x="10180903" y="3102136"/>
                  <a:pt x="10167955" y="3096741"/>
                  <a:pt x="10152105" y="3096741"/>
                </a:cubicBezTo>
                <a:close/>
                <a:moveTo>
                  <a:pt x="9904157" y="3096741"/>
                </a:moveTo>
                <a:cubicBezTo>
                  <a:pt x="9890911" y="3096741"/>
                  <a:pt x="9880196" y="3100257"/>
                  <a:pt x="9872010" y="3107289"/>
                </a:cubicBezTo>
                <a:cubicBezTo>
                  <a:pt x="9863824" y="3114321"/>
                  <a:pt x="9858839" y="3123381"/>
                  <a:pt x="9857053" y="3134469"/>
                </a:cubicBezTo>
                <a:lnTo>
                  <a:pt x="9876587" y="3137594"/>
                </a:lnTo>
                <a:cubicBezTo>
                  <a:pt x="9879861" y="3121446"/>
                  <a:pt x="9889274" y="3113372"/>
                  <a:pt x="9904827" y="3113372"/>
                </a:cubicBezTo>
                <a:cubicBezTo>
                  <a:pt x="9913756" y="3113372"/>
                  <a:pt x="9921068" y="3116665"/>
                  <a:pt x="9926760" y="3123251"/>
                </a:cubicBezTo>
                <a:cubicBezTo>
                  <a:pt x="9932453" y="3129836"/>
                  <a:pt x="9935932" y="3138413"/>
                  <a:pt x="9937197" y="3148979"/>
                </a:cubicBezTo>
                <a:lnTo>
                  <a:pt x="9895339" y="3148979"/>
                </a:lnTo>
                <a:lnTo>
                  <a:pt x="9895339" y="3165499"/>
                </a:lnTo>
                <a:lnTo>
                  <a:pt x="9937197" y="3165499"/>
                </a:lnTo>
                <a:cubicBezTo>
                  <a:pt x="9935932" y="3178373"/>
                  <a:pt x="9932602" y="3188028"/>
                  <a:pt x="9927207" y="3194465"/>
                </a:cubicBezTo>
                <a:cubicBezTo>
                  <a:pt x="9921812" y="3200902"/>
                  <a:pt x="9914314" y="3204120"/>
                  <a:pt x="9904715" y="3204120"/>
                </a:cubicBezTo>
                <a:cubicBezTo>
                  <a:pt x="9887749" y="3204120"/>
                  <a:pt x="9877740" y="3194298"/>
                  <a:pt x="9874689" y="3174652"/>
                </a:cubicBezTo>
                <a:lnTo>
                  <a:pt x="9855044" y="3177220"/>
                </a:lnTo>
                <a:cubicBezTo>
                  <a:pt x="9857127" y="3190242"/>
                  <a:pt x="9862541" y="3200734"/>
                  <a:pt x="9871285" y="3208697"/>
                </a:cubicBezTo>
                <a:cubicBezTo>
                  <a:pt x="9880028" y="3216659"/>
                  <a:pt x="9891470" y="3220640"/>
                  <a:pt x="9905608" y="3220640"/>
                </a:cubicBezTo>
                <a:cubicBezTo>
                  <a:pt x="9922426" y="3221608"/>
                  <a:pt x="9935448" y="3216268"/>
                  <a:pt x="9944676" y="3204623"/>
                </a:cubicBezTo>
                <a:cubicBezTo>
                  <a:pt x="9953903" y="3192977"/>
                  <a:pt x="9958293" y="3177666"/>
                  <a:pt x="9957847" y="3158691"/>
                </a:cubicBezTo>
                <a:cubicBezTo>
                  <a:pt x="9957847" y="3139417"/>
                  <a:pt x="9953047" y="3124274"/>
                  <a:pt x="9943448" y="3113261"/>
                </a:cubicBezTo>
                <a:cubicBezTo>
                  <a:pt x="9933848" y="3102247"/>
                  <a:pt x="9920752" y="3096741"/>
                  <a:pt x="9904157" y="3096741"/>
                </a:cubicBezTo>
                <a:close/>
                <a:moveTo>
                  <a:pt x="9513372" y="3096741"/>
                </a:moveTo>
                <a:cubicBezTo>
                  <a:pt x="9498712" y="3096741"/>
                  <a:pt x="9486285" y="3101131"/>
                  <a:pt x="9476090" y="3109912"/>
                </a:cubicBezTo>
                <a:cubicBezTo>
                  <a:pt x="9463886" y="3120479"/>
                  <a:pt x="9457784" y="3136738"/>
                  <a:pt x="9457784" y="3158691"/>
                </a:cubicBezTo>
                <a:cubicBezTo>
                  <a:pt x="9457784" y="3178708"/>
                  <a:pt x="9462900" y="3194037"/>
                  <a:pt x="9473132" y="3204678"/>
                </a:cubicBezTo>
                <a:cubicBezTo>
                  <a:pt x="9483364" y="3215320"/>
                  <a:pt x="9496777" y="3220640"/>
                  <a:pt x="9513372" y="3220640"/>
                </a:cubicBezTo>
                <a:cubicBezTo>
                  <a:pt x="9523715" y="3220640"/>
                  <a:pt x="9533259" y="3218222"/>
                  <a:pt x="9542002" y="3213385"/>
                </a:cubicBezTo>
                <a:cubicBezTo>
                  <a:pt x="9550746" y="3208548"/>
                  <a:pt x="9557406" y="3201758"/>
                  <a:pt x="9561983" y="3193014"/>
                </a:cubicBezTo>
                <a:cubicBezTo>
                  <a:pt x="9566559" y="3184270"/>
                  <a:pt x="9568847" y="3172271"/>
                  <a:pt x="9568847" y="3157016"/>
                </a:cubicBezTo>
                <a:cubicBezTo>
                  <a:pt x="9568847" y="3138189"/>
                  <a:pt x="9563676" y="3123437"/>
                  <a:pt x="9553332" y="3112758"/>
                </a:cubicBezTo>
                <a:cubicBezTo>
                  <a:pt x="9542988" y="3102080"/>
                  <a:pt x="9529668" y="3096741"/>
                  <a:pt x="9513372" y="3096741"/>
                </a:cubicBezTo>
                <a:close/>
                <a:moveTo>
                  <a:pt x="9397769" y="3096741"/>
                </a:moveTo>
                <a:cubicBezTo>
                  <a:pt x="9374999" y="3096741"/>
                  <a:pt x="9360637" y="3107866"/>
                  <a:pt x="9354684" y="3130115"/>
                </a:cubicBezTo>
                <a:lnTo>
                  <a:pt x="9373771" y="3133241"/>
                </a:lnTo>
                <a:cubicBezTo>
                  <a:pt x="9378310" y="3119921"/>
                  <a:pt x="9386235" y="3113261"/>
                  <a:pt x="9397546" y="3113261"/>
                </a:cubicBezTo>
                <a:cubicBezTo>
                  <a:pt x="9403276" y="3113261"/>
                  <a:pt x="9407946" y="3114879"/>
                  <a:pt x="9411554" y="3118116"/>
                </a:cubicBezTo>
                <a:cubicBezTo>
                  <a:pt x="9415164" y="3121353"/>
                  <a:pt x="9416968" y="3125688"/>
                  <a:pt x="9416968" y="3131120"/>
                </a:cubicBezTo>
                <a:cubicBezTo>
                  <a:pt x="9416968" y="3135585"/>
                  <a:pt x="9415592" y="3139306"/>
                  <a:pt x="9412838" y="3142282"/>
                </a:cubicBezTo>
                <a:cubicBezTo>
                  <a:pt x="9410085" y="3145259"/>
                  <a:pt x="9407164" y="3147045"/>
                  <a:pt x="9404076" y="3147640"/>
                </a:cubicBezTo>
                <a:cubicBezTo>
                  <a:pt x="9400988" y="3148235"/>
                  <a:pt x="9395202" y="3148570"/>
                  <a:pt x="9386719" y="3148645"/>
                </a:cubicBezTo>
                <a:lnTo>
                  <a:pt x="9386719" y="3164383"/>
                </a:lnTo>
                <a:cubicBezTo>
                  <a:pt x="9389100" y="3164309"/>
                  <a:pt x="9390626" y="3164271"/>
                  <a:pt x="9391295" y="3164271"/>
                </a:cubicBezTo>
                <a:cubicBezTo>
                  <a:pt x="9399704" y="3164271"/>
                  <a:pt x="9405508" y="3164699"/>
                  <a:pt x="9408708" y="3165555"/>
                </a:cubicBezTo>
                <a:cubicBezTo>
                  <a:pt x="9411908" y="3166411"/>
                  <a:pt x="9414922" y="3168550"/>
                  <a:pt x="9417750" y="3171973"/>
                </a:cubicBezTo>
                <a:cubicBezTo>
                  <a:pt x="9420577" y="3175396"/>
                  <a:pt x="9421991" y="3179415"/>
                  <a:pt x="9421991" y="3184028"/>
                </a:cubicBezTo>
                <a:cubicBezTo>
                  <a:pt x="9421991" y="3189982"/>
                  <a:pt x="9419740" y="3194874"/>
                  <a:pt x="9415238" y="3198707"/>
                </a:cubicBezTo>
                <a:cubicBezTo>
                  <a:pt x="9410736" y="3202539"/>
                  <a:pt x="9405099" y="3204455"/>
                  <a:pt x="9398328" y="3204455"/>
                </a:cubicBezTo>
                <a:cubicBezTo>
                  <a:pt x="9391556" y="3204455"/>
                  <a:pt x="9385547" y="3202372"/>
                  <a:pt x="9380301" y="3198204"/>
                </a:cubicBezTo>
                <a:cubicBezTo>
                  <a:pt x="9375054" y="3194037"/>
                  <a:pt x="9371576" y="3188158"/>
                  <a:pt x="9369864" y="3180568"/>
                </a:cubicBezTo>
                <a:lnTo>
                  <a:pt x="9351000" y="3184587"/>
                </a:lnTo>
                <a:cubicBezTo>
                  <a:pt x="9355316" y="3208622"/>
                  <a:pt x="9370980" y="3220640"/>
                  <a:pt x="9397993" y="3220640"/>
                </a:cubicBezTo>
                <a:cubicBezTo>
                  <a:pt x="9411908" y="3220640"/>
                  <a:pt x="9422735" y="3217329"/>
                  <a:pt x="9430474" y="3210706"/>
                </a:cubicBezTo>
                <a:cubicBezTo>
                  <a:pt x="9438214" y="3204083"/>
                  <a:pt x="9442083" y="3195451"/>
                  <a:pt x="9442083" y="3184810"/>
                </a:cubicBezTo>
                <a:cubicBezTo>
                  <a:pt x="9442083" y="3178038"/>
                  <a:pt x="9440595" y="3172178"/>
                  <a:pt x="9437618" y="3167229"/>
                </a:cubicBezTo>
                <a:cubicBezTo>
                  <a:pt x="9434642" y="3162281"/>
                  <a:pt x="9430177" y="3158207"/>
                  <a:pt x="9424224" y="3155007"/>
                </a:cubicBezTo>
                <a:cubicBezTo>
                  <a:pt x="9433600" y="3149277"/>
                  <a:pt x="9438288" y="3141575"/>
                  <a:pt x="9438288" y="3131901"/>
                </a:cubicBezTo>
                <a:cubicBezTo>
                  <a:pt x="9438288" y="3122302"/>
                  <a:pt x="9434697" y="3114042"/>
                  <a:pt x="9427516" y="3107121"/>
                </a:cubicBezTo>
                <a:cubicBezTo>
                  <a:pt x="9420335" y="3100201"/>
                  <a:pt x="9410420" y="3096741"/>
                  <a:pt x="9397769" y="3096741"/>
                </a:cubicBezTo>
                <a:close/>
                <a:moveTo>
                  <a:pt x="9286781" y="3096741"/>
                </a:moveTo>
                <a:cubicBezTo>
                  <a:pt x="9276586" y="3096741"/>
                  <a:pt x="9267619" y="3098136"/>
                  <a:pt x="9259880" y="3100926"/>
                </a:cubicBezTo>
                <a:cubicBezTo>
                  <a:pt x="9252141" y="3103717"/>
                  <a:pt x="9246225" y="3107698"/>
                  <a:pt x="9242132" y="3112870"/>
                </a:cubicBezTo>
                <a:cubicBezTo>
                  <a:pt x="9238040" y="3118042"/>
                  <a:pt x="9235100" y="3124832"/>
                  <a:pt x="9233314" y="3133241"/>
                </a:cubicBezTo>
                <a:lnTo>
                  <a:pt x="9252960" y="3135920"/>
                </a:lnTo>
                <a:cubicBezTo>
                  <a:pt x="9255118" y="3127511"/>
                  <a:pt x="9258448" y="3121651"/>
                  <a:pt x="9262950" y="3118340"/>
                </a:cubicBezTo>
                <a:cubicBezTo>
                  <a:pt x="9267452" y="3115028"/>
                  <a:pt x="9274428" y="3113372"/>
                  <a:pt x="9283879" y="3113372"/>
                </a:cubicBezTo>
                <a:cubicBezTo>
                  <a:pt x="9293999" y="3113372"/>
                  <a:pt x="9301626" y="3115642"/>
                  <a:pt x="9306761" y="3120181"/>
                </a:cubicBezTo>
                <a:cubicBezTo>
                  <a:pt x="9310556" y="3123530"/>
                  <a:pt x="9312454" y="3129297"/>
                  <a:pt x="9312454" y="3137482"/>
                </a:cubicBezTo>
                <a:cubicBezTo>
                  <a:pt x="9312454" y="3138227"/>
                  <a:pt x="9312416" y="3139975"/>
                  <a:pt x="9312342" y="3142729"/>
                </a:cubicBezTo>
                <a:cubicBezTo>
                  <a:pt x="9304677" y="3145408"/>
                  <a:pt x="9292734" y="3147714"/>
                  <a:pt x="9276512" y="3149649"/>
                </a:cubicBezTo>
                <a:cubicBezTo>
                  <a:pt x="9268549" y="3150617"/>
                  <a:pt x="9262596" y="3151621"/>
                  <a:pt x="9258652" y="3152663"/>
                </a:cubicBezTo>
                <a:cubicBezTo>
                  <a:pt x="9253294" y="3154151"/>
                  <a:pt x="9248476" y="3156346"/>
                  <a:pt x="9244197" y="3159249"/>
                </a:cubicBezTo>
                <a:cubicBezTo>
                  <a:pt x="9239918" y="3162151"/>
                  <a:pt x="9236458" y="3166002"/>
                  <a:pt x="9233817" y="3170801"/>
                </a:cubicBezTo>
                <a:cubicBezTo>
                  <a:pt x="9231175" y="3175601"/>
                  <a:pt x="9229854" y="3180903"/>
                  <a:pt x="9229854" y="3186707"/>
                </a:cubicBezTo>
                <a:cubicBezTo>
                  <a:pt x="9229854" y="3196605"/>
                  <a:pt x="9233352" y="3204734"/>
                  <a:pt x="9240346" y="3211097"/>
                </a:cubicBezTo>
                <a:cubicBezTo>
                  <a:pt x="9247341" y="3217459"/>
                  <a:pt x="9257350" y="3220640"/>
                  <a:pt x="9270372" y="3220640"/>
                </a:cubicBezTo>
                <a:cubicBezTo>
                  <a:pt x="9278260" y="3220640"/>
                  <a:pt x="9285646" y="3219338"/>
                  <a:pt x="9292529" y="3216734"/>
                </a:cubicBezTo>
                <a:cubicBezTo>
                  <a:pt x="9299413" y="3214129"/>
                  <a:pt x="9306575" y="3209664"/>
                  <a:pt x="9314016" y="3203339"/>
                </a:cubicBezTo>
                <a:cubicBezTo>
                  <a:pt x="9314612" y="3208920"/>
                  <a:pt x="9315951" y="3213794"/>
                  <a:pt x="9318035" y="3217961"/>
                </a:cubicBezTo>
                <a:lnTo>
                  <a:pt x="9339020" y="3217961"/>
                </a:lnTo>
                <a:cubicBezTo>
                  <a:pt x="9336489" y="3213422"/>
                  <a:pt x="9334796" y="3208678"/>
                  <a:pt x="9333941" y="3203730"/>
                </a:cubicBezTo>
                <a:cubicBezTo>
                  <a:pt x="9333085" y="3198781"/>
                  <a:pt x="9332657" y="3186968"/>
                  <a:pt x="9332657" y="3168290"/>
                </a:cubicBezTo>
                <a:lnTo>
                  <a:pt x="9332657" y="3141501"/>
                </a:lnTo>
                <a:cubicBezTo>
                  <a:pt x="9332657" y="3132571"/>
                  <a:pt x="9332322" y="3126395"/>
                  <a:pt x="9331652" y="3122972"/>
                </a:cubicBezTo>
                <a:cubicBezTo>
                  <a:pt x="9330462" y="3117465"/>
                  <a:pt x="9328378" y="3112907"/>
                  <a:pt x="9325402" y="3109298"/>
                </a:cubicBezTo>
                <a:cubicBezTo>
                  <a:pt x="9322425" y="3105689"/>
                  <a:pt x="9317774" y="3102694"/>
                  <a:pt x="9311449" y="3100313"/>
                </a:cubicBezTo>
                <a:cubicBezTo>
                  <a:pt x="9305124" y="3097931"/>
                  <a:pt x="9296901" y="3096741"/>
                  <a:pt x="9286781" y="3096741"/>
                </a:cubicBezTo>
                <a:close/>
                <a:moveTo>
                  <a:pt x="9155998" y="3096741"/>
                </a:moveTo>
                <a:cubicBezTo>
                  <a:pt x="9148259" y="3096741"/>
                  <a:pt x="9141673" y="3098248"/>
                  <a:pt x="9136241" y="3101261"/>
                </a:cubicBezTo>
                <a:cubicBezTo>
                  <a:pt x="9130809" y="3104275"/>
                  <a:pt x="9125935" y="3108796"/>
                  <a:pt x="9121619" y="3114823"/>
                </a:cubicBezTo>
                <a:lnTo>
                  <a:pt x="9121619" y="3099420"/>
                </a:lnTo>
                <a:lnTo>
                  <a:pt x="9103313" y="3099420"/>
                </a:lnTo>
                <a:lnTo>
                  <a:pt x="9103313" y="3263391"/>
                </a:lnTo>
                <a:lnTo>
                  <a:pt x="9123405" y="3263391"/>
                </a:lnTo>
                <a:lnTo>
                  <a:pt x="9123405" y="3205683"/>
                </a:lnTo>
                <a:cubicBezTo>
                  <a:pt x="9126828" y="3209999"/>
                  <a:pt x="9131200" y="3213571"/>
                  <a:pt x="9136520" y="3216399"/>
                </a:cubicBezTo>
                <a:cubicBezTo>
                  <a:pt x="9141841" y="3219226"/>
                  <a:pt x="9147850" y="3220640"/>
                  <a:pt x="9154547" y="3220640"/>
                </a:cubicBezTo>
                <a:cubicBezTo>
                  <a:pt x="9163700" y="3220640"/>
                  <a:pt x="9172425" y="3218054"/>
                  <a:pt x="9180722" y="3212883"/>
                </a:cubicBezTo>
                <a:cubicBezTo>
                  <a:pt x="9189019" y="3207711"/>
                  <a:pt x="9195344" y="3200269"/>
                  <a:pt x="9199698" y="3190558"/>
                </a:cubicBezTo>
                <a:cubicBezTo>
                  <a:pt x="9204051" y="3180847"/>
                  <a:pt x="9206228" y="3169927"/>
                  <a:pt x="9206228" y="3157797"/>
                </a:cubicBezTo>
                <a:cubicBezTo>
                  <a:pt x="9206228" y="3146487"/>
                  <a:pt x="9204256" y="3136087"/>
                  <a:pt x="9200312" y="3126599"/>
                </a:cubicBezTo>
                <a:cubicBezTo>
                  <a:pt x="9196368" y="3117112"/>
                  <a:pt x="9190526" y="3109763"/>
                  <a:pt x="9182787" y="3104554"/>
                </a:cubicBezTo>
                <a:cubicBezTo>
                  <a:pt x="9175048" y="3099345"/>
                  <a:pt x="9166118" y="3096741"/>
                  <a:pt x="9155998" y="3096741"/>
                </a:cubicBezTo>
                <a:close/>
                <a:moveTo>
                  <a:pt x="8894247" y="3096741"/>
                </a:moveTo>
                <a:cubicBezTo>
                  <a:pt x="8879587" y="3096741"/>
                  <a:pt x="8867160" y="3101131"/>
                  <a:pt x="8856965" y="3109912"/>
                </a:cubicBezTo>
                <a:cubicBezTo>
                  <a:pt x="8844761" y="3120479"/>
                  <a:pt x="8838659" y="3136738"/>
                  <a:pt x="8838659" y="3158691"/>
                </a:cubicBezTo>
                <a:cubicBezTo>
                  <a:pt x="8838659" y="3178708"/>
                  <a:pt x="8843775" y="3194037"/>
                  <a:pt x="8854007" y="3204678"/>
                </a:cubicBezTo>
                <a:cubicBezTo>
                  <a:pt x="8864239" y="3215320"/>
                  <a:pt x="8877652" y="3220640"/>
                  <a:pt x="8894247" y="3220640"/>
                </a:cubicBezTo>
                <a:cubicBezTo>
                  <a:pt x="8904590" y="3220640"/>
                  <a:pt x="8914134" y="3218222"/>
                  <a:pt x="8922877" y="3213385"/>
                </a:cubicBezTo>
                <a:cubicBezTo>
                  <a:pt x="8931621" y="3208548"/>
                  <a:pt x="8938281" y="3201758"/>
                  <a:pt x="8942858" y="3193014"/>
                </a:cubicBezTo>
                <a:cubicBezTo>
                  <a:pt x="8947434" y="3184270"/>
                  <a:pt x="8949722" y="3172271"/>
                  <a:pt x="8949722" y="3157016"/>
                </a:cubicBezTo>
                <a:cubicBezTo>
                  <a:pt x="8949722" y="3138189"/>
                  <a:pt x="8944550" y="3123437"/>
                  <a:pt x="8934207" y="3112758"/>
                </a:cubicBezTo>
                <a:cubicBezTo>
                  <a:pt x="8923863" y="3102080"/>
                  <a:pt x="8910543" y="3096741"/>
                  <a:pt x="8894247" y="3096741"/>
                </a:cubicBezTo>
                <a:close/>
                <a:moveTo>
                  <a:pt x="8315231" y="3096741"/>
                </a:moveTo>
                <a:cubicBezTo>
                  <a:pt x="8305036" y="3096741"/>
                  <a:pt x="8296069" y="3098136"/>
                  <a:pt x="8288330" y="3100926"/>
                </a:cubicBezTo>
                <a:cubicBezTo>
                  <a:pt x="8280591" y="3103717"/>
                  <a:pt x="8274675" y="3107698"/>
                  <a:pt x="8270583" y="3112870"/>
                </a:cubicBezTo>
                <a:cubicBezTo>
                  <a:pt x="8266490" y="3118042"/>
                  <a:pt x="8263550" y="3124832"/>
                  <a:pt x="8261764" y="3133241"/>
                </a:cubicBezTo>
                <a:lnTo>
                  <a:pt x="8281410" y="3135920"/>
                </a:lnTo>
                <a:cubicBezTo>
                  <a:pt x="8283568" y="3127511"/>
                  <a:pt x="8286898" y="3121651"/>
                  <a:pt x="8291400" y="3118340"/>
                </a:cubicBezTo>
                <a:cubicBezTo>
                  <a:pt x="8295902" y="3115028"/>
                  <a:pt x="8302878" y="3113372"/>
                  <a:pt x="8312329" y="3113372"/>
                </a:cubicBezTo>
                <a:cubicBezTo>
                  <a:pt x="8322449" y="3113372"/>
                  <a:pt x="8330077" y="3115642"/>
                  <a:pt x="8335211" y="3120181"/>
                </a:cubicBezTo>
                <a:cubicBezTo>
                  <a:pt x="8339006" y="3123530"/>
                  <a:pt x="8340904" y="3129297"/>
                  <a:pt x="8340904" y="3137482"/>
                </a:cubicBezTo>
                <a:cubicBezTo>
                  <a:pt x="8340904" y="3138227"/>
                  <a:pt x="8340867" y="3139975"/>
                  <a:pt x="8340792" y="3142729"/>
                </a:cubicBezTo>
                <a:cubicBezTo>
                  <a:pt x="8333128" y="3145408"/>
                  <a:pt x="8321184" y="3147714"/>
                  <a:pt x="8304962" y="3149649"/>
                </a:cubicBezTo>
                <a:cubicBezTo>
                  <a:pt x="8297000" y="3150617"/>
                  <a:pt x="8291046" y="3151621"/>
                  <a:pt x="8287102" y="3152663"/>
                </a:cubicBezTo>
                <a:cubicBezTo>
                  <a:pt x="8281745" y="3154151"/>
                  <a:pt x="8276926" y="3156346"/>
                  <a:pt x="8272648" y="3159249"/>
                </a:cubicBezTo>
                <a:cubicBezTo>
                  <a:pt x="8268369" y="3162151"/>
                  <a:pt x="8264908" y="3166002"/>
                  <a:pt x="8262267" y="3170801"/>
                </a:cubicBezTo>
                <a:cubicBezTo>
                  <a:pt x="8259625" y="3175601"/>
                  <a:pt x="8258304" y="3180903"/>
                  <a:pt x="8258304" y="3186707"/>
                </a:cubicBezTo>
                <a:cubicBezTo>
                  <a:pt x="8258304" y="3196605"/>
                  <a:pt x="8261802" y="3204734"/>
                  <a:pt x="8268797" y="3211097"/>
                </a:cubicBezTo>
                <a:cubicBezTo>
                  <a:pt x="8275792" y="3217459"/>
                  <a:pt x="8285800" y="3220640"/>
                  <a:pt x="8298823" y="3220640"/>
                </a:cubicBezTo>
                <a:cubicBezTo>
                  <a:pt x="8306711" y="3220640"/>
                  <a:pt x="8314096" y="3219338"/>
                  <a:pt x="8320979" y="3216734"/>
                </a:cubicBezTo>
                <a:cubicBezTo>
                  <a:pt x="8327863" y="3214129"/>
                  <a:pt x="8335025" y="3209664"/>
                  <a:pt x="8342467" y="3203339"/>
                </a:cubicBezTo>
                <a:cubicBezTo>
                  <a:pt x="8343062" y="3208920"/>
                  <a:pt x="8344401" y="3213794"/>
                  <a:pt x="8346485" y="3217961"/>
                </a:cubicBezTo>
                <a:lnTo>
                  <a:pt x="8367470" y="3217961"/>
                </a:lnTo>
                <a:cubicBezTo>
                  <a:pt x="8364940" y="3213422"/>
                  <a:pt x="8363247" y="3208678"/>
                  <a:pt x="8362391" y="3203730"/>
                </a:cubicBezTo>
                <a:cubicBezTo>
                  <a:pt x="8361535" y="3198781"/>
                  <a:pt x="8361107" y="3186968"/>
                  <a:pt x="8361107" y="3168290"/>
                </a:cubicBezTo>
                <a:lnTo>
                  <a:pt x="8361107" y="3141501"/>
                </a:lnTo>
                <a:cubicBezTo>
                  <a:pt x="8361107" y="3132571"/>
                  <a:pt x="8360772" y="3126395"/>
                  <a:pt x="8360103" y="3122972"/>
                </a:cubicBezTo>
                <a:cubicBezTo>
                  <a:pt x="8358912" y="3117465"/>
                  <a:pt x="8356828" y="3112907"/>
                  <a:pt x="8353852" y="3109298"/>
                </a:cubicBezTo>
                <a:cubicBezTo>
                  <a:pt x="8350875" y="3105689"/>
                  <a:pt x="8346224" y="3102694"/>
                  <a:pt x="8339899" y="3100313"/>
                </a:cubicBezTo>
                <a:cubicBezTo>
                  <a:pt x="8333574" y="3097931"/>
                  <a:pt x="8325351" y="3096741"/>
                  <a:pt x="8315231" y="3096741"/>
                </a:cubicBezTo>
                <a:close/>
                <a:moveTo>
                  <a:pt x="8131577" y="3054325"/>
                </a:moveTo>
                <a:lnTo>
                  <a:pt x="8131577" y="3073635"/>
                </a:lnTo>
                <a:lnTo>
                  <a:pt x="8185490" y="3073635"/>
                </a:lnTo>
                <a:lnTo>
                  <a:pt x="8185490" y="3217961"/>
                </a:lnTo>
                <a:lnTo>
                  <a:pt x="8207145" y="3217961"/>
                </a:lnTo>
                <a:lnTo>
                  <a:pt x="8207145" y="3073635"/>
                </a:lnTo>
                <a:lnTo>
                  <a:pt x="8261281" y="3073635"/>
                </a:lnTo>
                <a:lnTo>
                  <a:pt x="8261281" y="3054325"/>
                </a:lnTo>
                <a:close/>
                <a:moveTo>
                  <a:pt x="9056804" y="3050418"/>
                </a:moveTo>
                <a:cubicBezTo>
                  <a:pt x="9056283" y="3052055"/>
                  <a:pt x="9055093" y="3053097"/>
                  <a:pt x="9053232" y="3053543"/>
                </a:cubicBezTo>
                <a:cubicBezTo>
                  <a:pt x="9051372" y="3053990"/>
                  <a:pt x="9043596" y="3054213"/>
                  <a:pt x="9029903" y="3054213"/>
                </a:cubicBezTo>
                <a:cubicBezTo>
                  <a:pt x="9007877" y="3054213"/>
                  <a:pt x="8991562" y="3059645"/>
                  <a:pt x="8980958" y="3070510"/>
                </a:cubicBezTo>
                <a:cubicBezTo>
                  <a:pt x="8970354" y="3081374"/>
                  <a:pt x="8965052" y="3102471"/>
                  <a:pt x="8965052" y="3133799"/>
                </a:cubicBezTo>
                <a:cubicBezTo>
                  <a:pt x="8965052" y="3158728"/>
                  <a:pt x="8967135" y="3176215"/>
                  <a:pt x="8971302" y="3186261"/>
                </a:cubicBezTo>
                <a:cubicBezTo>
                  <a:pt x="8975470" y="3196307"/>
                  <a:pt x="8981460" y="3204548"/>
                  <a:pt x="8989273" y="3210985"/>
                </a:cubicBezTo>
                <a:cubicBezTo>
                  <a:pt x="8997087" y="3217422"/>
                  <a:pt x="9008026" y="3220640"/>
                  <a:pt x="9022090" y="3220640"/>
                </a:cubicBezTo>
                <a:cubicBezTo>
                  <a:pt x="9034220" y="3220640"/>
                  <a:pt x="9043800" y="3218222"/>
                  <a:pt x="9050832" y="3213385"/>
                </a:cubicBezTo>
                <a:cubicBezTo>
                  <a:pt x="9057864" y="3208548"/>
                  <a:pt x="9063948" y="3201702"/>
                  <a:pt x="9069082" y="3192847"/>
                </a:cubicBezTo>
                <a:cubicBezTo>
                  <a:pt x="9074217" y="3183991"/>
                  <a:pt x="9076784" y="3172643"/>
                  <a:pt x="9076784" y="3158802"/>
                </a:cubicBezTo>
                <a:cubicBezTo>
                  <a:pt x="9076784" y="3140571"/>
                  <a:pt x="9071687" y="3126116"/>
                  <a:pt x="9061492" y="3115437"/>
                </a:cubicBezTo>
                <a:cubicBezTo>
                  <a:pt x="9051298" y="3104759"/>
                  <a:pt x="9038424" y="3099420"/>
                  <a:pt x="9022871" y="3099420"/>
                </a:cubicBezTo>
                <a:cubicBezTo>
                  <a:pt x="9014388" y="3099420"/>
                  <a:pt x="9006761" y="3101299"/>
                  <a:pt x="8999989" y="3105056"/>
                </a:cubicBezTo>
                <a:cubicBezTo>
                  <a:pt x="8993217" y="3108814"/>
                  <a:pt x="8987301" y="3114451"/>
                  <a:pt x="8982241" y="3121967"/>
                </a:cubicBezTo>
                <a:cubicBezTo>
                  <a:pt x="8982539" y="3110879"/>
                  <a:pt x="8984008" y="3101819"/>
                  <a:pt x="8986650" y="3094787"/>
                </a:cubicBezTo>
                <a:cubicBezTo>
                  <a:pt x="8989292" y="3087755"/>
                  <a:pt x="8993627" y="3082639"/>
                  <a:pt x="8999654" y="3079439"/>
                </a:cubicBezTo>
                <a:cubicBezTo>
                  <a:pt x="9005682" y="3076240"/>
                  <a:pt x="9016993" y="3074640"/>
                  <a:pt x="9033587" y="3074640"/>
                </a:cubicBezTo>
                <a:cubicBezTo>
                  <a:pt x="9046088" y="3074640"/>
                  <a:pt x="9054479" y="3074193"/>
                  <a:pt x="9058758" y="3073300"/>
                </a:cubicBezTo>
                <a:cubicBezTo>
                  <a:pt x="9063036" y="3072407"/>
                  <a:pt x="9066534" y="3070398"/>
                  <a:pt x="9069250" y="3067273"/>
                </a:cubicBezTo>
                <a:cubicBezTo>
                  <a:pt x="9071966" y="3064147"/>
                  <a:pt x="9073733" y="3058604"/>
                  <a:pt x="9074552" y="3050641"/>
                </a:cubicBezTo>
                <a:close/>
                <a:moveTo>
                  <a:pt x="11728380" y="2918854"/>
                </a:moveTo>
                <a:lnTo>
                  <a:pt x="11728380" y="2941736"/>
                </a:lnTo>
                <a:lnTo>
                  <a:pt x="11751263" y="2941736"/>
                </a:lnTo>
                <a:lnTo>
                  <a:pt x="11751263" y="2918854"/>
                </a:lnTo>
                <a:close/>
                <a:moveTo>
                  <a:pt x="10142691" y="2889609"/>
                </a:moveTo>
                <a:lnTo>
                  <a:pt x="10167025" y="2889609"/>
                </a:lnTo>
                <a:cubicBezTo>
                  <a:pt x="10175731" y="2889609"/>
                  <a:pt x="10182056" y="2890037"/>
                  <a:pt x="10186000" y="2890893"/>
                </a:cubicBezTo>
                <a:cubicBezTo>
                  <a:pt x="10189944" y="2891749"/>
                  <a:pt x="10193144" y="2893795"/>
                  <a:pt x="10195600" y="2897032"/>
                </a:cubicBezTo>
                <a:cubicBezTo>
                  <a:pt x="10198056" y="2900269"/>
                  <a:pt x="10199283" y="2903785"/>
                  <a:pt x="10199283" y="2907580"/>
                </a:cubicBezTo>
                <a:cubicBezTo>
                  <a:pt x="10199060" y="2914054"/>
                  <a:pt x="10196828" y="2918612"/>
                  <a:pt x="10192586" y="2921254"/>
                </a:cubicBezTo>
                <a:cubicBezTo>
                  <a:pt x="10188344" y="2923895"/>
                  <a:pt x="10180531" y="2925216"/>
                  <a:pt x="10169146" y="2925216"/>
                </a:cubicBezTo>
                <a:lnTo>
                  <a:pt x="10142691" y="2925216"/>
                </a:lnTo>
                <a:close/>
                <a:moveTo>
                  <a:pt x="11304295" y="2886149"/>
                </a:moveTo>
                <a:lnTo>
                  <a:pt x="11328070" y="2886149"/>
                </a:lnTo>
                <a:cubicBezTo>
                  <a:pt x="11341837" y="2886149"/>
                  <a:pt x="11350729" y="2888158"/>
                  <a:pt x="11354748" y="2892177"/>
                </a:cubicBezTo>
                <a:cubicBezTo>
                  <a:pt x="11358766" y="2896195"/>
                  <a:pt x="11360775" y="2900771"/>
                  <a:pt x="11360775" y="2905906"/>
                </a:cubicBezTo>
                <a:cubicBezTo>
                  <a:pt x="11360775" y="2912529"/>
                  <a:pt x="11358059" y="2917403"/>
                  <a:pt x="11352627" y="2920528"/>
                </a:cubicBezTo>
                <a:cubicBezTo>
                  <a:pt x="11347194" y="2923654"/>
                  <a:pt x="11338116" y="2925216"/>
                  <a:pt x="11325391" y="2925216"/>
                </a:cubicBezTo>
                <a:lnTo>
                  <a:pt x="11304295" y="2925216"/>
                </a:lnTo>
                <a:close/>
                <a:moveTo>
                  <a:pt x="11203538" y="2839826"/>
                </a:moveTo>
                <a:cubicBezTo>
                  <a:pt x="11214180" y="2839826"/>
                  <a:pt x="11222421" y="2843770"/>
                  <a:pt x="11228262" y="2851658"/>
                </a:cubicBezTo>
                <a:cubicBezTo>
                  <a:pt x="11234104" y="2859546"/>
                  <a:pt x="11237024" y="2869666"/>
                  <a:pt x="11237024" y="2882019"/>
                </a:cubicBezTo>
                <a:cubicBezTo>
                  <a:pt x="11237024" y="2895934"/>
                  <a:pt x="11233918" y="2907115"/>
                  <a:pt x="11227704" y="2915561"/>
                </a:cubicBezTo>
                <a:cubicBezTo>
                  <a:pt x="11221490" y="2924007"/>
                  <a:pt x="11213398" y="2928230"/>
                  <a:pt x="11203426" y="2928230"/>
                </a:cubicBezTo>
                <a:cubicBezTo>
                  <a:pt x="11193678" y="2928230"/>
                  <a:pt x="11185474" y="2924584"/>
                  <a:pt x="11178814" y="2917291"/>
                </a:cubicBezTo>
                <a:cubicBezTo>
                  <a:pt x="11172154" y="2909999"/>
                  <a:pt x="11168824" y="2899469"/>
                  <a:pt x="11168824" y="2885702"/>
                </a:cubicBezTo>
                <a:cubicBezTo>
                  <a:pt x="11168824" y="2871787"/>
                  <a:pt x="11171838" y="2860662"/>
                  <a:pt x="11177865" y="2852328"/>
                </a:cubicBezTo>
                <a:cubicBezTo>
                  <a:pt x="11183893" y="2843993"/>
                  <a:pt x="11192450" y="2839826"/>
                  <a:pt x="11203538" y="2839826"/>
                </a:cubicBezTo>
                <a:close/>
                <a:moveTo>
                  <a:pt x="10142691" y="2839826"/>
                </a:moveTo>
                <a:lnTo>
                  <a:pt x="10164792" y="2839826"/>
                </a:lnTo>
                <a:cubicBezTo>
                  <a:pt x="10175508" y="2839826"/>
                  <a:pt x="10183080" y="2841054"/>
                  <a:pt x="10187507" y="2843510"/>
                </a:cubicBezTo>
                <a:cubicBezTo>
                  <a:pt x="10191935" y="2845965"/>
                  <a:pt x="10194149" y="2850319"/>
                  <a:pt x="10194149" y="2856569"/>
                </a:cubicBezTo>
                <a:cubicBezTo>
                  <a:pt x="10194149" y="2860365"/>
                  <a:pt x="10192884" y="2863620"/>
                  <a:pt x="10190354" y="2866336"/>
                </a:cubicBezTo>
                <a:cubicBezTo>
                  <a:pt x="10187824" y="2869052"/>
                  <a:pt x="10184958" y="2870857"/>
                  <a:pt x="10181759" y="2871750"/>
                </a:cubicBezTo>
                <a:cubicBezTo>
                  <a:pt x="10178559" y="2872643"/>
                  <a:pt x="10172680" y="2873089"/>
                  <a:pt x="10164122" y="2873089"/>
                </a:cubicBezTo>
                <a:lnTo>
                  <a:pt x="10142691" y="2873089"/>
                </a:lnTo>
                <a:close/>
                <a:moveTo>
                  <a:pt x="9707406" y="2839826"/>
                </a:moveTo>
                <a:lnTo>
                  <a:pt x="9753282" y="2839826"/>
                </a:lnTo>
                <a:lnTo>
                  <a:pt x="9753282" y="2925216"/>
                </a:lnTo>
                <a:lnTo>
                  <a:pt x="9689547" y="2925216"/>
                </a:lnTo>
                <a:cubicBezTo>
                  <a:pt x="9699965" y="2906762"/>
                  <a:pt x="9705918" y="2878298"/>
                  <a:pt x="9707406" y="2839826"/>
                </a:cubicBezTo>
                <a:close/>
                <a:moveTo>
                  <a:pt x="9608622" y="2837147"/>
                </a:moveTo>
                <a:cubicBezTo>
                  <a:pt x="9618519" y="2837147"/>
                  <a:pt x="9626797" y="2840924"/>
                  <a:pt x="9633457" y="2848477"/>
                </a:cubicBezTo>
                <a:cubicBezTo>
                  <a:pt x="9640118" y="2856030"/>
                  <a:pt x="9643447" y="2867136"/>
                  <a:pt x="9643447" y="2881796"/>
                </a:cubicBezTo>
                <a:cubicBezTo>
                  <a:pt x="9643447" y="2897348"/>
                  <a:pt x="9640136" y="2908920"/>
                  <a:pt x="9633513" y="2916510"/>
                </a:cubicBezTo>
                <a:cubicBezTo>
                  <a:pt x="9626890" y="2924100"/>
                  <a:pt x="9618593" y="2927895"/>
                  <a:pt x="9608622" y="2927895"/>
                </a:cubicBezTo>
                <a:cubicBezTo>
                  <a:pt x="9598576" y="2927895"/>
                  <a:pt x="9590241" y="2924119"/>
                  <a:pt x="9583619" y="2916566"/>
                </a:cubicBezTo>
                <a:cubicBezTo>
                  <a:pt x="9576996" y="2909013"/>
                  <a:pt x="9573684" y="2897646"/>
                  <a:pt x="9573684" y="2882466"/>
                </a:cubicBezTo>
                <a:cubicBezTo>
                  <a:pt x="9573684" y="2867285"/>
                  <a:pt x="9576996" y="2855937"/>
                  <a:pt x="9583619" y="2848421"/>
                </a:cubicBezTo>
                <a:cubicBezTo>
                  <a:pt x="9590241" y="2840905"/>
                  <a:pt x="9598576" y="2837147"/>
                  <a:pt x="9608622" y="2837147"/>
                </a:cubicBezTo>
                <a:close/>
                <a:moveTo>
                  <a:pt x="8789472" y="2837147"/>
                </a:moveTo>
                <a:cubicBezTo>
                  <a:pt x="8799369" y="2837147"/>
                  <a:pt x="8807647" y="2840924"/>
                  <a:pt x="8814307" y="2848477"/>
                </a:cubicBezTo>
                <a:cubicBezTo>
                  <a:pt x="8820967" y="2856030"/>
                  <a:pt x="8824297" y="2867136"/>
                  <a:pt x="8824297" y="2881796"/>
                </a:cubicBezTo>
                <a:cubicBezTo>
                  <a:pt x="8824297" y="2897348"/>
                  <a:pt x="8820986" y="2908920"/>
                  <a:pt x="8814363" y="2916510"/>
                </a:cubicBezTo>
                <a:cubicBezTo>
                  <a:pt x="8807740" y="2924100"/>
                  <a:pt x="8799443" y="2927895"/>
                  <a:pt x="8789472" y="2927895"/>
                </a:cubicBezTo>
                <a:cubicBezTo>
                  <a:pt x="8779426" y="2927895"/>
                  <a:pt x="8771091" y="2924119"/>
                  <a:pt x="8764468" y="2916566"/>
                </a:cubicBezTo>
                <a:cubicBezTo>
                  <a:pt x="8757846" y="2909013"/>
                  <a:pt x="8754534" y="2897646"/>
                  <a:pt x="8754534" y="2882466"/>
                </a:cubicBezTo>
                <a:cubicBezTo>
                  <a:pt x="8754534" y="2867285"/>
                  <a:pt x="8757846" y="2855937"/>
                  <a:pt x="8764468" y="2848421"/>
                </a:cubicBezTo>
                <a:cubicBezTo>
                  <a:pt x="8771091" y="2840905"/>
                  <a:pt x="8779426" y="2837147"/>
                  <a:pt x="8789472" y="2837147"/>
                </a:cubicBezTo>
                <a:close/>
                <a:moveTo>
                  <a:pt x="8322747" y="2837147"/>
                </a:moveTo>
                <a:cubicBezTo>
                  <a:pt x="8332644" y="2837147"/>
                  <a:pt x="8340922" y="2840924"/>
                  <a:pt x="8347583" y="2848477"/>
                </a:cubicBezTo>
                <a:cubicBezTo>
                  <a:pt x="8354243" y="2856030"/>
                  <a:pt x="8357573" y="2867136"/>
                  <a:pt x="8357573" y="2881796"/>
                </a:cubicBezTo>
                <a:cubicBezTo>
                  <a:pt x="8357573" y="2897348"/>
                  <a:pt x="8354261" y="2908920"/>
                  <a:pt x="8347638" y="2916510"/>
                </a:cubicBezTo>
                <a:cubicBezTo>
                  <a:pt x="8341015" y="2924100"/>
                  <a:pt x="8332718" y="2927895"/>
                  <a:pt x="8322747" y="2927895"/>
                </a:cubicBezTo>
                <a:cubicBezTo>
                  <a:pt x="8312701" y="2927895"/>
                  <a:pt x="8304367" y="2924119"/>
                  <a:pt x="8297744" y="2916566"/>
                </a:cubicBezTo>
                <a:cubicBezTo>
                  <a:pt x="8291121" y="2909013"/>
                  <a:pt x="8287809" y="2897646"/>
                  <a:pt x="8287809" y="2882466"/>
                </a:cubicBezTo>
                <a:cubicBezTo>
                  <a:pt x="8287809" y="2867285"/>
                  <a:pt x="8291121" y="2855937"/>
                  <a:pt x="8297744" y="2848421"/>
                </a:cubicBezTo>
                <a:cubicBezTo>
                  <a:pt x="8304367" y="2840905"/>
                  <a:pt x="8312701" y="2837147"/>
                  <a:pt x="8322747" y="2837147"/>
                </a:cubicBezTo>
                <a:close/>
                <a:moveTo>
                  <a:pt x="11573934" y="2837036"/>
                </a:moveTo>
                <a:cubicBezTo>
                  <a:pt x="11583087" y="2837036"/>
                  <a:pt x="11589933" y="2840942"/>
                  <a:pt x="11594472" y="2848756"/>
                </a:cubicBezTo>
                <a:cubicBezTo>
                  <a:pt x="11599012" y="2856569"/>
                  <a:pt x="11601281" y="2868290"/>
                  <a:pt x="11601281" y="2883917"/>
                </a:cubicBezTo>
                <a:cubicBezTo>
                  <a:pt x="11601281" y="2898576"/>
                  <a:pt x="11599123" y="2909571"/>
                  <a:pt x="11594807" y="2916901"/>
                </a:cubicBezTo>
                <a:cubicBezTo>
                  <a:pt x="11590491" y="2924230"/>
                  <a:pt x="11583980" y="2927895"/>
                  <a:pt x="11575274" y="2927895"/>
                </a:cubicBezTo>
                <a:cubicBezTo>
                  <a:pt x="11566939" y="2927895"/>
                  <a:pt x="11559963" y="2924212"/>
                  <a:pt x="11554345" y="2916845"/>
                </a:cubicBezTo>
                <a:cubicBezTo>
                  <a:pt x="11548726" y="2909478"/>
                  <a:pt x="11545917" y="2897423"/>
                  <a:pt x="11545917" y="2880679"/>
                </a:cubicBezTo>
                <a:cubicBezTo>
                  <a:pt x="11545917" y="2866838"/>
                  <a:pt x="11548522" y="2856104"/>
                  <a:pt x="11553731" y="2848477"/>
                </a:cubicBezTo>
                <a:cubicBezTo>
                  <a:pt x="11558940" y="2840849"/>
                  <a:pt x="11565674" y="2837036"/>
                  <a:pt x="11573934" y="2837036"/>
                </a:cubicBezTo>
                <a:close/>
                <a:moveTo>
                  <a:pt x="11457253" y="2837036"/>
                </a:moveTo>
                <a:cubicBezTo>
                  <a:pt x="11467448" y="2837036"/>
                  <a:pt x="11475745" y="2840905"/>
                  <a:pt x="11482144" y="2848644"/>
                </a:cubicBezTo>
                <a:cubicBezTo>
                  <a:pt x="11486312" y="2853630"/>
                  <a:pt x="11488842" y="2861109"/>
                  <a:pt x="11489735" y="2871080"/>
                </a:cubicBezTo>
                <a:lnTo>
                  <a:pt x="11423543" y="2871080"/>
                </a:lnTo>
                <a:cubicBezTo>
                  <a:pt x="11424213" y="2860737"/>
                  <a:pt x="11427692" y="2852477"/>
                  <a:pt x="11433980" y="2846300"/>
                </a:cubicBezTo>
                <a:cubicBezTo>
                  <a:pt x="11440268" y="2840124"/>
                  <a:pt x="11448026" y="2837036"/>
                  <a:pt x="11457253" y="2837036"/>
                </a:cubicBezTo>
                <a:close/>
                <a:moveTo>
                  <a:pt x="11648050" y="2836924"/>
                </a:moveTo>
                <a:cubicBezTo>
                  <a:pt x="11656385" y="2836924"/>
                  <a:pt x="11663212" y="2840608"/>
                  <a:pt x="11668533" y="2847975"/>
                </a:cubicBezTo>
                <a:cubicBezTo>
                  <a:pt x="11673854" y="2855341"/>
                  <a:pt x="11676514" y="2866541"/>
                  <a:pt x="11676514" y="2881572"/>
                </a:cubicBezTo>
                <a:cubicBezTo>
                  <a:pt x="11676514" y="2897497"/>
                  <a:pt x="11673630" y="2909236"/>
                  <a:pt x="11667863" y="2916789"/>
                </a:cubicBezTo>
                <a:cubicBezTo>
                  <a:pt x="11662096" y="2924342"/>
                  <a:pt x="11655120" y="2928119"/>
                  <a:pt x="11646934" y="2928119"/>
                </a:cubicBezTo>
                <a:cubicBezTo>
                  <a:pt x="11639568" y="2928119"/>
                  <a:pt x="11633428" y="2925049"/>
                  <a:pt x="11628517" y="2918910"/>
                </a:cubicBezTo>
                <a:cubicBezTo>
                  <a:pt x="11623606" y="2912771"/>
                  <a:pt x="11621150" y="2900771"/>
                  <a:pt x="11621150" y="2882912"/>
                </a:cubicBezTo>
                <a:cubicBezTo>
                  <a:pt x="11621150" y="2867583"/>
                  <a:pt x="11623401" y="2856086"/>
                  <a:pt x="11627903" y="2848421"/>
                </a:cubicBezTo>
                <a:cubicBezTo>
                  <a:pt x="11632405" y="2840756"/>
                  <a:pt x="11639121" y="2836924"/>
                  <a:pt x="11648050" y="2836924"/>
                </a:cubicBezTo>
                <a:close/>
                <a:moveTo>
                  <a:pt x="11284203" y="2823195"/>
                </a:moveTo>
                <a:lnTo>
                  <a:pt x="11284203" y="2941736"/>
                </a:lnTo>
                <a:lnTo>
                  <a:pt x="11334432" y="2941736"/>
                </a:lnTo>
                <a:cubicBezTo>
                  <a:pt x="11350878" y="2941736"/>
                  <a:pt x="11362840" y="2938220"/>
                  <a:pt x="11370319" y="2931188"/>
                </a:cubicBezTo>
                <a:cubicBezTo>
                  <a:pt x="11377797" y="2924156"/>
                  <a:pt x="11381537" y="2915691"/>
                  <a:pt x="11381537" y="2905794"/>
                </a:cubicBezTo>
                <a:cubicBezTo>
                  <a:pt x="11381537" y="2894483"/>
                  <a:pt x="11377053" y="2885609"/>
                  <a:pt x="11368086" y="2879173"/>
                </a:cubicBezTo>
                <a:cubicBezTo>
                  <a:pt x="11359120" y="2872736"/>
                  <a:pt x="11346339" y="2869517"/>
                  <a:pt x="11329744" y="2869517"/>
                </a:cubicBezTo>
                <a:lnTo>
                  <a:pt x="11304295" y="2869517"/>
                </a:lnTo>
                <a:lnTo>
                  <a:pt x="11304295" y="2823195"/>
                </a:lnTo>
                <a:close/>
                <a:moveTo>
                  <a:pt x="10951163" y="2823195"/>
                </a:moveTo>
                <a:lnTo>
                  <a:pt x="10951163" y="2941736"/>
                </a:lnTo>
                <a:lnTo>
                  <a:pt x="10972818" y="2941736"/>
                </a:lnTo>
                <a:lnTo>
                  <a:pt x="11028516" y="2851881"/>
                </a:lnTo>
                <a:lnTo>
                  <a:pt x="11028516" y="2941736"/>
                </a:lnTo>
                <a:lnTo>
                  <a:pt x="11048608" y="2941736"/>
                </a:lnTo>
                <a:lnTo>
                  <a:pt x="11048608" y="2823195"/>
                </a:lnTo>
                <a:lnTo>
                  <a:pt x="11026954" y="2823195"/>
                </a:lnTo>
                <a:lnTo>
                  <a:pt x="10971255" y="2913608"/>
                </a:lnTo>
                <a:lnTo>
                  <a:pt x="10971255" y="2823195"/>
                </a:lnTo>
                <a:close/>
                <a:moveTo>
                  <a:pt x="10827338" y="2823195"/>
                </a:moveTo>
                <a:lnTo>
                  <a:pt x="10827338" y="2941736"/>
                </a:lnTo>
                <a:lnTo>
                  <a:pt x="10848992" y="2941736"/>
                </a:lnTo>
                <a:lnTo>
                  <a:pt x="10904691" y="2851881"/>
                </a:lnTo>
                <a:lnTo>
                  <a:pt x="10904691" y="2941736"/>
                </a:lnTo>
                <a:lnTo>
                  <a:pt x="10924783" y="2941736"/>
                </a:lnTo>
                <a:lnTo>
                  <a:pt x="10924783" y="2823195"/>
                </a:lnTo>
                <a:lnTo>
                  <a:pt x="10903129" y="2823195"/>
                </a:lnTo>
                <a:lnTo>
                  <a:pt x="10847430" y="2913608"/>
                </a:lnTo>
                <a:lnTo>
                  <a:pt x="10847430" y="2823195"/>
                </a:lnTo>
                <a:close/>
                <a:moveTo>
                  <a:pt x="10703624" y="2823195"/>
                </a:moveTo>
                <a:lnTo>
                  <a:pt x="10703624" y="2941736"/>
                </a:lnTo>
                <a:lnTo>
                  <a:pt x="10723716" y="2941736"/>
                </a:lnTo>
                <a:lnTo>
                  <a:pt x="10723716" y="2889163"/>
                </a:lnTo>
                <a:lnTo>
                  <a:pt x="10779415" y="2889163"/>
                </a:lnTo>
                <a:lnTo>
                  <a:pt x="10779415" y="2941736"/>
                </a:lnTo>
                <a:lnTo>
                  <a:pt x="10799507" y="2941736"/>
                </a:lnTo>
                <a:lnTo>
                  <a:pt x="10799507" y="2823195"/>
                </a:lnTo>
                <a:lnTo>
                  <a:pt x="10779415" y="2823195"/>
                </a:lnTo>
                <a:lnTo>
                  <a:pt x="10779415" y="2872531"/>
                </a:lnTo>
                <a:lnTo>
                  <a:pt x="10723716" y="2872531"/>
                </a:lnTo>
                <a:lnTo>
                  <a:pt x="10723716" y="2823195"/>
                </a:lnTo>
                <a:close/>
                <a:moveTo>
                  <a:pt x="10540062" y="2823195"/>
                </a:moveTo>
                <a:lnTo>
                  <a:pt x="10540062" y="2839826"/>
                </a:lnTo>
                <a:cubicBezTo>
                  <a:pt x="10543039" y="2839752"/>
                  <a:pt x="10545011" y="2839715"/>
                  <a:pt x="10545978" y="2839715"/>
                </a:cubicBezTo>
                <a:cubicBezTo>
                  <a:pt x="10549774" y="2839715"/>
                  <a:pt x="10552638" y="2840198"/>
                  <a:pt x="10554573" y="2841166"/>
                </a:cubicBezTo>
                <a:cubicBezTo>
                  <a:pt x="10556434" y="2842133"/>
                  <a:pt x="10558182" y="2844663"/>
                  <a:pt x="10559819" y="2848756"/>
                </a:cubicBezTo>
                <a:cubicBezTo>
                  <a:pt x="10564582" y="2860960"/>
                  <a:pt x="10568154" y="2868680"/>
                  <a:pt x="10570535" y="2871917"/>
                </a:cubicBezTo>
                <a:cubicBezTo>
                  <a:pt x="10572916" y="2875154"/>
                  <a:pt x="10577084" y="2878150"/>
                  <a:pt x="10583036" y="2880903"/>
                </a:cubicBezTo>
                <a:cubicBezTo>
                  <a:pt x="10574330" y="2883210"/>
                  <a:pt x="10565810" y="2891246"/>
                  <a:pt x="10557475" y="2905013"/>
                </a:cubicBezTo>
                <a:lnTo>
                  <a:pt x="10535486" y="2941736"/>
                </a:lnTo>
                <a:lnTo>
                  <a:pt x="10557587" y="2941736"/>
                </a:lnTo>
                <a:lnTo>
                  <a:pt x="10579130" y="2905013"/>
                </a:lnTo>
                <a:cubicBezTo>
                  <a:pt x="10583520" y="2897497"/>
                  <a:pt x="10587352" y="2892604"/>
                  <a:pt x="10590627" y="2890335"/>
                </a:cubicBezTo>
                <a:cubicBezTo>
                  <a:pt x="10593901" y="2888065"/>
                  <a:pt x="10597770" y="2886930"/>
                  <a:pt x="10602235" y="2886930"/>
                </a:cubicBezTo>
                <a:lnTo>
                  <a:pt x="10602235" y="2941736"/>
                </a:lnTo>
                <a:lnTo>
                  <a:pt x="10622774" y="2941736"/>
                </a:lnTo>
                <a:lnTo>
                  <a:pt x="10622774" y="2886930"/>
                </a:lnTo>
                <a:cubicBezTo>
                  <a:pt x="10627313" y="2886930"/>
                  <a:pt x="10631220" y="2888084"/>
                  <a:pt x="10634494" y="2890391"/>
                </a:cubicBezTo>
                <a:cubicBezTo>
                  <a:pt x="10637768" y="2892697"/>
                  <a:pt x="10641600" y="2897571"/>
                  <a:pt x="10645991" y="2905013"/>
                </a:cubicBezTo>
                <a:lnTo>
                  <a:pt x="10667534" y="2941736"/>
                </a:lnTo>
                <a:lnTo>
                  <a:pt x="10689635" y="2941736"/>
                </a:lnTo>
                <a:lnTo>
                  <a:pt x="10667534" y="2905013"/>
                </a:lnTo>
                <a:cubicBezTo>
                  <a:pt x="10659274" y="2891246"/>
                  <a:pt x="10650790" y="2883210"/>
                  <a:pt x="10642084" y="2880903"/>
                </a:cubicBezTo>
                <a:cubicBezTo>
                  <a:pt x="10647442" y="2878447"/>
                  <a:pt x="10651386" y="2875731"/>
                  <a:pt x="10653916" y="2872754"/>
                </a:cubicBezTo>
                <a:cubicBezTo>
                  <a:pt x="10656446" y="2869778"/>
                  <a:pt x="10659199" y="2864420"/>
                  <a:pt x="10662176" y="2856681"/>
                </a:cubicBezTo>
                <a:cubicBezTo>
                  <a:pt x="10665376" y="2848570"/>
                  <a:pt x="10667757" y="2843696"/>
                  <a:pt x="10669320" y="2842059"/>
                </a:cubicBezTo>
                <a:cubicBezTo>
                  <a:pt x="10670808" y="2840496"/>
                  <a:pt x="10674231" y="2839715"/>
                  <a:pt x="10679589" y="2839715"/>
                </a:cubicBezTo>
                <a:lnTo>
                  <a:pt x="10685058" y="2839826"/>
                </a:lnTo>
                <a:lnTo>
                  <a:pt x="10685058" y="2823195"/>
                </a:lnTo>
                <a:lnTo>
                  <a:pt x="10677691" y="2823195"/>
                </a:lnTo>
                <a:cubicBezTo>
                  <a:pt x="10669729" y="2823195"/>
                  <a:pt x="10663924" y="2824720"/>
                  <a:pt x="10660278" y="2827771"/>
                </a:cubicBezTo>
                <a:cubicBezTo>
                  <a:pt x="10656558" y="2830896"/>
                  <a:pt x="10652353" y="2838078"/>
                  <a:pt x="10647665" y="2849314"/>
                </a:cubicBezTo>
                <a:cubicBezTo>
                  <a:pt x="10642680" y="2861146"/>
                  <a:pt x="10638884" y="2868290"/>
                  <a:pt x="10636280" y="2870745"/>
                </a:cubicBezTo>
                <a:cubicBezTo>
                  <a:pt x="10633675" y="2873201"/>
                  <a:pt x="10629173" y="2874429"/>
                  <a:pt x="10622774" y="2874429"/>
                </a:cubicBezTo>
                <a:lnTo>
                  <a:pt x="10622774" y="2823195"/>
                </a:lnTo>
                <a:lnTo>
                  <a:pt x="10602235" y="2823195"/>
                </a:lnTo>
                <a:lnTo>
                  <a:pt x="10602235" y="2874429"/>
                </a:lnTo>
                <a:cubicBezTo>
                  <a:pt x="10595761" y="2874429"/>
                  <a:pt x="10591241" y="2873164"/>
                  <a:pt x="10588674" y="2870634"/>
                </a:cubicBezTo>
                <a:cubicBezTo>
                  <a:pt x="10586106" y="2868104"/>
                  <a:pt x="10582367" y="2860997"/>
                  <a:pt x="10577456" y="2849314"/>
                </a:cubicBezTo>
                <a:cubicBezTo>
                  <a:pt x="10573437" y="2839789"/>
                  <a:pt x="10570182" y="2833520"/>
                  <a:pt x="10567689" y="2830506"/>
                </a:cubicBezTo>
                <a:cubicBezTo>
                  <a:pt x="10565196" y="2827492"/>
                  <a:pt x="10562368" y="2825520"/>
                  <a:pt x="10559206" y="2824590"/>
                </a:cubicBezTo>
                <a:cubicBezTo>
                  <a:pt x="10556043" y="2823660"/>
                  <a:pt x="10550592" y="2823195"/>
                  <a:pt x="10542853" y="2823195"/>
                </a:cubicBezTo>
                <a:close/>
                <a:moveTo>
                  <a:pt x="10427288" y="2823195"/>
                </a:moveTo>
                <a:lnTo>
                  <a:pt x="10427288" y="2941736"/>
                </a:lnTo>
                <a:lnTo>
                  <a:pt x="10448942" y="2941736"/>
                </a:lnTo>
                <a:lnTo>
                  <a:pt x="10504641" y="2851881"/>
                </a:lnTo>
                <a:lnTo>
                  <a:pt x="10504641" y="2941736"/>
                </a:lnTo>
                <a:lnTo>
                  <a:pt x="10524733" y="2941736"/>
                </a:lnTo>
                <a:lnTo>
                  <a:pt x="10524733" y="2823195"/>
                </a:lnTo>
                <a:lnTo>
                  <a:pt x="10503079" y="2823195"/>
                </a:lnTo>
                <a:lnTo>
                  <a:pt x="10447380" y="2913608"/>
                </a:lnTo>
                <a:lnTo>
                  <a:pt x="10447380" y="2823195"/>
                </a:lnTo>
                <a:close/>
                <a:moveTo>
                  <a:pt x="10303574" y="2823195"/>
                </a:moveTo>
                <a:lnTo>
                  <a:pt x="10303574" y="2941736"/>
                </a:lnTo>
                <a:lnTo>
                  <a:pt x="10323666" y="2941736"/>
                </a:lnTo>
                <a:lnTo>
                  <a:pt x="10323666" y="2889163"/>
                </a:lnTo>
                <a:lnTo>
                  <a:pt x="10379365" y="2889163"/>
                </a:lnTo>
                <a:lnTo>
                  <a:pt x="10379365" y="2941736"/>
                </a:lnTo>
                <a:lnTo>
                  <a:pt x="10399457" y="2941736"/>
                </a:lnTo>
                <a:lnTo>
                  <a:pt x="10399457" y="2823195"/>
                </a:lnTo>
                <a:lnTo>
                  <a:pt x="10379365" y="2823195"/>
                </a:lnTo>
                <a:lnTo>
                  <a:pt x="10379365" y="2872531"/>
                </a:lnTo>
                <a:lnTo>
                  <a:pt x="10323666" y="2872531"/>
                </a:lnTo>
                <a:lnTo>
                  <a:pt x="10323666" y="2823195"/>
                </a:lnTo>
                <a:close/>
                <a:moveTo>
                  <a:pt x="10122600" y="2823195"/>
                </a:moveTo>
                <a:lnTo>
                  <a:pt x="10122600" y="2941736"/>
                </a:lnTo>
                <a:lnTo>
                  <a:pt x="10176066" y="2941736"/>
                </a:lnTo>
                <a:cubicBezTo>
                  <a:pt x="10189982" y="2941736"/>
                  <a:pt x="10200586" y="2939020"/>
                  <a:pt x="10207878" y="2933588"/>
                </a:cubicBezTo>
                <a:cubicBezTo>
                  <a:pt x="10215170" y="2928156"/>
                  <a:pt x="10219189" y="2919821"/>
                  <a:pt x="10219933" y="2908585"/>
                </a:cubicBezTo>
                <a:cubicBezTo>
                  <a:pt x="10219933" y="2901590"/>
                  <a:pt x="10218091" y="2895544"/>
                  <a:pt x="10214408" y="2890446"/>
                </a:cubicBezTo>
                <a:cubicBezTo>
                  <a:pt x="10210724" y="2885349"/>
                  <a:pt x="10206092" y="2881870"/>
                  <a:pt x="10200511" y="2880010"/>
                </a:cubicBezTo>
                <a:cubicBezTo>
                  <a:pt x="10205199" y="2877182"/>
                  <a:pt x="10208715" y="2873666"/>
                  <a:pt x="10211059" y="2869462"/>
                </a:cubicBezTo>
                <a:cubicBezTo>
                  <a:pt x="10213403" y="2865257"/>
                  <a:pt x="10214575" y="2860327"/>
                  <a:pt x="10214575" y="2854672"/>
                </a:cubicBezTo>
                <a:cubicBezTo>
                  <a:pt x="10214575" y="2847602"/>
                  <a:pt x="10212585" y="2841538"/>
                  <a:pt x="10208604" y="2836478"/>
                </a:cubicBezTo>
                <a:cubicBezTo>
                  <a:pt x="10204622" y="2831417"/>
                  <a:pt x="10199860" y="2827939"/>
                  <a:pt x="10194316" y="2826041"/>
                </a:cubicBezTo>
                <a:cubicBezTo>
                  <a:pt x="10188772" y="2824144"/>
                  <a:pt x="10180308" y="2823195"/>
                  <a:pt x="10168922" y="2823195"/>
                </a:cubicBezTo>
                <a:close/>
                <a:moveTo>
                  <a:pt x="9921161" y="2823195"/>
                </a:moveTo>
                <a:lnTo>
                  <a:pt x="9921161" y="2839826"/>
                </a:lnTo>
                <a:lnTo>
                  <a:pt x="9959335" y="2839826"/>
                </a:lnTo>
                <a:lnTo>
                  <a:pt x="9959335" y="2941736"/>
                </a:lnTo>
                <a:lnTo>
                  <a:pt x="9979315" y="2941736"/>
                </a:lnTo>
                <a:lnTo>
                  <a:pt x="9979315" y="2839826"/>
                </a:lnTo>
                <a:lnTo>
                  <a:pt x="10017490" y="2839826"/>
                </a:lnTo>
                <a:lnTo>
                  <a:pt x="10017490" y="2823195"/>
                </a:lnTo>
                <a:close/>
                <a:moveTo>
                  <a:pt x="9808163" y="2823195"/>
                </a:moveTo>
                <a:lnTo>
                  <a:pt x="9808163" y="2941736"/>
                </a:lnTo>
                <a:lnTo>
                  <a:pt x="9829818" y="2941736"/>
                </a:lnTo>
                <a:lnTo>
                  <a:pt x="9885516" y="2851881"/>
                </a:lnTo>
                <a:lnTo>
                  <a:pt x="9885516" y="2941736"/>
                </a:lnTo>
                <a:lnTo>
                  <a:pt x="9905608" y="2941736"/>
                </a:lnTo>
                <a:lnTo>
                  <a:pt x="9905608" y="2823195"/>
                </a:lnTo>
                <a:lnTo>
                  <a:pt x="9883954" y="2823195"/>
                </a:lnTo>
                <a:lnTo>
                  <a:pt x="9828255" y="2913608"/>
                </a:lnTo>
                <a:lnTo>
                  <a:pt x="9828255" y="2823195"/>
                </a:lnTo>
                <a:close/>
                <a:moveTo>
                  <a:pt x="9690663" y="2823195"/>
                </a:moveTo>
                <a:cubicBezTo>
                  <a:pt x="9691258" y="2872010"/>
                  <a:pt x="9684487" y="2906018"/>
                  <a:pt x="9670348" y="2925216"/>
                </a:cubicBezTo>
                <a:lnTo>
                  <a:pt x="9659744" y="2925216"/>
                </a:lnTo>
                <a:lnTo>
                  <a:pt x="9659744" y="2975334"/>
                </a:lnTo>
                <a:lnTo>
                  <a:pt x="9676264" y="2975334"/>
                </a:lnTo>
                <a:lnTo>
                  <a:pt x="9676264" y="2941736"/>
                </a:lnTo>
                <a:lnTo>
                  <a:pt x="9769579" y="2941736"/>
                </a:lnTo>
                <a:lnTo>
                  <a:pt x="9769579" y="2975334"/>
                </a:lnTo>
                <a:lnTo>
                  <a:pt x="9786099" y="2975334"/>
                </a:lnTo>
                <a:lnTo>
                  <a:pt x="9786099" y="2925216"/>
                </a:lnTo>
                <a:lnTo>
                  <a:pt x="9773263" y="2925216"/>
                </a:lnTo>
                <a:lnTo>
                  <a:pt x="9773263" y="2823195"/>
                </a:lnTo>
                <a:close/>
                <a:moveTo>
                  <a:pt x="9445580" y="2823195"/>
                </a:moveTo>
                <a:lnTo>
                  <a:pt x="9485652" y="2880121"/>
                </a:lnTo>
                <a:lnTo>
                  <a:pt x="9442343" y="2941736"/>
                </a:lnTo>
                <a:lnTo>
                  <a:pt x="9466677" y="2941736"/>
                </a:lnTo>
                <a:lnTo>
                  <a:pt x="9497819" y="2894967"/>
                </a:lnTo>
                <a:lnTo>
                  <a:pt x="9504293" y="2904901"/>
                </a:lnTo>
                <a:lnTo>
                  <a:pt x="9528626" y="2941736"/>
                </a:lnTo>
                <a:lnTo>
                  <a:pt x="9553295" y="2941736"/>
                </a:lnTo>
                <a:lnTo>
                  <a:pt x="9509204" y="2879005"/>
                </a:lnTo>
                <a:lnTo>
                  <a:pt x="9550169" y="2823195"/>
                </a:lnTo>
                <a:lnTo>
                  <a:pt x="9526171" y="2823195"/>
                </a:lnTo>
                <a:lnTo>
                  <a:pt x="9506191" y="2851212"/>
                </a:lnTo>
                <a:cubicBezTo>
                  <a:pt x="9503437" y="2855007"/>
                  <a:pt x="9500424" y="2859360"/>
                  <a:pt x="9497149" y="2864271"/>
                </a:cubicBezTo>
                <a:cubicBezTo>
                  <a:pt x="9495066" y="2860699"/>
                  <a:pt x="9492313" y="2856272"/>
                  <a:pt x="9488889" y="2850988"/>
                </a:cubicBezTo>
                <a:lnTo>
                  <a:pt x="9470695" y="2823195"/>
                </a:lnTo>
                <a:close/>
                <a:moveTo>
                  <a:pt x="9330052" y="2823195"/>
                </a:moveTo>
                <a:lnTo>
                  <a:pt x="9375036" y="2941959"/>
                </a:lnTo>
                <a:cubicBezTo>
                  <a:pt x="9374217" y="2944118"/>
                  <a:pt x="9373622" y="2945755"/>
                  <a:pt x="9373250" y="2946871"/>
                </a:cubicBezTo>
                <a:cubicBezTo>
                  <a:pt x="9370422" y="2954833"/>
                  <a:pt x="9368376" y="2959819"/>
                  <a:pt x="9367111" y="2961828"/>
                </a:cubicBezTo>
                <a:cubicBezTo>
                  <a:pt x="9365399" y="2964507"/>
                  <a:pt x="9363204" y="2966591"/>
                  <a:pt x="9360525" y="2968079"/>
                </a:cubicBezTo>
                <a:cubicBezTo>
                  <a:pt x="9357846" y="2969567"/>
                  <a:pt x="9354274" y="2970311"/>
                  <a:pt x="9349810" y="2970311"/>
                </a:cubicBezTo>
                <a:cubicBezTo>
                  <a:pt x="9346535" y="2970311"/>
                  <a:pt x="9342703" y="2969716"/>
                  <a:pt x="9338312" y="2968525"/>
                </a:cubicBezTo>
                <a:lnTo>
                  <a:pt x="9340545" y="2987389"/>
                </a:lnTo>
                <a:cubicBezTo>
                  <a:pt x="9345307" y="2989026"/>
                  <a:pt x="9349624" y="2989845"/>
                  <a:pt x="9353493" y="2989845"/>
                </a:cubicBezTo>
                <a:cubicBezTo>
                  <a:pt x="9359893" y="2989845"/>
                  <a:pt x="9365399" y="2988301"/>
                  <a:pt x="9370013" y="2985213"/>
                </a:cubicBezTo>
                <a:cubicBezTo>
                  <a:pt x="9374627" y="2982125"/>
                  <a:pt x="9378720" y="2977269"/>
                  <a:pt x="9382291" y="2970646"/>
                </a:cubicBezTo>
                <a:cubicBezTo>
                  <a:pt x="9384970" y="2965735"/>
                  <a:pt x="9388728" y="2956768"/>
                  <a:pt x="9393565" y="2943745"/>
                </a:cubicBezTo>
                <a:lnTo>
                  <a:pt x="9438660" y="2823195"/>
                </a:lnTo>
                <a:lnTo>
                  <a:pt x="9418568" y="2823195"/>
                </a:lnTo>
                <a:lnTo>
                  <a:pt x="9393230" y="2892288"/>
                </a:lnTo>
                <a:cubicBezTo>
                  <a:pt x="9390030" y="2901069"/>
                  <a:pt x="9387277" y="2910073"/>
                  <a:pt x="9384970" y="2919300"/>
                </a:cubicBezTo>
                <a:cubicBezTo>
                  <a:pt x="9382440" y="2909701"/>
                  <a:pt x="9379575" y="2900548"/>
                  <a:pt x="9376375" y="2891842"/>
                </a:cubicBezTo>
                <a:lnTo>
                  <a:pt x="9351707" y="2823195"/>
                </a:lnTo>
                <a:close/>
                <a:moveTo>
                  <a:pt x="9150938" y="2823195"/>
                </a:moveTo>
                <a:lnTo>
                  <a:pt x="9150938" y="2941736"/>
                </a:lnTo>
                <a:lnTo>
                  <a:pt x="9172592" y="2941736"/>
                </a:lnTo>
                <a:lnTo>
                  <a:pt x="9228291" y="2851881"/>
                </a:lnTo>
                <a:lnTo>
                  <a:pt x="9228291" y="2941736"/>
                </a:lnTo>
                <a:lnTo>
                  <a:pt x="9248383" y="2941736"/>
                </a:lnTo>
                <a:lnTo>
                  <a:pt x="9248383" y="2823195"/>
                </a:lnTo>
                <a:lnTo>
                  <a:pt x="9226729" y="2823195"/>
                </a:lnTo>
                <a:lnTo>
                  <a:pt x="9171030" y="2913608"/>
                </a:lnTo>
                <a:lnTo>
                  <a:pt x="9171030" y="2823195"/>
                </a:lnTo>
                <a:close/>
                <a:moveTo>
                  <a:pt x="8865188" y="2823195"/>
                </a:moveTo>
                <a:lnTo>
                  <a:pt x="8865188" y="2941736"/>
                </a:lnTo>
                <a:lnTo>
                  <a:pt x="8886842" y="2941736"/>
                </a:lnTo>
                <a:lnTo>
                  <a:pt x="8942541" y="2851881"/>
                </a:lnTo>
                <a:lnTo>
                  <a:pt x="8942541" y="2941736"/>
                </a:lnTo>
                <a:lnTo>
                  <a:pt x="8962633" y="2941736"/>
                </a:lnTo>
                <a:lnTo>
                  <a:pt x="8962633" y="2823195"/>
                </a:lnTo>
                <a:lnTo>
                  <a:pt x="8940979" y="2823195"/>
                </a:lnTo>
                <a:lnTo>
                  <a:pt x="8885280" y="2913608"/>
                </a:lnTo>
                <a:lnTo>
                  <a:pt x="8885280" y="2823195"/>
                </a:lnTo>
                <a:close/>
                <a:moveTo>
                  <a:pt x="8617649" y="2823195"/>
                </a:moveTo>
                <a:lnTo>
                  <a:pt x="8617649" y="2941736"/>
                </a:lnTo>
                <a:lnTo>
                  <a:pt x="8637741" y="2941736"/>
                </a:lnTo>
                <a:lnTo>
                  <a:pt x="8637741" y="2889163"/>
                </a:lnTo>
                <a:lnTo>
                  <a:pt x="8693440" y="2889163"/>
                </a:lnTo>
                <a:lnTo>
                  <a:pt x="8693440" y="2941736"/>
                </a:lnTo>
                <a:lnTo>
                  <a:pt x="8713532" y="2941736"/>
                </a:lnTo>
                <a:lnTo>
                  <a:pt x="8713532" y="2823195"/>
                </a:lnTo>
                <a:lnTo>
                  <a:pt x="8693440" y="2823195"/>
                </a:lnTo>
                <a:lnTo>
                  <a:pt x="8693440" y="2872531"/>
                </a:lnTo>
                <a:lnTo>
                  <a:pt x="8637741" y="2872531"/>
                </a:lnTo>
                <a:lnTo>
                  <a:pt x="8637741" y="2823195"/>
                </a:lnTo>
                <a:close/>
                <a:moveTo>
                  <a:pt x="8493713" y="2823195"/>
                </a:moveTo>
                <a:lnTo>
                  <a:pt x="8493713" y="2941736"/>
                </a:lnTo>
                <a:lnTo>
                  <a:pt x="8515367" y="2941736"/>
                </a:lnTo>
                <a:lnTo>
                  <a:pt x="8571066" y="2851881"/>
                </a:lnTo>
                <a:lnTo>
                  <a:pt x="8571066" y="2941736"/>
                </a:lnTo>
                <a:lnTo>
                  <a:pt x="8591158" y="2941736"/>
                </a:lnTo>
                <a:lnTo>
                  <a:pt x="8591158" y="2823195"/>
                </a:lnTo>
                <a:lnTo>
                  <a:pt x="8569504" y="2823195"/>
                </a:lnTo>
                <a:lnTo>
                  <a:pt x="8513805" y="2913608"/>
                </a:lnTo>
                <a:lnTo>
                  <a:pt x="8513805" y="2823195"/>
                </a:lnTo>
                <a:close/>
                <a:moveTo>
                  <a:pt x="8378111" y="2823195"/>
                </a:moveTo>
                <a:lnTo>
                  <a:pt x="8378111" y="2839826"/>
                </a:lnTo>
                <a:lnTo>
                  <a:pt x="8416285" y="2839826"/>
                </a:lnTo>
                <a:lnTo>
                  <a:pt x="8416285" y="2941736"/>
                </a:lnTo>
                <a:lnTo>
                  <a:pt x="8436265" y="2941736"/>
                </a:lnTo>
                <a:lnTo>
                  <a:pt x="8436265" y="2839826"/>
                </a:lnTo>
                <a:lnTo>
                  <a:pt x="8474440" y="2839826"/>
                </a:lnTo>
                <a:lnTo>
                  <a:pt x="8474440" y="2823195"/>
                </a:lnTo>
                <a:close/>
                <a:moveTo>
                  <a:pt x="8151111" y="2823195"/>
                </a:moveTo>
                <a:lnTo>
                  <a:pt x="8151111" y="2901329"/>
                </a:lnTo>
                <a:cubicBezTo>
                  <a:pt x="8151111" y="2911599"/>
                  <a:pt x="8150813" y="2917663"/>
                  <a:pt x="8150218" y="2919524"/>
                </a:cubicBezTo>
                <a:cubicBezTo>
                  <a:pt x="8149622" y="2921384"/>
                  <a:pt x="8148432" y="2922742"/>
                  <a:pt x="8146646" y="2923598"/>
                </a:cubicBezTo>
                <a:cubicBezTo>
                  <a:pt x="8144860" y="2924454"/>
                  <a:pt x="8141883" y="2924881"/>
                  <a:pt x="8137716" y="2924881"/>
                </a:cubicBezTo>
                <a:lnTo>
                  <a:pt x="8128898" y="2924881"/>
                </a:lnTo>
                <a:lnTo>
                  <a:pt x="8128898" y="2941625"/>
                </a:lnTo>
                <a:cubicBezTo>
                  <a:pt x="8135000" y="2942220"/>
                  <a:pt x="8140395" y="2942518"/>
                  <a:pt x="8145083" y="2942518"/>
                </a:cubicBezTo>
                <a:cubicBezTo>
                  <a:pt x="8152673" y="2942518"/>
                  <a:pt x="8158478" y="2940880"/>
                  <a:pt x="8162496" y="2937606"/>
                </a:cubicBezTo>
                <a:cubicBezTo>
                  <a:pt x="8166515" y="2934332"/>
                  <a:pt x="8168970" y="2930500"/>
                  <a:pt x="8169863" y="2926109"/>
                </a:cubicBezTo>
                <a:cubicBezTo>
                  <a:pt x="8170756" y="2921719"/>
                  <a:pt x="8171203" y="2912640"/>
                  <a:pt x="8171203" y="2898874"/>
                </a:cubicBezTo>
                <a:lnTo>
                  <a:pt x="8171203" y="2839826"/>
                </a:lnTo>
                <a:lnTo>
                  <a:pt x="8224446" y="2839826"/>
                </a:lnTo>
                <a:lnTo>
                  <a:pt x="8224446" y="2941736"/>
                </a:lnTo>
                <a:lnTo>
                  <a:pt x="8244426" y="2941736"/>
                </a:lnTo>
                <a:lnTo>
                  <a:pt x="8244426" y="2823195"/>
                </a:lnTo>
                <a:close/>
                <a:moveTo>
                  <a:pt x="8017575" y="2823195"/>
                </a:moveTo>
                <a:lnTo>
                  <a:pt x="8017575" y="2941736"/>
                </a:lnTo>
                <a:lnTo>
                  <a:pt x="8037667" y="2941736"/>
                </a:lnTo>
                <a:lnTo>
                  <a:pt x="8037667" y="2839826"/>
                </a:lnTo>
                <a:lnTo>
                  <a:pt x="8091021" y="2839826"/>
                </a:lnTo>
                <a:lnTo>
                  <a:pt x="8091021" y="2941736"/>
                </a:lnTo>
                <a:lnTo>
                  <a:pt x="8111113" y="2941736"/>
                </a:lnTo>
                <a:lnTo>
                  <a:pt x="8111113" y="2823195"/>
                </a:lnTo>
                <a:close/>
                <a:moveTo>
                  <a:pt x="11457030" y="2820516"/>
                </a:moveTo>
                <a:cubicBezTo>
                  <a:pt x="11440658" y="2820516"/>
                  <a:pt x="11427338" y="2826022"/>
                  <a:pt x="11417069" y="2837036"/>
                </a:cubicBezTo>
                <a:cubicBezTo>
                  <a:pt x="11406800" y="2848049"/>
                  <a:pt x="11401666" y="2863527"/>
                  <a:pt x="11401666" y="2883470"/>
                </a:cubicBezTo>
                <a:cubicBezTo>
                  <a:pt x="11401666" y="2902743"/>
                  <a:pt x="11406744" y="2917719"/>
                  <a:pt x="11416902" y="2928398"/>
                </a:cubicBezTo>
                <a:cubicBezTo>
                  <a:pt x="11427060" y="2939076"/>
                  <a:pt x="11440808" y="2944415"/>
                  <a:pt x="11458146" y="2944415"/>
                </a:cubicBezTo>
                <a:cubicBezTo>
                  <a:pt x="11471912" y="2944415"/>
                  <a:pt x="11483224" y="2941066"/>
                  <a:pt x="11492079" y="2934369"/>
                </a:cubicBezTo>
                <a:cubicBezTo>
                  <a:pt x="11500934" y="2927672"/>
                  <a:pt x="11506999" y="2918259"/>
                  <a:pt x="11510273" y="2906129"/>
                </a:cubicBezTo>
                <a:lnTo>
                  <a:pt x="11489512" y="2903562"/>
                </a:lnTo>
                <a:cubicBezTo>
                  <a:pt x="11486460" y="2912045"/>
                  <a:pt x="11482330" y="2918221"/>
                  <a:pt x="11477122" y="2922091"/>
                </a:cubicBezTo>
                <a:cubicBezTo>
                  <a:pt x="11471912" y="2925960"/>
                  <a:pt x="11465624" y="2927895"/>
                  <a:pt x="11458258" y="2927895"/>
                </a:cubicBezTo>
                <a:cubicBezTo>
                  <a:pt x="11448360" y="2927895"/>
                  <a:pt x="11440100" y="2924435"/>
                  <a:pt x="11433478" y="2917514"/>
                </a:cubicBezTo>
                <a:cubicBezTo>
                  <a:pt x="11426855" y="2910594"/>
                  <a:pt x="11423171" y="2900622"/>
                  <a:pt x="11422427" y="2887600"/>
                </a:cubicBezTo>
                <a:lnTo>
                  <a:pt x="11510831" y="2887600"/>
                </a:lnTo>
                <a:cubicBezTo>
                  <a:pt x="11510906" y="2885219"/>
                  <a:pt x="11510943" y="2883433"/>
                  <a:pt x="11510943" y="2882242"/>
                </a:cubicBezTo>
                <a:cubicBezTo>
                  <a:pt x="11510943" y="2862671"/>
                  <a:pt x="11505920" y="2847491"/>
                  <a:pt x="11495874" y="2836701"/>
                </a:cubicBezTo>
                <a:cubicBezTo>
                  <a:pt x="11485828" y="2825911"/>
                  <a:pt x="11472880" y="2820516"/>
                  <a:pt x="11457030" y="2820516"/>
                </a:cubicBezTo>
                <a:close/>
                <a:moveTo>
                  <a:pt x="9608622" y="2820516"/>
                </a:moveTo>
                <a:cubicBezTo>
                  <a:pt x="9593962" y="2820516"/>
                  <a:pt x="9581535" y="2824906"/>
                  <a:pt x="9571340" y="2833687"/>
                </a:cubicBezTo>
                <a:cubicBezTo>
                  <a:pt x="9559136" y="2844254"/>
                  <a:pt x="9553034" y="2860513"/>
                  <a:pt x="9553034" y="2882466"/>
                </a:cubicBezTo>
                <a:cubicBezTo>
                  <a:pt x="9553034" y="2902483"/>
                  <a:pt x="9558150" y="2917812"/>
                  <a:pt x="9568382" y="2928453"/>
                </a:cubicBezTo>
                <a:cubicBezTo>
                  <a:pt x="9578614" y="2939095"/>
                  <a:pt x="9592027" y="2944415"/>
                  <a:pt x="9608622" y="2944415"/>
                </a:cubicBezTo>
                <a:cubicBezTo>
                  <a:pt x="9618965" y="2944415"/>
                  <a:pt x="9628509" y="2941997"/>
                  <a:pt x="9637252" y="2937160"/>
                </a:cubicBezTo>
                <a:cubicBezTo>
                  <a:pt x="9645996" y="2932323"/>
                  <a:pt x="9652656" y="2925533"/>
                  <a:pt x="9657233" y="2916789"/>
                </a:cubicBezTo>
                <a:cubicBezTo>
                  <a:pt x="9661809" y="2908045"/>
                  <a:pt x="9664097" y="2896046"/>
                  <a:pt x="9664097" y="2880791"/>
                </a:cubicBezTo>
                <a:cubicBezTo>
                  <a:pt x="9664097" y="2861964"/>
                  <a:pt x="9658926" y="2847212"/>
                  <a:pt x="9648582" y="2836533"/>
                </a:cubicBezTo>
                <a:cubicBezTo>
                  <a:pt x="9638238" y="2825855"/>
                  <a:pt x="9624918" y="2820516"/>
                  <a:pt x="9608622" y="2820516"/>
                </a:cubicBezTo>
                <a:close/>
                <a:moveTo>
                  <a:pt x="8789472" y="2820516"/>
                </a:moveTo>
                <a:cubicBezTo>
                  <a:pt x="8774812" y="2820516"/>
                  <a:pt x="8762385" y="2824906"/>
                  <a:pt x="8752190" y="2833687"/>
                </a:cubicBezTo>
                <a:cubicBezTo>
                  <a:pt x="8739986" y="2844254"/>
                  <a:pt x="8733884" y="2860513"/>
                  <a:pt x="8733884" y="2882466"/>
                </a:cubicBezTo>
                <a:cubicBezTo>
                  <a:pt x="8733884" y="2902483"/>
                  <a:pt x="8739000" y="2917812"/>
                  <a:pt x="8749232" y="2928453"/>
                </a:cubicBezTo>
                <a:cubicBezTo>
                  <a:pt x="8759464" y="2939095"/>
                  <a:pt x="8772877" y="2944415"/>
                  <a:pt x="8789472" y="2944415"/>
                </a:cubicBezTo>
                <a:cubicBezTo>
                  <a:pt x="8799815" y="2944415"/>
                  <a:pt x="8809359" y="2941997"/>
                  <a:pt x="8818102" y="2937160"/>
                </a:cubicBezTo>
                <a:cubicBezTo>
                  <a:pt x="8826846" y="2932323"/>
                  <a:pt x="8833506" y="2925533"/>
                  <a:pt x="8838083" y="2916789"/>
                </a:cubicBezTo>
                <a:cubicBezTo>
                  <a:pt x="8842659" y="2908045"/>
                  <a:pt x="8844947" y="2896046"/>
                  <a:pt x="8844947" y="2880791"/>
                </a:cubicBezTo>
                <a:cubicBezTo>
                  <a:pt x="8844947" y="2861964"/>
                  <a:pt x="8839776" y="2847212"/>
                  <a:pt x="8829432" y="2836533"/>
                </a:cubicBezTo>
                <a:cubicBezTo>
                  <a:pt x="8819088" y="2825855"/>
                  <a:pt x="8805768" y="2820516"/>
                  <a:pt x="8789472" y="2820516"/>
                </a:cubicBezTo>
                <a:close/>
                <a:moveTo>
                  <a:pt x="8322747" y="2820516"/>
                </a:moveTo>
                <a:cubicBezTo>
                  <a:pt x="8308087" y="2820516"/>
                  <a:pt x="8295660" y="2824906"/>
                  <a:pt x="8285465" y="2833687"/>
                </a:cubicBezTo>
                <a:cubicBezTo>
                  <a:pt x="8273261" y="2844254"/>
                  <a:pt x="8267159" y="2860513"/>
                  <a:pt x="8267159" y="2882466"/>
                </a:cubicBezTo>
                <a:cubicBezTo>
                  <a:pt x="8267159" y="2902483"/>
                  <a:pt x="8272275" y="2917812"/>
                  <a:pt x="8282507" y="2928453"/>
                </a:cubicBezTo>
                <a:cubicBezTo>
                  <a:pt x="8292739" y="2939095"/>
                  <a:pt x="8306152" y="2944415"/>
                  <a:pt x="8322747" y="2944415"/>
                </a:cubicBezTo>
                <a:cubicBezTo>
                  <a:pt x="8333090" y="2944415"/>
                  <a:pt x="8342634" y="2941997"/>
                  <a:pt x="8351378" y="2937160"/>
                </a:cubicBezTo>
                <a:cubicBezTo>
                  <a:pt x="8360121" y="2932323"/>
                  <a:pt x="8366781" y="2925533"/>
                  <a:pt x="8371358" y="2916789"/>
                </a:cubicBezTo>
                <a:cubicBezTo>
                  <a:pt x="8375934" y="2908045"/>
                  <a:pt x="8378222" y="2896046"/>
                  <a:pt x="8378222" y="2880791"/>
                </a:cubicBezTo>
                <a:cubicBezTo>
                  <a:pt x="8378222" y="2861964"/>
                  <a:pt x="8373051" y="2847212"/>
                  <a:pt x="8362707" y="2836533"/>
                </a:cubicBezTo>
                <a:cubicBezTo>
                  <a:pt x="8352364" y="2825855"/>
                  <a:pt x="8339043" y="2820516"/>
                  <a:pt x="8322747" y="2820516"/>
                </a:cubicBezTo>
                <a:close/>
                <a:moveTo>
                  <a:pt x="10968688" y="2778323"/>
                </a:moveTo>
                <a:cubicBezTo>
                  <a:pt x="10969804" y="2787699"/>
                  <a:pt x="10973208" y="2794861"/>
                  <a:pt x="10978901" y="2799810"/>
                </a:cubicBezTo>
                <a:cubicBezTo>
                  <a:pt x="10984594" y="2804759"/>
                  <a:pt x="10992202" y="2807233"/>
                  <a:pt x="11001727" y="2807233"/>
                </a:cubicBezTo>
                <a:cubicBezTo>
                  <a:pt x="11011178" y="2807233"/>
                  <a:pt x="11018750" y="2804740"/>
                  <a:pt x="11024442" y="2799754"/>
                </a:cubicBezTo>
                <a:cubicBezTo>
                  <a:pt x="11030135" y="2794768"/>
                  <a:pt x="11033539" y="2787625"/>
                  <a:pt x="11034656" y="2778323"/>
                </a:cubicBezTo>
                <a:lnTo>
                  <a:pt x="11020926" y="2778323"/>
                </a:lnTo>
                <a:cubicBezTo>
                  <a:pt x="11019884" y="2783532"/>
                  <a:pt x="11017819" y="2787346"/>
                  <a:pt x="11014731" y="2789764"/>
                </a:cubicBezTo>
                <a:cubicBezTo>
                  <a:pt x="11011643" y="2792183"/>
                  <a:pt x="11007085" y="2793392"/>
                  <a:pt x="11001058" y="2793392"/>
                </a:cubicBezTo>
                <a:cubicBezTo>
                  <a:pt x="10995848" y="2793392"/>
                  <a:pt x="10991700" y="2792145"/>
                  <a:pt x="10988612" y="2789652"/>
                </a:cubicBezTo>
                <a:cubicBezTo>
                  <a:pt x="10985524" y="2787160"/>
                  <a:pt x="10983458" y="2783383"/>
                  <a:pt x="10982417" y="2778323"/>
                </a:cubicBezTo>
                <a:close/>
                <a:moveTo>
                  <a:pt x="8882712" y="2778323"/>
                </a:moveTo>
                <a:cubicBezTo>
                  <a:pt x="8883829" y="2787699"/>
                  <a:pt x="8887233" y="2794861"/>
                  <a:pt x="8892926" y="2799810"/>
                </a:cubicBezTo>
                <a:cubicBezTo>
                  <a:pt x="8898618" y="2804759"/>
                  <a:pt x="8906227" y="2807233"/>
                  <a:pt x="8915752" y="2807233"/>
                </a:cubicBezTo>
                <a:cubicBezTo>
                  <a:pt x="8925203" y="2807233"/>
                  <a:pt x="8932774" y="2804740"/>
                  <a:pt x="8938467" y="2799754"/>
                </a:cubicBezTo>
                <a:cubicBezTo>
                  <a:pt x="8944160" y="2794768"/>
                  <a:pt x="8947564" y="2787625"/>
                  <a:pt x="8948680" y="2778323"/>
                </a:cubicBezTo>
                <a:lnTo>
                  <a:pt x="8934951" y="2778323"/>
                </a:lnTo>
                <a:cubicBezTo>
                  <a:pt x="8933909" y="2783532"/>
                  <a:pt x="8931844" y="2787346"/>
                  <a:pt x="8928756" y="2789764"/>
                </a:cubicBezTo>
                <a:cubicBezTo>
                  <a:pt x="8925668" y="2792183"/>
                  <a:pt x="8921110" y="2793392"/>
                  <a:pt x="8915082" y="2793392"/>
                </a:cubicBezTo>
                <a:cubicBezTo>
                  <a:pt x="8909874" y="2793392"/>
                  <a:pt x="8905725" y="2792145"/>
                  <a:pt x="8902637" y="2789652"/>
                </a:cubicBezTo>
                <a:cubicBezTo>
                  <a:pt x="8899548" y="2787160"/>
                  <a:pt x="8897484" y="2783383"/>
                  <a:pt x="8896442" y="2778323"/>
                </a:cubicBezTo>
                <a:close/>
                <a:moveTo>
                  <a:pt x="11601170" y="2778100"/>
                </a:moveTo>
                <a:lnTo>
                  <a:pt x="11601170" y="2834692"/>
                </a:lnTo>
                <a:cubicBezTo>
                  <a:pt x="11597374" y="2829929"/>
                  <a:pt x="11593058" y="2826376"/>
                  <a:pt x="11588222" y="2824032"/>
                </a:cubicBezTo>
                <a:cubicBezTo>
                  <a:pt x="11583385" y="2821688"/>
                  <a:pt x="11577990" y="2820516"/>
                  <a:pt x="11572037" y="2820516"/>
                </a:cubicBezTo>
                <a:cubicBezTo>
                  <a:pt x="11557824" y="2820516"/>
                  <a:pt x="11546512" y="2826339"/>
                  <a:pt x="11538104" y="2837985"/>
                </a:cubicBezTo>
                <a:cubicBezTo>
                  <a:pt x="11529695" y="2849630"/>
                  <a:pt x="11525491" y="2864048"/>
                  <a:pt x="11525491" y="2881238"/>
                </a:cubicBezTo>
                <a:cubicBezTo>
                  <a:pt x="11525491" y="2901553"/>
                  <a:pt x="11530142" y="2917161"/>
                  <a:pt x="11539443" y="2928063"/>
                </a:cubicBezTo>
                <a:cubicBezTo>
                  <a:pt x="11548745" y="2938964"/>
                  <a:pt x="11559610" y="2944415"/>
                  <a:pt x="11572037" y="2944415"/>
                </a:cubicBezTo>
                <a:cubicBezTo>
                  <a:pt x="11577692" y="2944415"/>
                  <a:pt x="11582957" y="2943336"/>
                  <a:pt x="11587831" y="2941178"/>
                </a:cubicBezTo>
                <a:cubicBezTo>
                  <a:pt x="11592705" y="2939020"/>
                  <a:pt x="11597152" y="2935783"/>
                  <a:pt x="11601170" y="2931467"/>
                </a:cubicBezTo>
                <a:lnTo>
                  <a:pt x="11601170" y="2987166"/>
                </a:lnTo>
                <a:lnTo>
                  <a:pt x="11621262" y="2987166"/>
                </a:lnTo>
                <a:lnTo>
                  <a:pt x="11621262" y="2931467"/>
                </a:lnTo>
                <a:cubicBezTo>
                  <a:pt x="11627512" y="2937420"/>
                  <a:pt x="11632870" y="2941066"/>
                  <a:pt x="11637335" y="2942406"/>
                </a:cubicBezTo>
                <a:cubicBezTo>
                  <a:pt x="11641800" y="2943745"/>
                  <a:pt x="11646190" y="2944415"/>
                  <a:pt x="11650506" y="2944415"/>
                </a:cubicBezTo>
                <a:cubicBezTo>
                  <a:pt x="11663678" y="2944415"/>
                  <a:pt x="11674691" y="2938704"/>
                  <a:pt x="11683546" y="2927281"/>
                </a:cubicBezTo>
                <a:cubicBezTo>
                  <a:pt x="11692402" y="2915859"/>
                  <a:pt x="11696829" y="2900883"/>
                  <a:pt x="11696829" y="2882354"/>
                </a:cubicBezTo>
                <a:cubicBezTo>
                  <a:pt x="11696829" y="2864569"/>
                  <a:pt x="11692718" y="2849816"/>
                  <a:pt x="11684495" y="2838096"/>
                </a:cubicBezTo>
                <a:cubicBezTo>
                  <a:pt x="11676272" y="2826376"/>
                  <a:pt x="11665129" y="2820516"/>
                  <a:pt x="11651064" y="2820516"/>
                </a:cubicBezTo>
                <a:cubicBezTo>
                  <a:pt x="11645334" y="2820516"/>
                  <a:pt x="11639977" y="2821688"/>
                  <a:pt x="11634991" y="2824032"/>
                </a:cubicBezTo>
                <a:cubicBezTo>
                  <a:pt x="11630005" y="2826376"/>
                  <a:pt x="11625429" y="2829929"/>
                  <a:pt x="11621262" y="2834692"/>
                </a:cubicBezTo>
                <a:lnTo>
                  <a:pt x="11621262" y="2778100"/>
                </a:lnTo>
                <a:close/>
                <a:moveTo>
                  <a:pt x="8987785" y="2775309"/>
                </a:moveTo>
                <a:cubicBezTo>
                  <a:pt x="8996864" y="2790936"/>
                  <a:pt x="9002854" y="2802098"/>
                  <a:pt x="9005756" y="2808795"/>
                </a:cubicBezTo>
                <a:cubicBezTo>
                  <a:pt x="9010295" y="2819065"/>
                  <a:pt x="9013830" y="2829780"/>
                  <a:pt x="9016360" y="2840942"/>
                </a:cubicBezTo>
                <a:cubicBezTo>
                  <a:pt x="9019560" y="2854709"/>
                  <a:pt x="9021160" y="2868587"/>
                  <a:pt x="9021160" y="2882577"/>
                </a:cubicBezTo>
                <a:cubicBezTo>
                  <a:pt x="9021160" y="2918370"/>
                  <a:pt x="9010035" y="2954126"/>
                  <a:pt x="8987785" y="2989845"/>
                </a:cubicBezTo>
                <a:lnTo>
                  <a:pt x="9002184" y="2989845"/>
                </a:lnTo>
                <a:cubicBezTo>
                  <a:pt x="9013198" y="2975855"/>
                  <a:pt x="9022555" y="2959484"/>
                  <a:pt x="9030257" y="2940732"/>
                </a:cubicBezTo>
                <a:cubicBezTo>
                  <a:pt x="9037959" y="2921979"/>
                  <a:pt x="9041810" y="2902557"/>
                  <a:pt x="9041810" y="2882466"/>
                </a:cubicBezTo>
                <a:cubicBezTo>
                  <a:pt x="9041810" y="2864755"/>
                  <a:pt x="9038945" y="2847788"/>
                  <a:pt x="9033215" y="2831566"/>
                </a:cubicBezTo>
                <a:cubicBezTo>
                  <a:pt x="9026518" y="2812739"/>
                  <a:pt x="9016174" y="2793987"/>
                  <a:pt x="9002184" y="2775309"/>
                </a:cubicBezTo>
                <a:close/>
                <a:moveTo>
                  <a:pt x="11238029" y="2774193"/>
                </a:moveTo>
                <a:cubicBezTo>
                  <a:pt x="11237508" y="2775830"/>
                  <a:pt x="11236318" y="2776872"/>
                  <a:pt x="11234457" y="2777318"/>
                </a:cubicBezTo>
                <a:cubicBezTo>
                  <a:pt x="11232597" y="2777765"/>
                  <a:pt x="11224820" y="2777988"/>
                  <a:pt x="11211128" y="2777988"/>
                </a:cubicBezTo>
                <a:cubicBezTo>
                  <a:pt x="11189102" y="2777988"/>
                  <a:pt x="11172786" y="2783420"/>
                  <a:pt x="11162182" y="2794285"/>
                </a:cubicBezTo>
                <a:cubicBezTo>
                  <a:pt x="11151578" y="2805149"/>
                  <a:pt x="11146276" y="2826246"/>
                  <a:pt x="11146276" y="2857574"/>
                </a:cubicBezTo>
                <a:cubicBezTo>
                  <a:pt x="11146276" y="2882503"/>
                  <a:pt x="11148360" y="2899990"/>
                  <a:pt x="11152527" y="2910036"/>
                </a:cubicBezTo>
                <a:cubicBezTo>
                  <a:pt x="11156694" y="2920082"/>
                  <a:pt x="11162685" y="2928323"/>
                  <a:pt x="11170498" y="2934760"/>
                </a:cubicBezTo>
                <a:cubicBezTo>
                  <a:pt x="11178312" y="2941197"/>
                  <a:pt x="11189251" y="2944415"/>
                  <a:pt x="11203315" y="2944415"/>
                </a:cubicBezTo>
                <a:cubicBezTo>
                  <a:pt x="11215444" y="2944415"/>
                  <a:pt x="11225025" y="2941997"/>
                  <a:pt x="11232058" y="2937160"/>
                </a:cubicBezTo>
                <a:cubicBezTo>
                  <a:pt x="11239090" y="2932323"/>
                  <a:pt x="11245173" y="2925477"/>
                  <a:pt x="11250308" y="2916621"/>
                </a:cubicBezTo>
                <a:cubicBezTo>
                  <a:pt x="11255442" y="2907766"/>
                  <a:pt x="11258009" y="2896418"/>
                  <a:pt x="11258009" y="2882577"/>
                </a:cubicBezTo>
                <a:cubicBezTo>
                  <a:pt x="11258009" y="2864346"/>
                  <a:pt x="11252912" y="2849891"/>
                  <a:pt x="11242717" y="2839212"/>
                </a:cubicBezTo>
                <a:cubicBezTo>
                  <a:pt x="11232522" y="2828534"/>
                  <a:pt x="11219649" y="2823195"/>
                  <a:pt x="11204096" y="2823195"/>
                </a:cubicBezTo>
                <a:cubicBezTo>
                  <a:pt x="11195613" y="2823195"/>
                  <a:pt x="11187986" y="2825074"/>
                  <a:pt x="11181214" y="2828831"/>
                </a:cubicBezTo>
                <a:cubicBezTo>
                  <a:pt x="11174442" y="2832589"/>
                  <a:pt x="11168526" y="2838226"/>
                  <a:pt x="11163466" y="2845742"/>
                </a:cubicBezTo>
                <a:cubicBezTo>
                  <a:pt x="11163764" y="2834654"/>
                  <a:pt x="11165234" y="2825594"/>
                  <a:pt x="11167875" y="2818562"/>
                </a:cubicBezTo>
                <a:cubicBezTo>
                  <a:pt x="11170517" y="2811530"/>
                  <a:pt x="11174852" y="2806414"/>
                  <a:pt x="11180879" y="2803214"/>
                </a:cubicBezTo>
                <a:cubicBezTo>
                  <a:pt x="11186907" y="2800015"/>
                  <a:pt x="11198218" y="2798415"/>
                  <a:pt x="11214812" y="2798415"/>
                </a:cubicBezTo>
                <a:cubicBezTo>
                  <a:pt x="11227314" y="2798415"/>
                  <a:pt x="11235704" y="2797968"/>
                  <a:pt x="11239982" y="2797075"/>
                </a:cubicBezTo>
                <a:cubicBezTo>
                  <a:pt x="11244261" y="2796182"/>
                  <a:pt x="11247759" y="2794173"/>
                  <a:pt x="11250475" y="2791048"/>
                </a:cubicBezTo>
                <a:cubicBezTo>
                  <a:pt x="11253191" y="2787922"/>
                  <a:pt x="11254958" y="2782379"/>
                  <a:pt x="11255777" y="2774416"/>
                </a:cubicBezTo>
                <a:close/>
                <a:moveTo>
                  <a:pt x="10480159" y="2652154"/>
                </a:moveTo>
                <a:lnTo>
                  <a:pt x="10480159" y="2675036"/>
                </a:lnTo>
                <a:lnTo>
                  <a:pt x="10491544" y="2675036"/>
                </a:lnTo>
                <a:cubicBezTo>
                  <a:pt x="10491321" y="2681808"/>
                  <a:pt x="10490205" y="2686998"/>
                  <a:pt x="10488196" y="2690607"/>
                </a:cubicBezTo>
                <a:cubicBezTo>
                  <a:pt x="10486187" y="2694216"/>
                  <a:pt x="10483061" y="2696951"/>
                  <a:pt x="10478820" y="2698812"/>
                </a:cubicBezTo>
                <a:lnTo>
                  <a:pt x="10484401" y="2707406"/>
                </a:lnTo>
                <a:cubicBezTo>
                  <a:pt x="10490875" y="2704579"/>
                  <a:pt x="10495600" y="2700579"/>
                  <a:pt x="10498576" y="2695407"/>
                </a:cubicBezTo>
                <a:cubicBezTo>
                  <a:pt x="10501553" y="2690235"/>
                  <a:pt x="10503042" y="2683445"/>
                  <a:pt x="10503042" y="2675036"/>
                </a:cubicBezTo>
                <a:lnTo>
                  <a:pt x="10503042" y="2652154"/>
                </a:lnTo>
                <a:close/>
                <a:moveTo>
                  <a:pt x="8818716" y="2622909"/>
                </a:moveTo>
                <a:lnTo>
                  <a:pt x="8843050" y="2622909"/>
                </a:lnTo>
                <a:cubicBezTo>
                  <a:pt x="8851756" y="2622909"/>
                  <a:pt x="8858081" y="2623337"/>
                  <a:pt x="8862025" y="2624193"/>
                </a:cubicBezTo>
                <a:cubicBezTo>
                  <a:pt x="8865969" y="2625049"/>
                  <a:pt x="8869169" y="2627095"/>
                  <a:pt x="8871625" y="2630332"/>
                </a:cubicBezTo>
                <a:cubicBezTo>
                  <a:pt x="8874080" y="2633569"/>
                  <a:pt x="8875308" y="2637085"/>
                  <a:pt x="8875308" y="2640880"/>
                </a:cubicBezTo>
                <a:cubicBezTo>
                  <a:pt x="8875085" y="2647354"/>
                  <a:pt x="8872852" y="2651912"/>
                  <a:pt x="8868611" y="2654554"/>
                </a:cubicBezTo>
                <a:cubicBezTo>
                  <a:pt x="8864369" y="2657195"/>
                  <a:pt x="8856556" y="2658516"/>
                  <a:pt x="8845170" y="2658516"/>
                </a:cubicBezTo>
                <a:lnTo>
                  <a:pt x="8818716" y="2658516"/>
                </a:lnTo>
                <a:close/>
                <a:moveTo>
                  <a:pt x="11169717" y="2615542"/>
                </a:moveTo>
                <a:lnTo>
                  <a:pt x="11169717" y="2622909"/>
                </a:lnTo>
                <a:cubicBezTo>
                  <a:pt x="11169717" y="2631765"/>
                  <a:pt x="11168638" y="2638462"/>
                  <a:pt x="11166480" y="2643001"/>
                </a:cubicBezTo>
                <a:cubicBezTo>
                  <a:pt x="11163652" y="2648880"/>
                  <a:pt x="11159224" y="2653512"/>
                  <a:pt x="11153197" y="2656898"/>
                </a:cubicBezTo>
                <a:cubicBezTo>
                  <a:pt x="11147170" y="2660284"/>
                  <a:pt x="11140286" y="2661977"/>
                  <a:pt x="11132547" y="2661977"/>
                </a:cubicBezTo>
                <a:cubicBezTo>
                  <a:pt x="11124734" y="2661977"/>
                  <a:pt x="11118799" y="2660191"/>
                  <a:pt x="11114744" y="2656619"/>
                </a:cubicBezTo>
                <a:cubicBezTo>
                  <a:pt x="11110688" y="2653047"/>
                  <a:pt x="11108660" y="2648582"/>
                  <a:pt x="11108660" y="2643224"/>
                </a:cubicBezTo>
                <a:cubicBezTo>
                  <a:pt x="11108660" y="2639727"/>
                  <a:pt x="11109590" y="2636546"/>
                  <a:pt x="11111451" y="2633681"/>
                </a:cubicBezTo>
                <a:cubicBezTo>
                  <a:pt x="11113311" y="2630816"/>
                  <a:pt x="11115953" y="2628639"/>
                  <a:pt x="11119376" y="2627151"/>
                </a:cubicBezTo>
                <a:cubicBezTo>
                  <a:pt x="11122799" y="2625663"/>
                  <a:pt x="11128640" y="2624323"/>
                  <a:pt x="11136900" y="2623132"/>
                </a:cubicBezTo>
                <a:cubicBezTo>
                  <a:pt x="11151486" y="2621049"/>
                  <a:pt x="11162424" y="2618519"/>
                  <a:pt x="11169717" y="2615542"/>
                </a:cubicBezTo>
                <a:close/>
                <a:moveTo>
                  <a:pt x="10426767" y="2615542"/>
                </a:moveTo>
                <a:lnTo>
                  <a:pt x="10426767" y="2622909"/>
                </a:lnTo>
                <a:cubicBezTo>
                  <a:pt x="10426767" y="2631765"/>
                  <a:pt x="10425688" y="2638462"/>
                  <a:pt x="10423530" y="2643001"/>
                </a:cubicBezTo>
                <a:cubicBezTo>
                  <a:pt x="10420702" y="2648880"/>
                  <a:pt x="10416274" y="2653512"/>
                  <a:pt x="10410247" y="2656898"/>
                </a:cubicBezTo>
                <a:cubicBezTo>
                  <a:pt x="10404220" y="2660284"/>
                  <a:pt x="10397336" y="2661977"/>
                  <a:pt x="10389597" y="2661977"/>
                </a:cubicBezTo>
                <a:cubicBezTo>
                  <a:pt x="10381784" y="2661977"/>
                  <a:pt x="10375849" y="2660191"/>
                  <a:pt x="10371794" y="2656619"/>
                </a:cubicBezTo>
                <a:cubicBezTo>
                  <a:pt x="10367738" y="2653047"/>
                  <a:pt x="10365710" y="2648582"/>
                  <a:pt x="10365710" y="2643224"/>
                </a:cubicBezTo>
                <a:cubicBezTo>
                  <a:pt x="10365710" y="2639727"/>
                  <a:pt x="10366640" y="2636546"/>
                  <a:pt x="10368501" y="2633681"/>
                </a:cubicBezTo>
                <a:cubicBezTo>
                  <a:pt x="10370361" y="2630816"/>
                  <a:pt x="10373003" y="2628639"/>
                  <a:pt x="10376426" y="2627151"/>
                </a:cubicBezTo>
                <a:cubicBezTo>
                  <a:pt x="10379849" y="2625663"/>
                  <a:pt x="10385690" y="2624323"/>
                  <a:pt x="10393950" y="2623132"/>
                </a:cubicBezTo>
                <a:cubicBezTo>
                  <a:pt x="10408536" y="2621049"/>
                  <a:pt x="10419474" y="2618519"/>
                  <a:pt x="10426767" y="2615542"/>
                </a:cubicBezTo>
                <a:close/>
                <a:moveTo>
                  <a:pt x="9607617" y="2615542"/>
                </a:moveTo>
                <a:lnTo>
                  <a:pt x="9607617" y="2622909"/>
                </a:lnTo>
                <a:cubicBezTo>
                  <a:pt x="9607617" y="2631765"/>
                  <a:pt x="9606538" y="2638462"/>
                  <a:pt x="9604380" y="2643001"/>
                </a:cubicBezTo>
                <a:cubicBezTo>
                  <a:pt x="9601552" y="2648880"/>
                  <a:pt x="9597125" y="2653512"/>
                  <a:pt x="9591097" y="2656898"/>
                </a:cubicBezTo>
                <a:cubicBezTo>
                  <a:pt x="9585070" y="2660284"/>
                  <a:pt x="9578186" y="2661977"/>
                  <a:pt x="9570447" y="2661977"/>
                </a:cubicBezTo>
                <a:cubicBezTo>
                  <a:pt x="9562634" y="2661977"/>
                  <a:pt x="9556699" y="2660191"/>
                  <a:pt x="9552644" y="2656619"/>
                </a:cubicBezTo>
                <a:cubicBezTo>
                  <a:pt x="9548588" y="2653047"/>
                  <a:pt x="9546560" y="2648582"/>
                  <a:pt x="9546560" y="2643224"/>
                </a:cubicBezTo>
                <a:cubicBezTo>
                  <a:pt x="9546560" y="2639727"/>
                  <a:pt x="9547490" y="2636546"/>
                  <a:pt x="9549351" y="2633681"/>
                </a:cubicBezTo>
                <a:cubicBezTo>
                  <a:pt x="9551211" y="2630816"/>
                  <a:pt x="9553853" y="2628639"/>
                  <a:pt x="9557276" y="2627151"/>
                </a:cubicBezTo>
                <a:cubicBezTo>
                  <a:pt x="9560699" y="2625663"/>
                  <a:pt x="9566540" y="2624323"/>
                  <a:pt x="9574800" y="2623132"/>
                </a:cubicBezTo>
                <a:cubicBezTo>
                  <a:pt x="9589386" y="2621049"/>
                  <a:pt x="9600324" y="2618519"/>
                  <a:pt x="9607617" y="2615542"/>
                </a:cubicBezTo>
                <a:close/>
                <a:moveTo>
                  <a:pt x="10993281" y="2573126"/>
                </a:moveTo>
                <a:lnTo>
                  <a:pt x="11039158" y="2573126"/>
                </a:lnTo>
                <a:lnTo>
                  <a:pt x="11039158" y="2658516"/>
                </a:lnTo>
                <a:lnTo>
                  <a:pt x="10975422" y="2658516"/>
                </a:lnTo>
                <a:cubicBezTo>
                  <a:pt x="10985840" y="2640062"/>
                  <a:pt x="10991793" y="2611598"/>
                  <a:pt x="10993281" y="2573126"/>
                </a:cubicBezTo>
                <a:close/>
                <a:moveTo>
                  <a:pt x="9069231" y="2573126"/>
                </a:moveTo>
                <a:lnTo>
                  <a:pt x="9115108" y="2573126"/>
                </a:lnTo>
                <a:lnTo>
                  <a:pt x="9115108" y="2658516"/>
                </a:lnTo>
                <a:lnTo>
                  <a:pt x="9051372" y="2658516"/>
                </a:lnTo>
                <a:cubicBezTo>
                  <a:pt x="9061790" y="2640062"/>
                  <a:pt x="9067743" y="2611598"/>
                  <a:pt x="9069231" y="2573126"/>
                </a:cubicBezTo>
                <a:close/>
                <a:moveTo>
                  <a:pt x="8818716" y="2573126"/>
                </a:moveTo>
                <a:lnTo>
                  <a:pt x="8840817" y="2573126"/>
                </a:lnTo>
                <a:cubicBezTo>
                  <a:pt x="8851533" y="2573126"/>
                  <a:pt x="8859104" y="2574354"/>
                  <a:pt x="8863532" y="2576810"/>
                </a:cubicBezTo>
                <a:cubicBezTo>
                  <a:pt x="8867960" y="2579265"/>
                  <a:pt x="8870174" y="2583619"/>
                  <a:pt x="8870174" y="2589869"/>
                </a:cubicBezTo>
                <a:cubicBezTo>
                  <a:pt x="8870174" y="2593665"/>
                  <a:pt x="8868909" y="2596920"/>
                  <a:pt x="8866378" y="2599636"/>
                </a:cubicBezTo>
                <a:cubicBezTo>
                  <a:pt x="8863848" y="2602352"/>
                  <a:pt x="8860984" y="2604157"/>
                  <a:pt x="8857784" y="2605050"/>
                </a:cubicBezTo>
                <a:cubicBezTo>
                  <a:pt x="8854584" y="2605943"/>
                  <a:pt x="8848705" y="2606389"/>
                  <a:pt x="8840148" y="2606389"/>
                </a:cubicBezTo>
                <a:lnTo>
                  <a:pt x="8818716" y="2606389"/>
                </a:lnTo>
                <a:close/>
                <a:moveTo>
                  <a:pt x="11713646" y="2570447"/>
                </a:moveTo>
                <a:cubicBezTo>
                  <a:pt x="11723544" y="2570447"/>
                  <a:pt x="11731822" y="2574224"/>
                  <a:pt x="11738482" y="2581777"/>
                </a:cubicBezTo>
                <a:cubicBezTo>
                  <a:pt x="11745142" y="2589330"/>
                  <a:pt x="11748472" y="2600436"/>
                  <a:pt x="11748472" y="2615096"/>
                </a:cubicBezTo>
                <a:cubicBezTo>
                  <a:pt x="11748472" y="2630648"/>
                  <a:pt x="11745161" y="2642220"/>
                  <a:pt x="11738538" y="2649810"/>
                </a:cubicBezTo>
                <a:cubicBezTo>
                  <a:pt x="11731915" y="2657400"/>
                  <a:pt x="11723618" y="2661195"/>
                  <a:pt x="11713646" y="2661195"/>
                </a:cubicBezTo>
                <a:cubicBezTo>
                  <a:pt x="11703601" y="2661195"/>
                  <a:pt x="11695266" y="2657419"/>
                  <a:pt x="11688644" y="2649866"/>
                </a:cubicBezTo>
                <a:cubicBezTo>
                  <a:pt x="11682020" y="2642313"/>
                  <a:pt x="11678709" y="2630946"/>
                  <a:pt x="11678709" y="2615766"/>
                </a:cubicBezTo>
                <a:cubicBezTo>
                  <a:pt x="11678709" y="2600585"/>
                  <a:pt x="11682020" y="2589237"/>
                  <a:pt x="11688644" y="2581721"/>
                </a:cubicBezTo>
                <a:cubicBezTo>
                  <a:pt x="11695266" y="2574205"/>
                  <a:pt x="11703601" y="2570447"/>
                  <a:pt x="11713646" y="2570447"/>
                </a:cubicBezTo>
                <a:close/>
                <a:moveTo>
                  <a:pt x="11513622" y="2570447"/>
                </a:moveTo>
                <a:cubicBezTo>
                  <a:pt x="11523519" y="2570447"/>
                  <a:pt x="11531797" y="2574224"/>
                  <a:pt x="11538457" y="2581777"/>
                </a:cubicBezTo>
                <a:cubicBezTo>
                  <a:pt x="11545117" y="2589330"/>
                  <a:pt x="11548448" y="2600436"/>
                  <a:pt x="11548448" y="2615096"/>
                </a:cubicBezTo>
                <a:cubicBezTo>
                  <a:pt x="11548448" y="2630648"/>
                  <a:pt x="11545136" y="2642220"/>
                  <a:pt x="11538513" y="2649810"/>
                </a:cubicBezTo>
                <a:cubicBezTo>
                  <a:pt x="11531890" y="2657400"/>
                  <a:pt x="11523593" y="2661195"/>
                  <a:pt x="11513622" y="2661195"/>
                </a:cubicBezTo>
                <a:cubicBezTo>
                  <a:pt x="11503576" y="2661195"/>
                  <a:pt x="11495241" y="2657419"/>
                  <a:pt x="11488618" y="2649866"/>
                </a:cubicBezTo>
                <a:cubicBezTo>
                  <a:pt x="11481996" y="2642313"/>
                  <a:pt x="11478684" y="2630946"/>
                  <a:pt x="11478684" y="2615766"/>
                </a:cubicBezTo>
                <a:cubicBezTo>
                  <a:pt x="11478684" y="2600585"/>
                  <a:pt x="11481996" y="2589237"/>
                  <a:pt x="11488618" y="2581721"/>
                </a:cubicBezTo>
                <a:cubicBezTo>
                  <a:pt x="11495241" y="2574205"/>
                  <a:pt x="11503576" y="2570447"/>
                  <a:pt x="11513622" y="2570447"/>
                </a:cubicBezTo>
                <a:close/>
                <a:moveTo>
                  <a:pt x="10789722" y="2570447"/>
                </a:moveTo>
                <a:cubicBezTo>
                  <a:pt x="10799619" y="2570447"/>
                  <a:pt x="10807897" y="2574224"/>
                  <a:pt x="10814557" y="2581777"/>
                </a:cubicBezTo>
                <a:cubicBezTo>
                  <a:pt x="10821217" y="2589330"/>
                  <a:pt x="10824548" y="2600436"/>
                  <a:pt x="10824548" y="2615096"/>
                </a:cubicBezTo>
                <a:cubicBezTo>
                  <a:pt x="10824548" y="2630648"/>
                  <a:pt x="10821236" y="2642220"/>
                  <a:pt x="10814613" y="2649810"/>
                </a:cubicBezTo>
                <a:cubicBezTo>
                  <a:pt x="10807990" y="2657400"/>
                  <a:pt x="10799693" y="2661195"/>
                  <a:pt x="10789722" y="2661195"/>
                </a:cubicBezTo>
                <a:cubicBezTo>
                  <a:pt x="10779676" y="2661195"/>
                  <a:pt x="10771341" y="2657419"/>
                  <a:pt x="10764718" y="2649866"/>
                </a:cubicBezTo>
                <a:cubicBezTo>
                  <a:pt x="10758096" y="2642313"/>
                  <a:pt x="10754784" y="2630946"/>
                  <a:pt x="10754784" y="2615766"/>
                </a:cubicBezTo>
                <a:cubicBezTo>
                  <a:pt x="10754784" y="2600585"/>
                  <a:pt x="10758096" y="2589237"/>
                  <a:pt x="10764718" y="2581721"/>
                </a:cubicBezTo>
                <a:cubicBezTo>
                  <a:pt x="10771341" y="2574205"/>
                  <a:pt x="10779676" y="2570447"/>
                  <a:pt x="10789722" y="2570447"/>
                </a:cubicBezTo>
                <a:close/>
                <a:moveTo>
                  <a:pt x="9218097" y="2570447"/>
                </a:moveTo>
                <a:cubicBezTo>
                  <a:pt x="9227994" y="2570447"/>
                  <a:pt x="9236272" y="2574224"/>
                  <a:pt x="9242932" y="2581777"/>
                </a:cubicBezTo>
                <a:cubicBezTo>
                  <a:pt x="9249592" y="2589330"/>
                  <a:pt x="9252922" y="2600436"/>
                  <a:pt x="9252922" y="2615096"/>
                </a:cubicBezTo>
                <a:cubicBezTo>
                  <a:pt x="9252922" y="2630648"/>
                  <a:pt x="9249611" y="2642220"/>
                  <a:pt x="9242988" y="2649810"/>
                </a:cubicBezTo>
                <a:cubicBezTo>
                  <a:pt x="9236365" y="2657400"/>
                  <a:pt x="9228068" y="2661195"/>
                  <a:pt x="9218097" y="2661195"/>
                </a:cubicBezTo>
                <a:cubicBezTo>
                  <a:pt x="9208051" y="2661195"/>
                  <a:pt x="9199716" y="2657419"/>
                  <a:pt x="9193094" y="2649866"/>
                </a:cubicBezTo>
                <a:cubicBezTo>
                  <a:pt x="9186471" y="2642313"/>
                  <a:pt x="9183159" y="2630946"/>
                  <a:pt x="9183159" y="2615766"/>
                </a:cubicBezTo>
                <a:cubicBezTo>
                  <a:pt x="9183159" y="2600585"/>
                  <a:pt x="9186471" y="2589237"/>
                  <a:pt x="9193094" y="2581721"/>
                </a:cubicBezTo>
                <a:cubicBezTo>
                  <a:pt x="9199716" y="2574205"/>
                  <a:pt x="9208051" y="2570447"/>
                  <a:pt x="9218097" y="2570447"/>
                </a:cubicBezTo>
                <a:close/>
                <a:moveTo>
                  <a:pt x="8970447" y="2570447"/>
                </a:moveTo>
                <a:cubicBezTo>
                  <a:pt x="8980344" y="2570447"/>
                  <a:pt x="8988622" y="2574224"/>
                  <a:pt x="8995282" y="2581777"/>
                </a:cubicBezTo>
                <a:cubicBezTo>
                  <a:pt x="9001942" y="2589330"/>
                  <a:pt x="9005272" y="2600436"/>
                  <a:pt x="9005272" y="2615096"/>
                </a:cubicBezTo>
                <a:cubicBezTo>
                  <a:pt x="9005272" y="2630648"/>
                  <a:pt x="9001961" y="2642220"/>
                  <a:pt x="8995338" y="2649810"/>
                </a:cubicBezTo>
                <a:cubicBezTo>
                  <a:pt x="8988715" y="2657400"/>
                  <a:pt x="8980418" y="2661195"/>
                  <a:pt x="8970447" y="2661195"/>
                </a:cubicBezTo>
                <a:cubicBezTo>
                  <a:pt x="8960401" y="2661195"/>
                  <a:pt x="8952066" y="2657419"/>
                  <a:pt x="8945443" y="2649866"/>
                </a:cubicBezTo>
                <a:cubicBezTo>
                  <a:pt x="8938820" y="2642313"/>
                  <a:pt x="8935509" y="2630946"/>
                  <a:pt x="8935509" y="2615766"/>
                </a:cubicBezTo>
                <a:cubicBezTo>
                  <a:pt x="8935509" y="2600585"/>
                  <a:pt x="8938820" y="2589237"/>
                  <a:pt x="8945443" y="2581721"/>
                </a:cubicBezTo>
                <a:cubicBezTo>
                  <a:pt x="8952066" y="2574205"/>
                  <a:pt x="8960401" y="2570447"/>
                  <a:pt x="8970447" y="2570447"/>
                </a:cubicBezTo>
                <a:close/>
                <a:moveTo>
                  <a:pt x="8361628" y="2570336"/>
                </a:moveTo>
                <a:cubicBezTo>
                  <a:pt x="8371823" y="2570336"/>
                  <a:pt x="8380120" y="2574205"/>
                  <a:pt x="8386520" y="2581944"/>
                </a:cubicBezTo>
                <a:cubicBezTo>
                  <a:pt x="8390687" y="2586930"/>
                  <a:pt x="8393217" y="2594409"/>
                  <a:pt x="8394110" y="2604380"/>
                </a:cubicBezTo>
                <a:lnTo>
                  <a:pt x="8327919" y="2604380"/>
                </a:lnTo>
                <a:cubicBezTo>
                  <a:pt x="8328588" y="2594037"/>
                  <a:pt x="8332067" y="2585777"/>
                  <a:pt x="8338355" y="2579600"/>
                </a:cubicBezTo>
                <a:cubicBezTo>
                  <a:pt x="8344643" y="2573424"/>
                  <a:pt x="8352401" y="2570336"/>
                  <a:pt x="8361628" y="2570336"/>
                </a:cubicBezTo>
                <a:close/>
                <a:moveTo>
                  <a:pt x="9449376" y="2569554"/>
                </a:moveTo>
                <a:cubicBezTo>
                  <a:pt x="9458008" y="2569554"/>
                  <a:pt x="9465430" y="2573312"/>
                  <a:pt x="9471644" y="2580828"/>
                </a:cubicBezTo>
                <a:cubicBezTo>
                  <a:pt x="9477858" y="2588344"/>
                  <a:pt x="9480964" y="2599655"/>
                  <a:pt x="9480964" y="2614761"/>
                </a:cubicBezTo>
                <a:cubicBezTo>
                  <a:pt x="9480964" y="2630611"/>
                  <a:pt x="9477783" y="2642313"/>
                  <a:pt x="9471421" y="2649866"/>
                </a:cubicBezTo>
                <a:cubicBezTo>
                  <a:pt x="9465058" y="2657419"/>
                  <a:pt x="9457412" y="2661195"/>
                  <a:pt x="9448482" y="2661195"/>
                </a:cubicBezTo>
                <a:cubicBezTo>
                  <a:pt x="9439702" y="2661195"/>
                  <a:pt x="9432223" y="2657549"/>
                  <a:pt x="9426047" y="2650256"/>
                </a:cubicBezTo>
                <a:cubicBezTo>
                  <a:pt x="9419870" y="2642964"/>
                  <a:pt x="9416782" y="2631690"/>
                  <a:pt x="9416782" y="2616435"/>
                </a:cubicBezTo>
                <a:cubicBezTo>
                  <a:pt x="9416782" y="2601180"/>
                  <a:pt x="9420075" y="2589553"/>
                  <a:pt x="9426661" y="2581554"/>
                </a:cubicBezTo>
                <a:cubicBezTo>
                  <a:pt x="9433246" y="2573554"/>
                  <a:pt x="9440818" y="2569554"/>
                  <a:pt x="9449376" y="2569554"/>
                </a:cubicBezTo>
                <a:close/>
                <a:moveTo>
                  <a:pt x="8230176" y="2569554"/>
                </a:moveTo>
                <a:cubicBezTo>
                  <a:pt x="8238808" y="2569554"/>
                  <a:pt x="8246231" y="2573312"/>
                  <a:pt x="8252444" y="2580828"/>
                </a:cubicBezTo>
                <a:cubicBezTo>
                  <a:pt x="8258658" y="2588344"/>
                  <a:pt x="8261764" y="2599655"/>
                  <a:pt x="8261764" y="2614761"/>
                </a:cubicBezTo>
                <a:cubicBezTo>
                  <a:pt x="8261764" y="2630611"/>
                  <a:pt x="8258583" y="2642313"/>
                  <a:pt x="8252221" y="2649866"/>
                </a:cubicBezTo>
                <a:cubicBezTo>
                  <a:pt x="8245859" y="2657419"/>
                  <a:pt x="8238212" y="2661195"/>
                  <a:pt x="8229283" y="2661195"/>
                </a:cubicBezTo>
                <a:cubicBezTo>
                  <a:pt x="8220502" y="2661195"/>
                  <a:pt x="8213023" y="2657549"/>
                  <a:pt x="8206847" y="2650256"/>
                </a:cubicBezTo>
                <a:cubicBezTo>
                  <a:pt x="8200671" y="2642964"/>
                  <a:pt x="8197582" y="2631690"/>
                  <a:pt x="8197582" y="2616435"/>
                </a:cubicBezTo>
                <a:cubicBezTo>
                  <a:pt x="8197582" y="2601180"/>
                  <a:pt x="8200875" y="2589553"/>
                  <a:pt x="8207461" y="2581554"/>
                </a:cubicBezTo>
                <a:cubicBezTo>
                  <a:pt x="8214046" y="2573554"/>
                  <a:pt x="8221618" y="2569554"/>
                  <a:pt x="8230176" y="2569554"/>
                </a:cubicBezTo>
                <a:close/>
                <a:moveTo>
                  <a:pt x="11589450" y="2556495"/>
                </a:moveTo>
                <a:lnTo>
                  <a:pt x="11589450" y="2675036"/>
                </a:lnTo>
                <a:lnTo>
                  <a:pt x="11609541" y="2675036"/>
                </a:lnTo>
                <a:lnTo>
                  <a:pt x="11609541" y="2573126"/>
                </a:lnTo>
                <a:lnTo>
                  <a:pt x="11657650" y="2573126"/>
                </a:lnTo>
                <a:lnTo>
                  <a:pt x="11657650" y="2556495"/>
                </a:lnTo>
                <a:close/>
                <a:moveTo>
                  <a:pt x="11341800" y="2556495"/>
                </a:moveTo>
                <a:lnTo>
                  <a:pt x="11341800" y="2675036"/>
                </a:lnTo>
                <a:lnTo>
                  <a:pt x="11361891" y="2675036"/>
                </a:lnTo>
                <a:lnTo>
                  <a:pt x="11361891" y="2622463"/>
                </a:lnTo>
                <a:lnTo>
                  <a:pt x="11417590" y="2622463"/>
                </a:lnTo>
                <a:lnTo>
                  <a:pt x="11417590" y="2675036"/>
                </a:lnTo>
                <a:lnTo>
                  <a:pt x="11437682" y="2675036"/>
                </a:lnTo>
                <a:lnTo>
                  <a:pt x="11437682" y="2556495"/>
                </a:lnTo>
                <a:lnTo>
                  <a:pt x="11417590" y="2556495"/>
                </a:lnTo>
                <a:lnTo>
                  <a:pt x="11417590" y="2605831"/>
                </a:lnTo>
                <a:lnTo>
                  <a:pt x="11361891" y="2605831"/>
                </a:lnTo>
                <a:lnTo>
                  <a:pt x="11361891" y="2556495"/>
                </a:lnTo>
                <a:close/>
                <a:moveTo>
                  <a:pt x="11217974" y="2556495"/>
                </a:moveTo>
                <a:lnTo>
                  <a:pt x="11217974" y="2675036"/>
                </a:lnTo>
                <a:lnTo>
                  <a:pt x="11238066" y="2675036"/>
                </a:lnTo>
                <a:lnTo>
                  <a:pt x="11238066" y="2622463"/>
                </a:lnTo>
                <a:lnTo>
                  <a:pt x="11293765" y="2622463"/>
                </a:lnTo>
                <a:lnTo>
                  <a:pt x="11293765" y="2675036"/>
                </a:lnTo>
                <a:lnTo>
                  <a:pt x="11313857" y="2675036"/>
                </a:lnTo>
                <a:lnTo>
                  <a:pt x="11313857" y="2556495"/>
                </a:lnTo>
                <a:lnTo>
                  <a:pt x="11293765" y="2556495"/>
                </a:lnTo>
                <a:lnTo>
                  <a:pt x="11293765" y="2605831"/>
                </a:lnTo>
                <a:lnTo>
                  <a:pt x="11238066" y="2605831"/>
                </a:lnTo>
                <a:lnTo>
                  <a:pt x="11238066" y="2556495"/>
                </a:lnTo>
                <a:close/>
                <a:moveTo>
                  <a:pt x="10976538" y="2556495"/>
                </a:moveTo>
                <a:cubicBezTo>
                  <a:pt x="10977134" y="2605310"/>
                  <a:pt x="10970362" y="2639317"/>
                  <a:pt x="10956223" y="2658516"/>
                </a:cubicBezTo>
                <a:lnTo>
                  <a:pt x="10945619" y="2658516"/>
                </a:lnTo>
                <a:lnTo>
                  <a:pt x="10945619" y="2708634"/>
                </a:lnTo>
                <a:lnTo>
                  <a:pt x="10962139" y="2708634"/>
                </a:lnTo>
                <a:lnTo>
                  <a:pt x="10962139" y="2675036"/>
                </a:lnTo>
                <a:lnTo>
                  <a:pt x="11055454" y="2675036"/>
                </a:lnTo>
                <a:lnTo>
                  <a:pt x="11055454" y="2708634"/>
                </a:lnTo>
                <a:lnTo>
                  <a:pt x="11071974" y="2708634"/>
                </a:lnTo>
                <a:lnTo>
                  <a:pt x="11071974" y="2658516"/>
                </a:lnTo>
                <a:lnTo>
                  <a:pt x="11059138" y="2658516"/>
                </a:lnTo>
                <a:lnTo>
                  <a:pt x="11059138" y="2556495"/>
                </a:lnTo>
                <a:close/>
                <a:moveTo>
                  <a:pt x="10161258" y="2556495"/>
                </a:moveTo>
                <a:lnTo>
                  <a:pt x="10161258" y="2675036"/>
                </a:lnTo>
                <a:lnTo>
                  <a:pt x="10309714" y="2675036"/>
                </a:lnTo>
                <a:lnTo>
                  <a:pt x="10309714" y="2708634"/>
                </a:lnTo>
                <a:lnTo>
                  <a:pt x="10326345" y="2708634"/>
                </a:lnTo>
                <a:lnTo>
                  <a:pt x="10326345" y="2658516"/>
                </a:lnTo>
                <a:lnTo>
                  <a:pt x="10313062" y="2658516"/>
                </a:lnTo>
                <a:lnTo>
                  <a:pt x="10313062" y="2556495"/>
                </a:lnTo>
                <a:lnTo>
                  <a:pt x="10293082" y="2556495"/>
                </a:lnTo>
                <a:lnTo>
                  <a:pt x="10293082" y="2658516"/>
                </a:lnTo>
                <a:lnTo>
                  <a:pt x="10247206" y="2658516"/>
                </a:lnTo>
                <a:lnTo>
                  <a:pt x="10247206" y="2556495"/>
                </a:lnTo>
                <a:lnTo>
                  <a:pt x="10227114" y="2556495"/>
                </a:lnTo>
                <a:lnTo>
                  <a:pt x="10227114" y="2658516"/>
                </a:lnTo>
                <a:lnTo>
                  <a:pt x="10181350" y="2658516"/>
                </a:lnTo>
                <a:lnTo>
                  <a:pt x="10181350" y="2556495"/>
                </a:lnTo>
                <a:close/>
                <a:moveTo>
                  <a:pt x="10036763" y="2556495"/>
                </a:moveTo>
                <a:lnTo>
                  <a:pt x="10036763" y="2675036"/>
                </a:lnTo>
                <a:lnTo>
                  <a:pt x="10058418" y="2675036"/>
                </a:lnTo>
                <a:lnTo>
                  <a:pt x="10114116" y="2585181"/>
                </a:lnTo>
                <a:lnTo>
                  <a:pt x="10114116" y="2675036"/>
                </a:lnTo>
                <a:lnTo>
                  <a:pt x="10134208" y="2675036"/>
                </a:lnTo>
                <a:lnTo>
                  <a:pt x="10134208" y="2556495"/>
                </a:lnTo>
                <a:lnTo>
                  <a:pt x="10112554" y="2556495"/>
                </a:lnTo>
                <a:lnTo>
                  <a:pt x="10056855" y="2646908"/>
                </a:lnTo>
                <a:lnTo>
                  <a:pt x="10056855" y="2556495"/>
                </a:lnTo>
                <a:close/>
                <a:moveTo>
                  <a:pt x="9913236" y="2556495"/>
                </a:moveTo>
                <a:lnTo>
                  <a:pt x="9913236" y="2634629"/>
                </a:lnTo>
                <a:cubicBezTo>
                  <a:pt x="9913236" y="2644899"/>
                  <a:pt x="9912938" y="2650963"/>
                  <a:pt x="9912342" y="2652824"/>
                </a:cubicBezTo>
                <a:cubicBezTo>
                  <a:pt x="9911747" y="2654684"/>
                  <a:pt x="9910557" y="2656042"/>
                  <a:pt x="9908771" y="2656898"/>
                </a:cubicBezTo>
                <a:cubicBezTo>
                  <a:pt x="9906985" y="2657754"/>
                  <a:pt x="9904008" y="2658181"/>
                  <a:pt x="9899841" y="2658181"/>
                </a:cubicBezTo>
                <a:lnTo>
                  <a:pt x="9891023" y="2658181"/>
                </a:lnTo>
                <a:lnTo>
                  <a:pt x="9891023" y="2674925"/>
                </a:lnTo>
                <a:cubicBezTo>
                  <a:pt x="9897125" y="2675520"/>
                  <a:pt x="9902520" y="2675818"/>
                  <a:pt x="9907208" y="2675818"/>
                </a:cubicBezTo>
                <a:cubicBezTo>
                  <a:pt x="9914798" y="2675818"/>
                  <a:pt x="9920602" y="2674180"/>
                  <a:pt x="9924621" y="2670906"/>
                </a:cubicBezTo>
                <a:cubicBezTo>
                  <a:pt x="9928639" y="2667632"/>
                  <a:pt x="9931095" y="2663800"/>
                  <a:pt x="9931988" y="2659409"/>
                </a:cubicBezTo>
                <a:cubicBezTo>
                  <a:pt x="9932881" y="2655019"/>
                  <a:pt x="9933327" y="2645940"/>
                  <a:pt x="9933327" y="2632174"/>
                </a:cubicBezTo>
                <a:lnTo>
                  <a:pt x="9933327" y="2573126"/>
                </a:lnTo>
                <a:lnTo>
                  <a:pt x="9986570" y="2573126"/>
                </a:lnTo>
                <a:lnTo>
                  <a:pt x="9986570" y="2675036"/>
                </a:lnTo>
                <a:lnTo>
                  <a:pt x="10006551" y="2675036"/>
                </a:lnTo>
                <a:lnTo>
                  <a:pt x="10006551" y="2556495"/>
                </a:lnTo>
                <a:close/>
                <a:moveTo>
                  <a:pt x="9779588" y="2556495"/>
                </a:moveTo>
                <a:lnTo>
                  <a:pt x="9779588" y="2675036"/>
                </a:lnTo>
                <a:lnTo>
                  <a:pt x="9801242" y="2675036"/>
                </a:lnTo>
                <a:lnTo>
                  <a:pt x="9856941" y="2585181"/>
                </a:lnTo>
                <a:lnTo>
                  <a:pt x="9856941" y="2675036"/>
                </a:lnTo>
                <a:lnTo>
                  <a:pt x="9877033" y="2675036"/>
                </a:lnTo>
                <a:lnTo>
                  <a:pt x="9877033" y="2556495"/>
                </a:lnTo>
                <a:lnTo>
                  <a:pt x="9855379" y="2556495"/>
                </a:lnTo>
                <a:lnTo>
                  <a:pt x="9799680" y="2646908"/>
                </a:lnTo>
                <a:lnTo>
                  <a:pt x="9799680" y="2556495"/>
                </a:lnTo>
                <a:close/>
                <a:moveTo>
                  <a:pt x="9655875" y="2556495"/>
                </a:moveTo>
                <a:lnTo>
                  <a:pt x="9655875" y="2675036"/>
                </a:lnTo>
                <a:lnTo>
                  <a:pt x="9675966" y="2675036"/>
                </a:lnTo>
                <a:lnTo>
                  <a:pt x="9675966" y="2622463"/>
                </a:lnTo>
                <a:lnTo>
                  <a:pt x="9731665" y="2622463"/>
                </a:lnTo>
                <a:lnTo>
                  <a:pt x="9731665" y="2675036"/>
                </a:lnTo>
                <a:lnTo>
                  <a:pt x="9751757" y="2675036"/>
                </a:lnTo>
                <a:lnTo>
                  <a:pt x="9751757" y="2556495"/>
                </a:lnTo>
                <a:lnTo>
                  <a:pt x="9731665" y="2556495"/>
                </a:lnTo>
                <a:lnTo>
                  <a:pt x="9731665" y="2605831"/>
                </a:lnTo>
                <a:lnTo>
                  <a:pt x="9675966" y="2605831"/>
                </a:lnTo>
                <a:lnTo>
                  <a:pt x="9675966" y="2556495"/>
                </a:lnTo>
                <a:close/>
                <a:moveTo>
                  <a:pt x="9283655" y="2556495"/>
                </a:moveTo>
                <a:lnTo>
                  <a:pt x="9323727" y="2613421"/>
                </a:lnTo>
                <a:lnTo>
                  <a:pt x="9280418" y="2675036"/>
                </a:lnTo>
                <a:lnTo>
                  <a:pt x="9304752" y="2675036"/>
                </a:lnTo>
                <a:lnTo>
                  <a:pt x="9335894" y="2628267"/>
                </a:lnTo>
                <a:lnTo>
                  <a:pt x="9342368" y="2638201"/>
                </a:lnTo>
                <a:lnTo>
                  <a:pt x="9366702" y="2675036"/>
                </a:lnTo>
                <a:lnTo>
                  <a:pt x="9391370" y="2675036"/>
                </a:lnTo>
                <a:lnTo>
                  <a:pt x="9347279" y="2612305"/>
                </a:lnTo>
                <a:lnTo>
                  <a:pt x="9388244" y="2556495"/>
                </a:lnTo>
                <a:lnTo>
                  <a:pt x="9364246" y="2556495"/>
                </a:lnTo>
                <a:lnTo>
                  <a:pt x="9344266" y="2584512"/>
                </a:lnTo>
                <a:cubicBezTo>
                  <a:pt x="9341512" y="2588307"/>
                  <a:pt x="9338498" y="2592660"/>
                  <a:pt x="9335224" y="2597571"/>
                </a:cubicBezTo>
                <a:cubicBezTo>
                  <a:pt x="9333141" y="2593999"/>
                  <a:pt x="9330387" y="2589572"/>
                  <a:pt x="9326964" y="2584288"/>
                </a:cubicBezTo>
                <a:lnTo>
                  <a:pt x="9308770" y="2556495"/>
                </a:lnTo>
                <a:close/>
                <a:moveTo>
                  <a:pt x="9052488" y="2556495"/>
                </a:moveTo>
                <a:cubicBezTo>
                  <a:pt x="9053083" y="2605310"/>
                  <a:pt x="9046312" y="2639317"/>
                  <a:pt x="9032173" y="2658516"/>
                </a:cubicBezTo>
                <a:lnTo>
                  <a:pt x="9021569" y="2658516"/>
                </a:lnTo>
                <a:lnTo>
                  <a:pt x="9021569" y="2708634"/>
                </a:lnTo>
                <a:lnTo>
                  <a:pt x="9038089" y="2708634"/>
                </a:lnTo>
                <a:lnTo>
                  <a:pt x="9038089" y="2675036"/>
                </a:lnTo>
                <a:lnTo>
                  <a:pt x="9131404" y="2675036"/>
                </a:lnTo>
                <a:lnTo>
                  <a:pt x="9131404" y="2708634"/>
                </a:lnTo>
                <a:lnTo>
                  <a:pt x="9147924" y="2708634"/>
                </a:lnTo>
                <a:lnTo>
                  <a:pt x="9147924" y="2658516"/>
                </a:lnTo>
                <a:lnTo>
                  <a:pt x="9135088" y="2658516"/>
                </a:lnTo>
                <a:lnTo>
                  <a:pt x="9135088" y="2556495"/>
                </a:lnTo>
                <a:close/>
                <a:moveTo>
                  <a:pt x="8798624" y="2556495"/>
                </a:moveTo>
                <a:lnTo>
                  <a:pt x="8798624" y="2675036"/>
                </a:lnTo>
                <a:lnTo>
                  <a:pt x="8852091" y="2675036"/>
                </a:lnTo>
                <a:cubicBezTo>
                  <a:pt x="8866006" y="2675036"/>
                  <a:pt x="8876610" y="2672320"/>
                  <a:pt x="8883903" y="2666888"/>
                </a:cubicBezTo>
                <a:cubicBezTo>
                  <a:pt x="8891196" y="2661456"/>
                  <a:pt x="8895214" y="2653121"/>
                  <a:pt x="8895958" y="2641885"/>
                </a:cubicBezTo>
                <a:cubicBezTo>
                  <a:pt x="8895958" y="2634890"/>
                  <a:pt x="8894116" y="2628844"/>
                  <a:pt x="8890433" y="2623746"/>
                </a:cubicBezTo>
                <a:cubicBezTo>
                  <a:pt x="8886749" y="2618649"/>
                  <a:pt x="8882117" y="2615170"/>
                  <a:pt x="8876536" y="2613310"/>
                </a:cubicBezTo>
                <a:cubicBezTo>
                  <a:pt x="8881224" y="2610482"/>
                  <a:pt x="8884740" y="2606966"/>
                  <a:pt x="8887084" y="2602762"/>
                </a:cubicBezTo>
                <a:cubicBezTo>
                  <a:pt x="8889428" y="2598557"/>
                  <a:pt x="8890600" y="2593627"/>
                  <a:pt x="8890600" y="2587972"/>
                </a:cubicBezTo>
                <a:cubicBezTo>
                  <a:pt x="8890600" y="2580902"/>
                  <a:pt x="8888610" y="2574838"/>
                  <a:pt x="8884629" y="2569778"/>
                </a:cubicBezTo>
                <a:cubicBezTo>
                  <a:pt x="8880647" y="2564717"/>
                  <a:pt x="8875885" y="2561239"/>
                  <a:pt x="8870341" y="2559341"/>
                </a:cubicBezTo>
                <a:cubicBezTo>
                  <a:pt x="8864797" y="2557443"/>
                  <a:pt x="8856333" y="2556495"/>
                  <a:pt x="8844947" y="2556495"/>
                </a:cubicBezTo>
                <a:close/>
                <a:moveTo>
                  <a:pt x="8541338" y="2556495"/>
                </a:moveTo>
                <a:lnTo>
                  <a:pt x="8541338" y="2675036"/>
                </a:lnTo>
                <a:lnTo>
                  <a:pt x="8562992" y="2675036"/>
                </a:lnTo>
                <a:lnTo>
                  <a:pt x="8618691" y="2585181"/>
                </a:lnTo>
                <a:lnTo>
                  <a:pt x="8618691" y="2675036"/>
                </a:lnTo>
                <a:lnTo>
                  <a:pt x="8638783" y="2675036"/>
                </a:lnTo>
                <a:lnTo>
                  <a:pt x="8638783" y="2556495"/>
                </a:lnTo>
                <a:lnTo>
                  <a:pt x="8617129" y="2556495"/>
                </a:lnTo>
                <a:lnTo>
                  <a:pt x="8561430" y="2646908"/>
                </a:lnTo>
                <a:lnTo>
                  <a:pt x="8561430" y="2556495"/>
                </a:lnTo>
                <a:close/>
                <a:moveTo>
                  <a:pt x="8436451" y="2556495"/>
                </a:moveTo>
                <a:lnTo>
                  <a:pt x="8436451" y="2675036"/>
                </a:lnTo>
                <a:lnTo>
                  <a:pt x="8456543" y="2675036"/>
                </a:lnTo>
                <a:lnTo>
                  <a:pt x="8456543" y="2620230"/>
                </a:lnTo>
                <a:cubicBezTo>
                  <a:pt x="8461082" y="2620230"/>
                  <a:pt x="8464989" y="2621402"/>
                  <a:pt x="8468263" y="2623746"/>
                </a:cubicBezTo>
                <a:cubicBezTo>
                  <a:pt x="8471538" y="2626090"/>
                  <a:pt x="8475370" y="2630946"/>
                  <a:pt x="8479760" y="2638313"/>
                </a:cubicBezTo>
                <a:lnTo>
                  <a:pt x="8501192" y="2675036"/>
                </a:lnTo>
                <a:lnTo>
                  <a:pt x="8523292" y="2675036"/>
                </a:lnTo>
                <a:lnTo>
                  <a:pt x="8501303" y="2638313"/>
                </a:lnTo>
                <a:cubicBezTo>
                  <a:pt x="8492969" y="2624546"/>
                  <a:pt x="8484486" y="2616510"/>
                  <a:pt x="8475854" y="2614203"/>
                </a:cubicBezTo>
                <a:cubicBezTo>
                  <a:pt x="8481137" y="2611747"/>
                  <a:pt x="8485044" y="2609031"/>
                  <a:pt x="8487574" y="2606055"/>
                </a:cubicBezTo>
                <a:cubicBezTo>
                  <a:pt x="8490104" y="2603078"/>
                  <a:pt x="8492894" y="2597720"/>
                  <a:pt x="8495945" y="2589981"/>
                </a:cubicBezTo>
                <a:cubicBezTo>
                  <a:pt x="8499145" y="2581870"/>
                  <a:pt x="8501526" y="2576996"/>
                  <a:pt x="8503089" y="2575359"/>
                </a:cubicBezTo>
                <a:cubicBezTo>
                  <a:pt x="8504577" y="2573796"/>
                  <a:pt x="8507963" y="2573015"/>
                  <a:pt x="8513247" y="2573015"/>
                </a:cubicBezTo>
                <a:lnTo>
                  <a:pt x="8518828" y="2573126"/>
                </a:lnTo>
                <a:lnTo>
                  <a:pt x="8518828" y="2556495"/>
                </a:lnTo>
                <a:lnTo>
                  <a:pt x="8514809" y="2556495"/>
                </a:lnTo>
                <a:cubicBezTo>
                  <a:pt x="8507740" y="2556495"/>
                  <a:pt x="8502605" y="2557016"/>
                  <a:pt x="8499406" y="2558057"/>
                </a:cubicBezTo>
                <a:cubicBezTo>
                  <a:pt x="8496206" y="2559099"/>
                  <a:pt x="8493378" y="2561108"/>
                  <a:pt x="8490922" y="2564085"/>
                </a:cubicBezTo>
                <a:cubicBezTo>
                  <a:pt x="8488467" y="2567061"/>
                  <a:pt x="8485267" y="2573238"/>
                  <a:pt x="8481323" y="2582614"/>
                </a:cubicBezTo>
                <a:cubicBezTo>
                  <a:pt x="8476337" y="2594446"/>
                  <a:pt x="8472561" y="2601590"/>
                  <a:pt x="8469993" y="2604045"/>
                </a:cubicBezTo>
                <a:cubicBezTo>
                  <a:pt x="8467426" y="2606501"/>
                  <a:pt x="8462943" y="2607729"/>
                  <a:pt x="8456543" y="2607729"/>
                </a:cubicBezTo>
                <a:lnTo>
                  <a:pt x="8456543" y="2556495"/>
                </a:lnTo>
                <a:close/>
                <a:moveTo>
                  <a:pt x="11713646" y="2553816"/>
                </a:moveTo>
                <a:cubicBezTo>
                  <a:pt x="11698987" y="2553816"/>
                  <a:pt x="11686560" y="2558206"/>
                  <a:pt x="11676365" y="2566987"/>
                </a:cubicBezTo>
                <a:cubicBezTo>
                  <a:pt x="11664161" y="2577554"/>
                  <a:pt x="11658059" y="2593813"/>
                  <a:pt x="11658059" y="2615766"/>
                </a:cubicBezTo>
                <a:cubicBezTo>
                  <a:pt x="11658059" y="2635783"/>
                  <a:pt x="11663175" y="2651112"/>
                  <a:pt x="11673407" y="2661753"/>
                </a:cubicBezTo>
                <a:cubicBezTo>
                  <a:pt x="11683639" y="2672395"/>
                  <a:pt x="11697052" y="2677715"/>
                  <a:pt x="11713646" y="2677715"/>
                </a:cubicBezTo>
                <a:cubicBezTo>
                  <a:pt x="11723990" y="2677715"/>
                  <a:pt x="11733534" y="2675297"/>
                  <a:pt x="11742278" y="2670460"/>
                </a:cubicBezTo>
                <a:cubicBezTo>
                  <a:pt x="11751021" y="2665623"/>
                  <a:pt x="11757681" y="2658833"/>
                  <a:pt x="11762258" y="2650089"/>
                </a:cubicBezTo>
                <a:cubicBezTo>
                  <a:pt x="11766834" y="2641345"/>
                  <a:pt x="11769122" y="2629346"/>
                  <a:pt x="11769122" y="2614091"/>
                </a:cubicBezTo>
                <a:cubicBezTo>
                  <a:pt x="11769122" y="2595264"/>
                  <a:pt x="11763950" y="2580512"/>
                  <a:pt x="11753607" y="2569833"/>
                </a:cubicBezTo>
                <a:cubicBezTo>
                  <a:pt x="11743264" y="2559155"/>
                  <a:pt x="11729943" y="2553816"/>
                  <a:pt x="11713646" y="2553816"/>
                </a:cubicBezTo>
                <a:close/>
                <a:moveTo>
                  <a:pt x="11513622" y="2553816"/>
                </a:moveTo>
                <a:cubicBezTo>
                  <a:pt x="11498962" y="2553816"/>
                  <a:pt x="11486535" y="2558206"/>
                  <a:pt x="11476340" y="2566987"/>
                </a:cubicBezTo>
                <a:cubicBezTo>
                  <a:pt x="11464136" y="2577554"/>
                  <a:pt x="11458034" y="2593813"/>
                  <a:pt x="11458034" y="2615766"/>
                </a:cubicBezTo>
                <a:cubicBezTo>
                  <a:pt x="11458034" y="2635783"/>
                  <a:pt x="11463150" y="2651112"/>
                  <a:pt x="11473382" y="2661753"/>
                </a:cubicBezTo>
                <a:cubicBezTo>
                  <a:pt x="11483614" y="2672395"/>
                  <a:pt x="11497027" y="2677715"/>
                  <a:pt x="11513622" y="2677715"/>
                </a:cubicBezTo>
                <a:cubicBezTo>
                  <a:pt x="11523965" y="2677715"/>
                  <a:pt x="11533509" y="2675297"/>
                  <a:pt x="11542252" y="2670460"/>
                </a:cubicBezTo>
                <a:cubicBezTo>
                  <a:pt x="11550996" y="2665623"/>
                  <a:pt x="11557656" y="2658833"/>
                  <a:pt x="11562232" y="2650089"/>
                </a:cubicBezTo>
                <a:cubicBezTo>
                  <a:pt x="11566809" y="2641345"/>
                  <a:pt x="11569097" y="2629346"/>
                  <a:pt x="11569097" y="2614091"/>
                </a:cubicBezTo>
                <a:cubicBezTo>
                  <a:pt x="11569097" y="2595264"/>
                  <a:pt x="11563926" y="2580512"/>
                  <a:pt x="11553582" y="2569833"/>
                </a:cubicBezTo>
                <a:cubicBezTo>
                  <a:pt x="11543238" y="2559155"/>
                  <a:pt x="11529918" y="2553816"/>
                  <a:pt x="11513622" y="2553816"/>
                </a:cubicBezTo>
                <a:close/>
                <a:moveTo>
                  <a:pt x="11144156" y="2553816"/>
                </a:moveTo>
                <a:cubicBezTo>
                  <a:pt x="11133961" y="2553816"/>
                  <a:pt x="11124994" y="2555211"/>
                  <a:pt x="11117255" y="2558001"/>
                </a:cubicBezTo>
                <a:cubicBezTo>
                  <a:pt x="11109516" y="2560792"/>
                  <a:pt x="11103600" y="2564773"/>
                  <a:pt x="11099507" y="2569945"/>
                </a:cubicBezTo>
                <a:cubicBezTo>
                  <a:pt x="11095414" y="2575117"/>
                  <a:pt x="11092475" y="2581907"/>
                  <a:pt x="11090689" y="2590316"/>
                </a:cubicBezTo>
                <a:lnTo>
                  <a:pt x="11110334" y="2592995"/>
                </a:lnTo>
                <a:cubicBezTo>
                  <a:pt x="11112492" y="2584586"/>
                  <a:pt x="11115822" y="2578726"/>
                  <a:pt x="11120325" y="2575414"/>
                </a:cubicBezTo>
                <a:cubicBezTo>
                  <a:pt x="11124827" y="2572103"/>
                  <a:pt x="11131803" y="2570447"/>
                  <a:pt x="11141254" y="2570447"/>
                </a:cubicBezTo>
                <a:cubicBezTo>
                  <a:pt x="11151374" y="2570447"/>
                  <a:pt x="11159002" y="2572717"/>
                  <a:pt x="11164136" y="2577256"/>
                </a:cubicBezTo>
                <a:cubicBezTo>
                  <a:pt x="11167931" y="2580605"/>
                  <a:pt x="11169829" y="2586372"/>
                  <a:pt x="11169829" y="2594557"/>
                </a:cubicBezTo>
                <a:cubicBezTo>
                  <a:pt x="11169829" y="2595302"/>
                  <a:pt x="11169792" y="2597050"/>
                  <a:pt x="11169717" y="2599804"/>
                </a:cubicBezTo>
                <a:cubicBezTo>
                  <a:pt x="11162052" y="2602483"/>
                  <a:pt x="11150109" y="2604789"/>
                  <a:pt x="11133887" y="2606724"/>
                </a:cubicBezTo>
                <a:cubicBezTo>
                  <a:pt x="11125924" y="2607692"/>
                  <a:pt x="11119971" y="2608696"/>
                  <a:pt x="11116027" y="2609738"/>
                </a:cubicBezTo>
                <a:cubicBezTo>
                  <a:pt x="11110670" y="2611226"/>
                  <a:pt x="11105851" y="2613421"/>
                  <a:pt x="11101572" y="2616324"/>
                </a:cubicBezTo>
                <a:cubicBezTo>
                  <a:pt x="11097294" y="2619226"/>
                  <a:pt x="11093833" y="2623077"/>
                  <a:pt x="11091192" y="2627876"/>
                </a:cubicBezTo>
                <a:cubicBezTo>
                  <a:pt x="11088550" y="2632676"/>
                  <a:pt x="11087229" y="2637978"/>
                  <a:pt x="11087229" y="2643782"/>
                </a:cubicBezTo>
                <a:cubicBezTo>
                  <a:pt x="11087229" y="2653680"/>
                  <a:pt x="11090726" y="2661809"/>
                  <a:pt x="11097722" y="2668172"/>
                </a:cubicBezTo>
                <a:cubicBezTo>
                  <a:pt x="11104716" y="2674534"/>
                  <a:pt x="11114725" y="2677715"/>
                  <a:pt x="11127748" y="2677715"/>
                </a:cubicBezTo>
                <a:cubicBezTo>
                  <a:pt x="11135635" y="2677715"/>
                  <a:pt x="11143021" y="2676413"/>
                  <a:pt x="11149904" y="2673809"/>
                </a:cubicBezTo>
                <a:cubicBezTo>
                  <a:pt x="11156788" y="2671204"/>
                  <a:pt x="11163950" y="2666739"/>
                  <a:pt x="11171391" y="2660414"/>
                </a:cubicBezTo>
                <a:cubicBezTo>
                  <a:pt x="11171987" y="2665995"/>
                  <a:pt x="11173326" y="2670869"/>
                  <a:pt x="11175410" y="2675036"/>
                </a:cubicBezTo>
                <a:lnTo>
                  <a:pt x="11196394" y="2675036"/>
                </a:lnTo>
                <a:cubicBezTo>
                  <a:pt x="11193864" y="2670497"/>
                  <a:pt x="11192172" y="2665753"/>
                  <a:pt x="11191316" y="2660805"/>
                </a:cubicBezTo>
                <a:cubicBezTo>
                  <a:pt x="11190460" y="2655856"/>
                  <a:pt x="11190032" y="2644043"/>
                  <a:pt x="11190032" y="2625365"/>
                </a:cubicBezTo>
                <a:lnTo>
                  <a:pt x="11190032" y="2598576"/>
                </a:lnTo>
                <a:cubicBezTo>
                  <a:pt x="11190032" y="2589646"/>
                  <a:pt x="11189697" y="2583470"/>
                  <a:pt x="11189028" y="2580047"/>
                </a:cubicBezTo>
                <a:cubicBezTo>
                  <a:pt x="11187837" y="2574540"/>
                  <a:pt x="11185753" y="2569982"/>
                  <a:pt x="11182777" y="2566373"/>
                </a:cubicBezTo>
                <a:cubicBezTo>
                  <a:pt x="11179800" y="2562764"/>
                  <a:pt x="11175149" y="2559769"/>
                  <a:pt x="11168824" y="2557388"/>
                </a:cubicBezTo>
                <a:cubicBezTo>
                  <a:pt x="11162499" y="2555006"/>
                  <a:pt x="11154276" y="2553816"/>
                  <a:pt x="11144156" y="2553816"/>
                </a:cubicBezTo>
                <a:close/>
                <a:moveTo>
                  <a:pt x="10902719" y="2553816"/>
                </a:moveTo>
                <a:cubicBezTo>
                  <a:pt x="10879949" y="2553816"/>
                  <a:pt x="10865587" y="2564941"/>
                  <a:pt x="10859634" y="2587190"/>
                </a:cubicBezTo>
                <a:lnTo>
                  <a:pt x="10878721" y="2590316"/>
                </a:lnTo>
                <a:cubicBezTo>
                  <a:pt x="10883260" y="2576996"/>
                  <a:pt x="10891185" y="2570336"/>
                  <a:pt x="10902496" y="2570336"/>
                </a:cubicBezTo>
                <a:cubicBezTo>
                  <a:pt x="10908226" y="2570336"/>
                  <a:pt x="10912896" y="2571954"/>
                  <a:pt x="10916504" y="2575191"/>
                </a:cubicBezTo>
                <a:cubicBezTo>
                  <a:pt x="10920114" y="2578428"/>
                  <a:pt x="10921918" y="2582763"/>
                  <a:pt x="10921918" y="2588195"/>
                </a:cubicBezTo>
                <a:cubicBezTo>
                  <a:pt x="10921918" y="2592660"/>
                  <a:pt x="10920542" y="2596381"/>
                  <a:pt x="10917788" y="2599357"/>
                </a:cubicBezTo>
                <a:cubicBezTo>
                  <a:pt x="10915035" y="2602334"/>
                  <a:pt x="10912114" y="2604120"/>
                  <a:pt x="10909026" y="2604715"/>
                </a:cubicBezTo>
                <a:cubicBezTo>
                  <a:pt x="10905938" y="2605310"/>
                  <a:pt x="10900152" y="2605645"/>
                  <a:pt x="10891669" y="2605720"/>
                </a:cubicBezTo>
                <a:lnTo>
                  <a:pt x="10891669" y="2621458"/>
                </a:lnTo>
                <a:cubicBezTo>
                  <a:pt x="10894050" y="2621384"/>
                  <a:pt x="10895576" y="2621346"/>
                  <a:pt x="10896245" y="2621346"/>
                </a:cubicBezTo>
                <a:cubicBezTo>
                  <a:pt x="10904654" y="2621346"/>
                  <a:pt x="10910458" y="2621774"/>
                  <a:pt x="10913658" y="2622630"/>
                </a:cubicBezTo>
                <a:cubicBezTo>
                  <a:pt x="10916858" y="2623486"/>
                  <a:pt x="10919872" y="2625625"/>
                  <a:pt x="10922700" y="2629048"/>
                </a:cubicBezTo>
                <a:cubicBezTo>
                  <a:pt x="10925527" y="2632471"/>
                  <a:pt x="10926941" y="2636490"/>
                  <a:pt x="10926941" y="2641103"/>
                </a:cubicBezTo>
                <a:cubicBezTo>
                  <a:pt x="10926941" y="2647057"/>
                  <a:pt x="10924690" y="2651949"/>
                  <a:pt x="10920188" y="2655782"/>
                </a:cubicBezTo>
                <a:cubicBezTo>
                  <a:pt x="10915686" y="2659614"/>
                  <a:pt x="10910049" y="2661530"/>
                  <a:pt x="10903278" y="2661530"/>
                </a:cubicBezTo>
                <a:cubicBezTo>
                  <a:pt x="10896506" y="2661530"/>
                  <a:pt x="10890497" y="2659446"/>
                  <a:pt x="10885251" y="2655279"/>
                </a:cubicBezTo>
                <a:cubicBezTo>
                  <a:pt x="10880004" y="2651112"/>
                  <a:pt x="10876526" y="2645233"/>
                  <a:pt x="10874814" y="2637643"/>
                </a:cubicBezTo>
                <a:lnTo>
                  <a:pt x="10855950" y="2641662"/>
                </a:lnTo>
                <a:cubicBezTo>
                  <a:pt x="10860266" y="2665697"/>
                  <a:pt x="10875930" y="2677715"/>
                  <a:pt x="10902942" y="2677715"/>
                </a:cubicBezTo>
                <a:cubicBezTo>
                  <a:pt x="10916858" y="2677715"/>
                  <a:pt x="10927685" y="2674404"/>
                  <a:pt x="10935424" y="2667781"/>
                </a:cubicBezTo>
                <a:cubicBezTo>
                  <a:pt x="10943164" y="2661158"/>
                  <a:pt x="10947033" y="2652526"/>
                  <a:pt x="10947033" y="2641885"/>
                </a:cubicBezTo>
                <a:cubicBezTo>
                  <a:pt x="10947033" y="2635113"/>
                  <a:pt x="10945545" y="2629253"/>
                  <a:pt x="10942568" y="2624304"/>
                </a:cubicBezTo>
                <a:cubicBezTo>
                  <a:pt x="10939592" y="2619356"/>
                  <a:pt x="10935127" y="2615282"/>
                  <a:pt x="10929174" y="2612082"/>
                </a:cubicBezTo>
                <a:cubicBezTo>
                  <a:pt x="10938550" y="2606352"/>
                  <a:pt x="10943238" y="2598650"/>
                  <a:pt x="10943238" y="2588976"/>
                </a:cubicBezTo>
                <a:cubicBezTo>
                  <a:pt x="10943238" y="2579377"/>
                  <a:pt x="10939647" y="2571117"/>
                  <a:pt x="10932466" y="2564196"/>
                </a:cubicBezTo>
                <a:cubicBezTo>
                  <a:pt x="10925286" y="2557276"/>
                  <a:pt x="10915370" y="2553816"/>
                  <a:pt x="10902719" y="2553816"/>
                </a:cubicBezTo>
                <a:close/>
                <a:moveTo>
                  <a:pt x="10789722" y="2553816"/>
                </a:moveTo>
                <a:cubicBezTo>
                  <a:pt x="10775062" y="2553816"/>
                  <a:pt x="10762635" y="2558206"/>
                  <a:pt x="10752440" y="2566987"/>
                </a:cubicBezTo>
                <a:cubicBezTo>
                  <a:pt x="10740236" y="2577554"/>
                  <a:pt x="10734134" y="2593813"/>
                  <a:pt x="10734134" y="2615766"/>
                </a:cubicBezTo>
                <a:cubicBezTo>
                  <a:pt x="10734134" y="2635783"/>
                  <a:pt x="10739250" y="2651112"/>
                  <a:pt x="10749482" y="2661753"/>
                </a:cubicBezTo>
                <a:cubicBezTo>
                  <a:pt x="10759714" y="2672395"/>
                  <a:pt x="10773127" y="2677715"/>
                  <a:pt x="10789722" y="2677715"/>
                </a:cubicBezTo>
                <a:cubicBezTo>
                  <a:pt x="10800065" y="2677715"/>
                  <a:pt x="10809609" y="2675297"/>
                  <a:pt x="10818352" y="2670460"/>
                </a:cubicBezTo>
                <a:cubicBezTo>
                  <a:pt x="10827096" y="2665623"/>
                  <a:pt x="10833756" y="2658833"/>
                  <a:pt x="10838332" y="2650089"/>
                </a:cubicBezTo>
                <a:cubicBezTo>
                  <a:pt x="10842909" y="2641345"/>
                  <a:pt x="10845197" y="2629346"/>
                  <a:pt x="10845197" y="2614091"/>
                </a:cubicBezTo>
                <a:cubicBezTo>
                  <a:pt x="10845197" y="2595264"/>
                  <a:pt x="10840026" y="2580512"/>
                  <a:pt x="10829682" y="2569833"/>
                </a:cubicBezTo>
                <a:cubicBezTo>
                  <a:pt x="10819338" y="2559155"/>
                  <a:pt x="10806018" y="2553816"/>
                  <a:pt x="10789722" y="2553816"/>
                </a:cubicBezTo>
                <a:close/>
                <a:moveTo>
                  <a:pt x="10675198" y="2553816"/>
                </a:moveTo>
                <a:cubicBezTo>
                  <a:pt x="10665004" y="2553816"/>
                  <a:pt x="10655572" y="2556216"/>
                  <a:pt x="10646902" y="2561015"/>
                </a:cubicBezTo>
                <a:cubicBezTo>
                  <a:pt x="10638233" y="2565815"/>
                  <a:pt x="10631778" y="2573015"/>
                  <a:pt x="10627536" y="2582614"/>
                </a:cubicBezTo>
                <a:cubicBezTo>
                  <a:pt x="10623294" y="2592213"/>
                  <a:pt x="10621174" y="2603413"/>
                  <a:pt x="10621174" y="2616212"/>
                </a:cubicBezTo>
                <a:cubicBezTo>
                  <a:pt x="10621174" y="2636006"/>
                  <a:pt x="10626104" y="2651205"/>
                  <a:pt x="10635964" y="2661809"/>
                </a:cubicBezTo>
                <a:cubicBezTo>
                  <a:pt x="10645824" y="2672413"/>
                  <a:pt x="10658864" y="2677715"/>
                  <a:pt x="10675087" y="2677715"/>
                </a:cubicBezTo>
                <a:cubicBezTo>
                  <a:pt x="10688035" y="2677715"/>
                  <a:pt x="10698955" y="2673864"/>
                  <a:pt x="10707848" y="2666162"/>
                </a:cubicBezTo>
                <a:cubicBezTo>
                  <a:pt x="10716740" y="2658460"/>
                  <a:pt x="10722265" y="2647801"/>
                  <a:pt x="10724423" y="2634183"/>
                </a:cubicBezTo>
                <a:lnTo>
                  <a:pt x="10704666" y="2631616"/>
                </a:lnTo>
                <a:cubicBezTo>
                  <a:pt x="10703252" y="2641662"/>
                  <a:pt x="10699904" y="2649103"/>
                  <a:pt x="10694620" y="2653940"/>
                </a:cubicBezTo>
                <a:cubicBezTo>
                  <a:pt x="10689337" y="2658777"/>
                  <a:pt x="10682752" y="2661195"/>
                  <a:pt x="10674864" y="2661195"/>
                </a:cubicBezTo>
                <a:cubicBezTo>
                  <a:pt x="10665041" y="2661195"/>
                  <a:pt x="10657078" y="2657586"/>
                  <a:pt x="10650976" y="2650368"/>
                </a:cubicBezTo>
                <a:cubicBezTo>
                  <a:pt x="10644874" y="2643150"/>
                  <a:pt x="10641824" y="2631579"/>
                  <a:pt x="10641824" y="2615654"/>
                </a:cubicBezTo>
                <a:cubicBezTo>
                  <a:pt x="10641824" y="2599953"/>
                  <a:pt x="10644986" y="2588474"/>
                  <a:pt x="10651312" y="2581219"/>
                </a:cubicBezTo>
                <a:cubicBezTo>
                  <a:pt x="10657637" y="2573963"/>
                  <a:pt x="10665860" y="2570336"/>
                  <a:pt x="10675980" y="2570336"/>
                </a:cubicBezTo>
                <a:cubicBezTo>
                  <a:pt x="10682677" y="2570336"/>
                  <a:pt x="10688388" y="2572345"/>
                  <a:pt x="10693114" y="2576363"/>
                </a:cubicBezTo>
                <a:cubicBezTo>
                  <a:pt x="10697839" y="2580382"/>
                  <a:pt x="10701132" y="2586372"/>
                  <a:pt x="10702992" y="2594334"/>
                </a:cubicBezTo>
                <a:lnTo>
                  <a:pt x="10722526" y="2591320"/>
                </a:lnTo>
                <a:cubicBezTo>
                  <a:pt x="10720219" y="2579340"/>
                  <a:pt x="10714973" y="2570094"/>
                  <a:pt x="10706787" y="2563583"/>
                </a:cubicBezTo>
                <a:cubicBezTo>
                  <a:pt x="10698602" y="2557071"/>
                  <a:pt x="10688072" y="2553816"/>
                  <a:pt x="10675198" y="2553816"/>
                </a:cubicBezTo>
                <a:close/>
                <a:moveTo>
                  <a:pt x="10401206" y="2553816"/>
                </a:moveTo>
                <a:cubicBezTo>
                  <a:pt x="10391011" y="2553816"/>
                  <a:pt x="10382044" y="2555211"/>
                  <a:pt x="10374305" y="2558001"/>
                </a:cubicBezTo>
                <a:cubicBezTo>
                  <a:pt x="10366566" y="2560792"/>
                  <a:pt x="10360650" y="2564773"/>
                  <a:pt x="10356557" y="2569945"/>
                </a:cubicBezTo>
                <a:cubicBezTo>
                  <a:pt x="10352464" y="2575117"/>
                  <a:pt x="10349525" y="2581907"/>
                  <a:pt x="10347739" y="2590316"/>
                </a:cubicBezTo>
                <a:lnTo>
                  <a:pt x="10367384" y="2592995"/>
                </a:lnTo>
                <a:cubicBezTo>
                  <a:pt x="10369542" y="2584586"/>
                  <a:pt x="10372872" y="2578726"/>
                  <a:pt x="10377375" y="2575414"/>
                </a:cubicBezTo>
                <a:cubicBezTo>
                  <a:pt x="10381877" y="2572103"/>
                  <a:pt x="10388853" y="2570447"/>
                  <a:pt x="10398304" y="2570447"/>
                </a:cubicBezTo>
                <a:cubicBezTo>
                  <a:pt x="10408424" y="2570447"/>
                  <a:pt x="10416052" y="2572717"/>
                  <a:pt x="10421186" y="2577256"/>
                </a:cubicBezTo>
                <a:cubicBezTo>
                  <a:pt x="10424981" y="2580605"/>
                  <a:pt x="10426879" y="2586372"/>
                  <a:pt x="10426879" y="2594557"/>
                </a:cubicBezTo>
                <a:cubicBezTo>
                  <a:pt x="10426879" y="2595302"/>
                  <a:pt x="10426842" y="2597050"/>
                  <a:pt x="10426767" y="2599804"/>
                </a:cubicBezTo>
                <a:cubicBezTo>
                  <a:pt x="10419102" y="2602483"/>
                  <a:pt x="10407159" y="2604789"/>
                  <a:pt x="10390937" y="2606724"/>
                </a:cubicBezTo>
                <a:cubicBezTo>
                  <a:pt x="10382974" y="2607692"/>
                  <a:pt x="10377021" y="2608696"/>
                  <a:pt x="10373077" y="2609738"/>
                </a:cubicBezTo>
                <a:cubicBezTo>
                  <a:pt x="10367720" y="2611226"/>
                  <a:pt x="10362901" y="2613421"/>
                  <a:pt x="10358622" y="2616324"/>
                </a:cubicBezTo>
                <a:cubicBezTo>
                  <a:pt x="10354344" y="2619226"/>
                  <a:pt x="10350883" y="2623077"/>
                  <a:pt x="10348242" y="2627876"/>
                </a:cubicBezTo>
                <a:cubicBezTo>
                  <a:pt x="10345600" y="2632676"/>
                  <a:pt x="10344279" y="2637978"/>
                  <a:pt x="10344279" y="2643782"/>
                </a:cubicBezTo>
                <a:cubicBezTo>
                  <a:pt x="10344279" y="2653680"/>
                  <a:pt x="10347776" y="2661809"/>
                  <a:pt x="10354772" y="2668172"/>
                </a:cubicBezTo>
                <a:cubicBezTo>
                  <a:pt x="10361766" y="2674534"/>
                  <a:pt x="10371775" y="2677715"/>
                  <a:pt x="10384798" y="2677715"/>
                </a:cubicBezTo>
                <a:cubicBezTo>
                  <a:pt x="10392685" y="2677715"/>
                  <a:pt x="10400071" y="2676413"/>
                  <a:pt x="10406954" y="2673809"/>
                </a:cubicBezTo>
                <a:cubicBezTo>
                  <a:pt x="10413838" y="2671204"/>
                  <a:pt x="10421000" y="2666739"/>
                  <a:pt x="10428441" y="2660414"/>
                </a:cubicBezTo>
                <a:cubicBezTo>
                  <a:pt x="10429037" y="2665995"/>
                  <a:pt x="10430376" y="2670869"/>
                  <a:pt x="10432460" y="2675036"/>
                </a:cubicBezTo>
                <a:lnTo>
                  <a:pt x="10453444" y="2675036"/>
                </a:lnTo>
                <a:cubicBezTo>
                  <a:pt x="10450914" y="2670497"/>
                  <a:pt x="10449222" y="2665753"/>
                  <a:pt x="10448366" y="2660805"/>
                </a:cubicBezTo>
                <a:cubicBezTo>
                  <a:pt x="10447510" y="2655856"/>
                  <a:pt x="10447082" y="2644043"/>
                  <a:pt x="10447082" y="2625365"/>
                </a:cubicBezTo>
                <a:lnTo>
                  <a:pt x="10447082" y="2598576"/>
                </a:lnTo>
                <a:cubicBezTo>
                  <a:pt x="10447082" y="2589646"/>
                  <a:pt x="10446747" y="2583470"/>
                  <a:pt x="10446078" y="2580047"/>
                </a:cubicBezTo>
                <a:cubicBezTo>
                  <a:pt x="10444887" y="2574540"/>
                  <a:pt x="10442803" y="2569982"/>
                  <a:pt x="10439827" y="2566373"/>
                </a:cubicBezTo>
                <a:cubicBezTo>
                  <a:pt x="10436850" y="2562764"/>
                  <a:pt x="10432199" y="2559769"/>
                  <a:pt x="10425874" y="2557388"/>
                </a:cubicBezTo>
                <a:cubicBezTo>
                  <a:pt x="10419549" y="2555006"/>
                  <a:pt x="10411326" y="2553816"/>
                  <a:pt x="10401206" y="2553816"/>
                </a:cubicBezTo>
                <a:close/>
                <a:moveTo>
                  <a:pt x="9582056" y="2553816"/>
                </a:moveTo>
                <a:cubicBezTo>
                  <a:pt x="9571861" y="2553816"/>
                  <a:pt x="9562894" y="2555211"/>
                  <a:pt x="9555155" y="2558001"/>
                </a:cubicBezTo>
                <a:cubicBezTo>
                  <a:pt x="9547416" y="2560792"/>
                  <a:pt x="9541500" y="2564773"/>
                  <a:pt x="9537407" y="2569945"/>
                </a:cubicBezTo>
                <a:cubicBezTo>
                  <a:pt x="9533315" y="2575117"/>
                  <a:pt x="9530375" y="2581907"/>
                  <a:pt x="9528589" y="2590316"/>
                </a:cubicBezTo>
                <a:lnTo>
                  <a:pt x="9548235" y="2592995"/>
                </a:lnTo>
                <a:cubicBezTo>
                  <a:pt x="9550393" y="2584586"/>
                  <a:pt x="9553723" y="2578726"/>
                  <a:pt x="9558225" y="2575414"/>
                </a:cubicBezTo>
                <a:cubicBezTo>
                  <a:pt x="9562727" y="2572103"/>
                  <a:pt x="9569703" y="2570447"/>
                  <a:pt x="9579154" y="2570447"/>
                </a:cubicBezTo>
                <a:cubicBezTo>
                  <a:pt x="9589274" y="2570447"/>
                  <a:pt x="9596902" y="2572717"/>
                  <a:pt x="9602036" y="2577256"/>
                </a:cubicBezTo>
                <a:cubicBezTo>
                  <a:pt x="9605831" y="2580605"/>
                  <a:pt x="9607729" y="2586372"/>
                  <a:pt x="9607729" y="2594557"/>
                </a:cubicBezTo>
                <a:cubicBezTo>
                  <a:pt x="9607729" y="2595302"/>
                  <a:pt x="9607691" y="2597050"/>
                  <a:pt x="9607617" y="2599804"/>
                </a:cubicBezTo>
                <a:cubicBezTo>
                  <a:pt x="9599952" y="2602483"/>
                  <a:pt x="9588009" y="2604789"/>
                  <a:pt x="9571787" y="2606724"/>
                </a:cubicBezTo>
                <a:cubicBezTo>
                  <a:pt x="9563824" y="2607692"/>
                  <a:pt x="9557871" y="2608696"/>
                  <a:pt x="9553927" y="2609738"/>
                </a:cubicBezTo>
                <a:cubicBezTo>
                  <a:pt x="9548570" y="2611226"/>
                  <a:pt x="9543751" y="2613421"/>
                  <a:pt x="9539472" y="2616324"/>
                </a:cubicBezTo>
                <a:cubicBezTo>
                  <a:pt x="9535194" y="2619226"/>
                  <a:pt x="9531733" y="2623077"/>
                  <a:pt x="9529092" y="2627876"/>
                </a:cubicBezTo>
                <a:cubicBezTo>
                  <a:pt x="9526450" y="2632676"/>
                  <a:pt x="9525129" y="2637978"/>
                  <a:pt x="9525129" y="2643782"/>
                </a:cubicBezTo>
                <a:cubicBezTo>
                  <a:pt x="9525129" y="2653680"/>
                  <a:pt x="9528627" y="2661809"/>
                  <a:pt x="9535621" y="2668172"/>
                </a:cubicBezTo>
                <a:cubicBezTo>
                  <a:pt x="9542616" y="2674534"/>
                  <a:pt x="9552625" y="2677715"/>
                  <a:pt x="9565648" y="2677715"/>
                </a:cubicBezTo>
                <a:cubicBezTo>
                  <a:pt x="9573535" y="2677715"/>
                  <a:pt x="9580921" y="2676413"/>
                  <a:pt x="9587804" y="2673809"/>
                </a:cubicBezTo>
                <a:cubicBezTo>
                  <a:pt x="9594688" y="2671204"/>
                  <a:pt x="9601850" y="2666739"/>
                  <a:pt x="9609291" y="2660414"/>
                </a:cubicBezTo>
                <a:cubicBezTo>
                  <a:pt x="9609887" y="2665995"/>
                  <a:pt x="9611226" y="2670869"/>
                  <a:pt x="9613310" y="2675036"/>
                </a:cubicBezTo>
                <a:lnTo>
                  <a:pt x="9634294" y="2675036"/>
                </a:lnTo>
                <a:cubicBezTo>
                  <a:pt x="9631764" y="2670497"/>
                  <a:pt x="9630072" y="2665753"/>
                  <a:pt x="9629216" y="2660805"/>
                </a:cubicBezTo>
                <a:cubicBezTo>
                  <a:pt x="9628360" y="2655856"/>
                  <a:pt x="9627932" y="2644043"/>
                  <a:pt x="9627932" y="2625365"/>
                </a:cubicBezTo>
                <a:lnTo>
                  <a:pt x="9627932" y="2598576"/>
                </a:lnTo>
                <a:cubicBezTo>
                  <a:pt x="9627932" y="2589646"/>
                  <a:pt x="9627597" y="2583470"/>
                  <a:pt x="9626928" y="2580047"/>
                </a:cubicBezTo>
                <a:cubicBezTo>
                  <a:pt x="9625737" y="2574540"/>
                  <a:pt x="9623653" y="2569982"/>
                  <a:pt x="9620677" y="2566373"/>
                </a:cubicBezTo>
                <a:cubicBezTo>
                  <a:pt x="9617700" y="2562764"/>
                  <a:pt x="9613049" y="2559769"/>
                  <a:pt x="9606724" y="2557388"/>
                </a:cubicBezTo>
                <a:cubicBezTo>
                  <a:pt x="9600399" y="2555006"/>
                  <a:pt x="9592176" y="2553816"/>
                  <a:pt x="9582056" y="2553816"/>
                </a:cubicBezTo>
                <a:close/>
                <a:moveTo>
                  <a:pt x="9451273" y="2553816"/>
                </a:moveTo>
                <a:cubicBezTo>
                  <a:pt x="9443534" y="2553816"/>
                  <a:pt x="9436948" y="2555323"/>
                  <a:pt x="9431516" y="2558336"/>
                </a:cubicBezTo>
                <a:cubicBezTo>
                  <a:pt x="9426084" y="2561350"/>
                  <a:pt x="9421210" y="2565871"/>
                  <a:pt x="9416894" y="2571898"/>
                </a:cubicBezTo>
                <a:lnTo>
                  <a:pt x="9416894" y="2556495"/>
                </a:lnTo>
                <a:lnTo>
                  <a:pt x="9398588" y="2556495"/>
                </a:lnTo>
                <a:lnTo>
                  <a:pt x="9398588" y="2720466"/>
                </a:lnTo>
                <a:lnTo>
                  <a:pt x="9418680" y="2720466"/>
                </a:lnTo>
                <a:lnTo>
                  <a:pt x="9418680" y="2662758"/>
                </a:lnTo>
                <a:cubicBezTo>
                  <a:pt x="9422103" y="2667074"/>
                  <a:pt x="9426475" y="2670646"/>
                  <a:pt x="9431795" y="2673474"/>
                </a:cubicBezTo>
                <a:cubicBezTo>
                  <a:pt x="9437116" y="2676301"/>
                  <a:pt x="9443125" y="2677715"/>
                  <a:pt x="9449822" y="2677715"/>
                </a:cubicBezTo>
                <a:cubicBezTo>
                  <a:pt x="9458975" y="2677715"/>
                  <a:pt x="9467700" y="2675129"/>
                  <a:pt x="9475997" y="2669958"/>
                </a:cubicBezTo>
                <a:cubicBezTo>
                  <a:pt x="9484294" y="2664786"/>
                  <a:pt x="9490620" y="2657344"/>
                  <a:pt x="9494973" y="2647633"/>
                </a:cubicBezTo>
                <a:cubicBezTo>
                  <a:pt x="9499326" y="2637922"/>
                  <a:pt x="9501502" y="2627002"/>
                  <a:pt x="9501502" y="2614872"/>
                </a:cubicBezTo>
                <a:cubicBezTo>
                  <a:pt x="9501502" y="2603562"/>
                  <a:pt x="9499531" y="2593162"/>
                  <a:pt x="9495587" y="2583674"/>
                </a:cubicBezTo>
                <a:cubicBezTo>
                  <a:pt x="9491643" y="2574187"/>
                  <a:pt x="9485801" y="2566838"/>
                  <a:pt x="9478062" y="2561629"/>
                </a:cubicBezTo>
                <a:cubicBezTo>
                  <a:pt x="9470323" y="2556420"/>
                  <a:pt x="9461393" y="2553816"/>
                  <a:pt x="9451273" y="2553816"/>
                </a:cubicBezTo>
                <a:close/>
                <a:moveTo>
                  <a:pt x="9218097" y="2553816"/>
                </a:moveTo>
                <a:cubicBezTo>
                  <a:pt x="9203437" y="2553816"/>
                  <a:pt x="9191010" y="2558206"/>
                  <a:pt x="9180815" y="2566987"/>
                </a:cubicBezTo>
                <a:cubicBezTo>
                  <a:pt x="9168611" y="2577554"/>
                  <a:pt x="9162509" y="2593813"/>
                  <a:pt x="9162509" y="2615766"/>
                </a:cubicBezTo>
                <a:cubicBezTo>
                  <a:pt x="9162509" y="2635783"/>
                  <a:pt x="9167625" y="2651112"/>
                  <a:pt x="9177857" y="2661753"/>
                </a:cubicBezTo>
                <a:cubicBezTo>
                  <a:pt x="9188089" y="2672395"/>
                  <a:pt x="9201502" y="2677715"/>
                  <a:pt x="9218097" y="2677715"/>
                </a:cubicBezTo>
                <a:cubicBezTo>
                  <a:pt x="9228440" y="2677715"/>
                  <a:pt x="9237984" y="2675297"/>
                  <a:pt x="9246727" y="2670460"/>
                </a:cubicBezTo>
                <a:cubicBezTo>
                  <a:pt x="9255471" y="2665623"/>
                  <a:pt x="9262131" y="2658833"/>
                  <a:pt x="9266708" y="2650089"/>
                </a:cubicBezTo>
                <a:cubicBezTo>
                  <a:pt x="9271284" y="2641345"/>
                  <a:pt x="9273572" y="2629346"/>
                  <a:pt x="9273572" y="2614091"/>
                </a:cubicBezTo>
                <a:cubicBezTo>
                  <a:pt x="9273572" y="2595264"/>
                  <a:pt x="9268400" y="2580512"/>
                  <a:pt x="9258057" y="2569833"/>
                </a:cubicBezTo>
                <a:cubicBezTo>
                  <a:pt x="9247713" y="2559155"/>
                  <a:pt x="9234393" y="2553816"/>
                  <a:pt x="9218097" y="2553816"/>
                </a:cubicBezTo>
                <a:close/>
                <a:moveTo>
                  <a:pt x="8970447" y="2553816"/>
                </a:moveTo>
                <a:cubicBezTo>
                  <a:pt x="8955787" y="2553816"/>
                  <a:pt x="8943360" y="2558206"/>
                  <a:pt x="8933165" y="2566987"/>
                </a:cubicBezTo>
                <a:cubicBezTo>
                  <a:pt x="8920961" y="2577554"/>
                  <a:pt x="8914859" y="2593813"/>
                  <a:pt x="8914859" y="2615766"/>
                </a:cubicBezTo>
                <a:cubicBezTo>
                  <a:pt x="8914859" y="2635783"/>
                  <a:pt x="8919975" y="2651112"/>
                  <a:pt x="8930207" y="2661753"/>
                </a:cubicBezTo>
                <a:cubicBezTo>
                  <a:pt x="8940439" y="2672395"/>
                  <a:pt x="8953852" y="2677715"/>
                  <a:pt x="8970447" y="2677715"/>
                </a:cubicBezTo>
                <a:cubicBezTo>
                  <a:pt x="8980790" y="2677715"/>
                  <a:pt x="8990334" y="2675297"/>
                  <a:pt x="8999077" y="2670460"/>
                </a:cubicBezTo>
                <a:cubicBezTo>
                  <a:pt x="9007821" y="2665623"/>
                  <a:pt x="9014481" y="2658833"/>
                  <a:pt x="9019058" y="2650089"/>
                </a:cubicBezTo>
                <a:cubicBezTo>
                  <a:pt x="9023634" y="2641345"/>
                  <a:pt x="9025922" y="2629346"/>
                  <a:pt x="9025922" y="2614091"/>
                </a:cubicBezTo>
                <a:cubicBezTo>
                  <a:pt x="9025922" y="2595264"/>
                  <a:pt x="9020750" y="2580512"/>
                  <a:pt x="9010407" y="2569833"/>
                </a:cubicBezTo>
                <a:cubicBezTo>
                  <a:pt x="9000063" y="2559155"/>
                  <a:pt x="8986743" y="2553816"/>
                  <a:pt x="8970447" y="2553816"/>
                </a:cubicBezTo>
                <a:close/>
                <a:moveTo>
                  <a:pt x="8361405" y="2553816"/>
                </a:moveTo>
                <a:cubicBezTo>
                  <a:pt x="8345034" y="2553816"/>
                  <a:pt x="8331714" y="2559322"/>
                  <a:pt x="8321445" y="2570336"/>
                </a:cubicBezTo>
                <a:cubicBezTo>
                  <a:pt x="8311175" y="2581349"/>
                  <a:pt x="8306041" y="2596827"/>
                  <a:pt x="8306041" y="2616770"/>
                </a:cubicBezTo>
                <a:cubicBezTo>
                  <a:pt x="8306041" y="2636043"/>
                  <a:pt x="8311120" y="2651019"/>
                  <a:pt x="8321277" y="2661698"/>
                </a:cubicBezTo>
                <a:cubicBezTo>
                  <a:pt x="8331435" y="2672376"/>
                  <a:pt x="8345183" y="2677715"/>
                  <a:pt x="8362521" y="2677715"/>
                </a:cubicBezTo>
                <a:cubicBezTo>
                  <a:pt x="8376288" y="2677715"/>
                  <a:pt x="8387599" y="2674366"/>
                  <a:pt x="8396454" y="2667669"/>
                </a:cubicBezTo>
                <a:cubicBezTo>
                  <a:pt x="8405309" y="2660972"/>
                  <a:pt x="8411374" y="2651559"/>
                  <a:pt x="8414648" y="2639429"/>
                </a:cubicBezTo>
                <a:lnTo>
                  <a:pt x="8393886" y="2636862"/>
                </a:lnTo>
                <a:cubicBezTo>
                  <a:pt x="8390835" y="2645345"/>
                  <a:pt x="8386706" y="2651521"/>
                  <a:pt x="8381497" y="2655391"/>
                </a:cubicBezTo>
                <a:cubicBezTo>
                  <a:pt x="8376288" y="2659260"/>
                  <a:pt x="8370000" y="2661195"/>
                  <a:pt x="8362633" y="2661195"/>
                </a:cubicBezTo>
                <a:cubicBezTo>
                  <a:pt x="8352736" y="2661195"/>
                  <a:pt x="8344476" y="2657735"/>
                  <a:pt x="8337853" y="2650814"/>
                </a:cubicBezTo>
                <a:cubicBezTo>
                  <a:pt x="8331230" y="2643894"/>
                  <a:pt x="8327547" y="2633923"/>
                  <a:pt x="8326802" y="2620900"/>
                </a:cubicBezTo>
                <a:lnTo>
                  <a:pt x="8415206" y="2620900"/>
                </a:lnTo>
                <a:cubicBezTo>
                  <a:pt x="8415280" y="2618519"/>
                  <a:pt x="8415318" y="2616733"/>
                  <a:pt x="8415318" y="2615542"/>
                </a:cubicBezTo>
                <a:cubicBezTo>
                  <a:pt x="8415318" y="2595971"/>
                  <a:pt x="8410295" y="2580791"/>
                  <a:pt x="8400249" y="2570001"/>
                </a:cubicBezTo>
                <a:cubicBezTo>
                  <a:pt x="8390203" y="2559211"/>
                  <a:pt x="8377255" y="2553816"/>
                  <a:pt x="8361405" y="2553816"/>
                </a:cubicBezTo>
                <a:close/>
                <a:moveTo>
                  <a:pt x="8232073" y="2553816"/>
                </a:moveTo>
                <a:cubicBezTo>
                  <a:pt x="8224334" y="2553816"/>
                  <a:pt x="8217749" y="2555323"/>
                  <a:pt x="8212316" y="2558336"/>
                </a:cubicBezTo>
                <a:cubicBezTo>
                  <a:pt x="8206884" y="2561350"/>
                  <a:pt x="8202010" y="2565871"/>
                  <a:pt x="8197694" y="2571898"/>
                </a:cubicBezTo>
                <a:lnTo>
                  <a:pt x="8197694" y="2556495"/>
                </a:lnTo>
                <a:lnTo>
                  <a:pt x="8179388" y="2556495"/>
                </a:lnTo>
                <a:lnTo>
                  <a:pt x="8179388" y="2720466"/>
                </a:lnTo>
                <a:lnTo>
                  <a:pt x="8199480" y="2720466"/>
                </a:lnTo>
                <a:lnTo>
                  <a:pt x="8199480" y="2662758"/>
                </a:lnTo>
                <a:cubicBezTo>
                  <a:pt x="8202903" y="2667074"/>
                  <a:pt x="8207275" y="2670646"/>
                  <a:pt x="8212595" y="2673474"/>
                </a:cubicBezTo>
                <a:cubicBezTo>
                  <a:pt x="8217916" y="2676301"/>
                  <a:pt x="8223925" y="2677715"/>
                  <a:pt x="8230622" y="2677715"/>
                </a:cubicBezTo>
                <a:cubicBezTo>
                  <a:pt x="8239775" y="2677715"/>
                  <a:pt x="8248500" y="2675129"/>
                  <a:pt x="8256797" y="2669958"/>
                </a:cubicBezTo>
                <a:cubicBezTo>
                  <a:pt x="8265095" y="2664786"/>
                  <a:pt x="8271420" y="2657344"/>
                  <a:pt x="8275773" y="2647633"/>
                </a:cubicBezTo>
                <a:cubicBezTo>
                  <a:pt x="8280126" y="2637922"/>
                  <a:pt x="8282303" y="2627002"/>
                  <a:pt x="8282303" y="2614872"/>
                </a:cubicBezTo>
                <a:cubicBezTo>
                  <a:pt x="8282303" y="2603562"/>
                  <a:pt x="8280331" y="2593162"/>
                  <a:pt x="8276387" y="2583674"/>
                </a:cubicBezTo>
                <a:cubicBezTo>
                  <a:pt x="8272443" y="2574187"/>
                  <a:pt x="8266601" y="2566838"/>
                  <a:pt x="8258862" y="2561629"/>
                </a:cubicBezTo>
                <a:cubicBezTo>
                  <a:pt x="8251123" y="2556420"/>
                  <a:pt x="8242194" y="2553816"/>
                  <a:pt x="8232073" y="2553816"/>
                </a:cubicBezTo>
                <a:close/>
                <a:moveTo>
                  <a:pt x="8760711" y="2508609"/>
                </a:moveTo>
                <a:cubicBezTo>
                  <a:pt x="8746721" y="2527287"/>
                  <a:pt x="8736377" y="2546039"/>
                  <a:pt x="8729680" y="2564866"/>
                </a:cubicBezTo>
                <a:cubicBezTo>
                  <a:pt x="8723950" y="2581088"/>
                  <a:pt x="8721085" y="2598055"/>
                  <a:pt x="8721085" y="2615766"/>
                </a:cubicBezTo>
                <a:cubicBezTo>
                  <a:pt x="8721085" y="2635857"/>
                  <a:pt x="8724917" y="2655279"/>
                  <a:pt x="8732582" y="2674032"/>
                </a:cubicBezTo>
                <a:cubicBezTo>
                  <a:pt x="8740247" y="2692784"/>
                  <a:pt x="8749623" y="2709155"/>
                  <a:pt x="8760711" y="2723145"/>
                </a:cubicBezTo>
                <a:lnTo>
                  <a:pt x="8775110" y="2723145"/>
                </a:lnTo>
                <a:cubicBezTo>
                  <a:pt x="8752860" y="2687426"/>
                  <a:pt x="8741735" y="2651670"/>
                  <a:pt x="8741735" y="2615877"/>
                </a:cubicBezTo>
                <a:cubicBezTo>
                  <a:pt x="8741735" y="2601813"/>
                  <a:pt x="8743335" y="2587823"/>
                  <a:pt x="8746535" y="2573908"/>
                </a:cubicBezTo>
                <a:cubicBezTo>
                  <a:pt x="8749139" y="2562745"/>
                  <a:pt x="8752711" y="2552030"/>
                  <a:pt x="8757250" y="2541761"/>
                </a:cubicBezTo>
                <a:cubicBezTo>
                  <a:pt x="8760152" y="2535138"/>
                  <a:pt x="8766106" y="2524087"/>
                  <a:pt x="8775110" y="2508609"/>
                </a:cubicBezTo>
                <a:close/>
                <a:moveTo>
                  <a:pt x="10104591" y="2346684"/>
                </a:moveTo>
                <a:lnTo>
                  <a:pt x="10128925" y="2346684"/>
                </a:lnTo>
                <a:cubicBezTo>
                  <a:pt x="10137631" y="2346684"/>
                  <a:pt x="10143956" y="2347112"/>
                  <a:pt x="10147900" y="2347968"/>
                </a:cubicBezTo>
                <a:cubicBezTo>
                  <a:pt x="10151844" y="2348824"/>
                  <a:pt x="10155044" y="2350870"/>
                  <a:pt x="10157500" y="2354107"/>
                </a:cubicBezTo>
                <a:cubicBezTo>
                  <a:pt x="10159956" y="2357344"/>
                  <a:pt x="10161183" y="2360860"/>
                  <a:pt x="10161183" y="2364655"/>
                </a:cubicBezTo>
                <a:cubicBezTo>
                  <a:pt x="10160960" y="2371129"/>
                  <a:pt x="10158728" y="2375687"/>
                  <a:pt x="10154486" y="2378329"/>
                </a:cubicBezTo>
                <a:cubicBezTo>
                  <a:pt x="10150244" y="2380970"/>
                  <a:pt x="10142431" y="2382291"/>
                  <a:pt x="10131046" y="2382291"/>
                </a:cubicBezTo>
                <a:lnTo>
                  <a:pt x="10104591" y="2382291"/>
                </a:lnTo>
                <a:close/>
                <a:moveTo>
                  <a:pt x="11247145" y="2343224"/>
                </a:moveTo>
                <a:lnTo>
                  <a:pt x="11270920" y="2343224"/>
                </a:lnTo>
                <a:cubicBezTo>
                  <a:pt x="11284687" y="2343224"/>
                  <a:pt x="11293579" y="2345233"/>
                  <a:pt x="11297598" y="2349252"/>
                </a:cubicBezTo>
                <a:cubicBezTo>
                  <a:pt x="11301616" y="2353270"/>
                  <a:pt x="11303625" y="2357846"/>
                  <a:pt x="11303625" y="2362981"/>
                </a:cubicBezTo>
                <a:cubicBezTo>
                  <a:pt x="11303625" y="2369604"/>
                  <a:pt x="11300909" y="2374478"/>
                  <a:pt x="11295477" y="2377603"/>
                </a:cubicBezTo>
                <a:cubicBezTo>
                  <a:pt x="11290044" y="2380729"/>
                  <a:pt x="11280966" y="2382291"/>
                  <a:pt x="11268241" y="2382291"/>
                </a:cubicBezTo>
                <a:lnTo>
                  <a:pt x="11247145" y="2382291"/>
                </a:lnTo>
                <a:close/>
                <a:moveTo>
                  <a:pt x="11741217" y="2339317"/>
                </a:moveTo>
                <a:lnTo>
                  <a:pt x="11741217" y="2346684"/>
                </a:lnTo>
                <a:cubicBezTo>
                  <a:pt x="11741217" y="2355540"/>
                  <a:pt x="11740138" y="2362237"/>
                  <a:pt x="11737980" y="2366776"/>
                </a:cubicBezTo>
                <a:cubicBezTo>
                  <a:pt x="11735152" y="2372655"/>
                  <a:pt x="11730724" y="2377287"/>
                  <a:pt x="11724697" y="2380673"/>
                </a:cubicBezTo>
                <a:cubicBezTo>
                  <a:pt x="11718670" y="2384059"/>
                  <a:pt x="11711786" y="2385752"/>
                  <a:pt x="11704047" y="2385752"/>
                </a:cubicBezTo>
                <a:cubicBezTo>
                  <a:pt x="11696234" y="2385752"/>
                  <a:pt x="11690299" y="2383966"/>
                  <a:pt x="11686244" y="2380394"/>
                </a:cubicBezTo>
                <a:cubicBezTo>
                  <a:pt x="11682188" y="2376822"/>
                  <a:pt x="11680160" y="2372357"/>
                  <a:pt x="11680160" y="2366999"/>
                </a:cubicBezTo>
                <a:cubicBezTo>
                  <a:pt x="11680160" y="2363502"/>
                  <a:pt x="11681090" y="2360321"/>
                  <a:pt x="11682951" y="2357456"/>
                </a:cubicBezTo>
                <a:cubicBezTo>
                  <a:pt x="11684811" y="2354591"/>
                  <a:pt x="11687453" y="2352414"/>
                  <a:pt x="11690876" y="2350926"/>
                </a:cubicBezTo>
                <a:cubicBezTo>
                  <a:pt x="11694299" y="2349438"/>
                  <a:pt x="11700140" y="2348098"/>
                  <a:pt x="11708400" y="2346907"/>
                </a:cubicBezTo>
                <a:cubicBezTo>
                  <a:pt x="11722986" y="2344824"/>
                  <a:pt x="11733924" y="2342294"/>
                  <a:pt x="11741217" y="2339317"/>
                </a:cubicBezTo>
                <a:close/>
                <a:moveTo>
                  <a:pt x="11146388" y="2296901"/>
                </a:moveTo>
                <a:cubicBezTo>
                  <a:pt x="11157030" y="2296901"/>
                  <a:pt x="11165271" y="2300845"/>
                  <a:pt x="11171112" y="2308733"/>
                </a:cubicBezTo>
                <a:cubicBezTo>
                  <a:pt x="11176954" y="2316621"/>
                  <a:pt x="11179874" y="2326741"/>
                  <a:pt x="11179874" y="2339094"/>
                </a:cubicBezTo>
                <a:cubicBezTo>
                  <a:pt x="11179874" y="2353009"/>
                  <a:pt x="11176768" y="2364190"/>
                  <a:pt x="11170554" y="2372636"/>
                </a:cubicBezTo>
                <a:cubicBezTo>
                  <a:pt x="11164340" y="2381082"/>
                  <a:pt x="11156248" y="2385305"/>
                  <a:pt x="11146276" y="2385305"/>
                </a:cubicBezTo>
                <a:cubicBezTo>
                  <a:pt x="11136528" y="2385305"/>
                  <a:pt x="11128324" y="2381659"/>
                  <a:pt x="11121664" y="2374366"/>
                </a:cubicBezTo>
                <a:cubicBezTo>
                  <a:pt x="11115004" y="2367074"/>
                  <a:pt x="11111674" y="2356544"/>
                  <a:pt x="11111674" y="2342777"/>
                </a:cubicBezTo>
                <a:cubicBezTo>
                  <a:pt x="11111674" y="2328862"/>
                  <a:pt x="11114688" y="2317737"/>
                  <a:pt x="11120715" y="2309403"/>
                </a:cubicBezTo>
                <a:cubicBezTo>
                  <a:pt x="11126743" y="2301068"/>
                  <a:pt x="11135300" y="2296901"/>
                  <a:pt x="11146388" y="2296901"/>
                </a:cubicBezTo>
                <a:close/>
                <a:moveTo>
                  <a:pt x="10104591" y="2296901"/>
                </a:moveTo>
                <a:lnTo>
                  <a:pt x="10126692" y="2296901"/>
                </a:lnTo>
                <a:cubicBezTo>
                  <a:pt x="10137408" y="2296901"/>
                  <a:pt x="10144980" y="2298129"/>
                  <a:pt x="10149407" y="2300585"/>
                </a:cubicBezTo>
                <a:cubicBezTo>
                  <a:pt x="10153835" y="2303040"/>
                  <a:pt x="10156049" y="2307394"/>
                  <a:pt x="10156049" y="2313644"/>
                </a:cubicBezTo>
                <a:cubicBezTo>
                  <a:pt x="10156049" y="2317440"/>
                  <a:pt x="10154784" y="2320695"/>
                  <a:pt x="10152254" y="2323411"/>
                </a:cubicBezTo>
                <a:cubicBezTo>
                  <a:pt x="10149724" y="2326127"/>
                  <a:pt x="10146858" y="2327932"/>
                  <a:pt x="10143659" y="2328825"/>
                </a:cubicBezTo>
                <a:cubicBezTo>
                  <a:pt x="10140459" y="2329718"/>
                  <a:pt x="10134580" y="2330164"/>
                  <a:pt x="10126022" y="2330164"/>
                </a:cubicBezTo>
                <a:lnTo>
                  <a:pt x="10104591" y="2330164"/>
                </a:lnTo>
                <a:close/>
                <a:moveTo>
                  <a:pt x="8765138" y="2296901"/>
                </a:moveTo>
                <a:cubicBezTo>
                  <a:pt x="8775779" y="2296901"/>
                  <a:pt x="8784021" y="2300845"/>
                  <a:pt x="8789862" y="2308733"/>
                </a:cubicBezTo>
                <a:cubicBezTo>
                  <a:pt x="8795704" y="2316621"/>
                  <a:pt x="8798624" y="2326741"/>
                  <a:pt x="8798624" y="2339094"/>
                </a:cubicBezTo>
                <a:cubicBezTo>
                  <a:pt x="8798624" y="2353009"/>
                  <a:pt x="8795518" y="2364190"/>
                  <a:pt x="8789304" y="2372636"/>
                </a:cubicBezTo>
                <a:cubicBezTo>
                  <a:pt x="8783091" y="2381082"/>
                  <a:pt x="8774998" y="2385305"/>
                  <a:pt x="8765027" y="2385305"/>
                </a:cubicBezTo>
                <a:cubicBezTo>
                  <a:pt x="8755278" y="2385305"/>
                  <a:pt x="8747074" y="2381659"/>
                  <a:pt x="8740414" y="2374366"/>
                </a:cubicBezTo>
                <a:cubicBezTo>
                  <a:pt x="8733754" y="2367074"/>
                  <a:pt x="8730424" y="2356544"/>
                  <a:pt x="8730424" y="2342777"/>
                </a:cubicBezTo>
                <a:cubicBezTo>
                  <a:pt x="8730424" y="2328862"/>
                  <a:pt x="8733438" y="2317737"/>
                  <a:pt x="8739465" y="2309403"/>
                </a:cubicBezTo>
                <a:cubicBezTo>
                  <a:pt x="8745493" y="2301068"/>
                  <a:pt x="8754050" y="2296901"/>
                  <a:pt x="8765138" y="2296901"/>
                </a:cubicBezTo>
                <a:close/>
                <a:moveTo>
                  <a:pt x="10942122" y="2294222"/>
                </a:moveTo>
                <a:cubicBezTo>
                  <a:pt x="10952019" y="2294222"/>
                  <a:pt x="10960297" y="2297999"/>
                  <a:pt x="10966957" y="2305552"/>
                </a:cubicBezTo>
                <a:cubicBezTo>
                  <a:pt x="10973617" y="2313105"/>
                  <a:pt x="10976948" y="2324211"/>
                  <a:pt x="10976948" y="2338871"/>
                </a:cubicBezTo>
                <a:cubicBezTo>
                  <a:pt x="10976948" y="2354423"/>
                  <a:pt x="10973636" y="2365995"/>
                  <a:pt x="10967013" y="2373585"/>
                </a:cubicBezTo>
                <a:cubicBezTo>
                  <a:pt x="10960390" y="2381175"/>
                  <a:pt x="10952093" y="2384970"/>
                  <a:pt x="10942122" y="2384970"/>
                </a:cubicBezTo>
                <a:cubicBezTo>
                  <a:pt x="10932076" y="2384970"/>
                  <a:pt x="10923741" y="2381194"/>
                  <a:pt x="10917118" y="2373641"/>
                </a:cubicBezTo>
                <a:cubicBezTo>
                  <a:pt x="10910496" y="2366088"/>
                  <a:pt x="10907184" y="2354721"/>
                  <a:pt x="10907184" y="2339541"/>
                </a:cubicBezTo>
                <a:cubicBezTo>
                  <a:pt x="10907184" y="2324360"/>
                  <a:pt x="10910496" y="2313012"/>
                  <a:pt x="10917118" y="2305496"/>
                </a:cubicBezTo>
                <a:cubicBezTo>
                  <a:pt x="10923741" y="2297980"/>
                  <a:pt x="10932076" y="2294222"/>
                  <a:pt x="10942122" y="2294222"/>
                </a:cubicBezTo>
                <a:close/>
                <a:moveTo>
                  <a:pt x="11516784" y="2294111"/>
                </a:moveTo>
                <a:cubicBezTo>
                  <a:pt x="11525937" y="2294111"/>
                  <a:pt x="11532783" y="2298017"/>
                  <a:pt x="11537322" y="2305831"/>
                </a:cubicBezTo>
                <a:cubicBezTo>
                  <a:pt x="11541862" y="2313644"/>
                  <a:pt x="11544131" y="2325365"/>
                  <a:pt x="11544131" y="2340991"/>
                </a:cubicBezTo>
                <a:cubicBezTo>
                  <a:pt x="11544131" y="2355651"/>
                  <a:pt x="11541973" y="2366646"/>
                  <a:pt x="11537657" y="2373976"/>
                </a:cubicBezTo>
                <a:cubicBezTo>
                  <a:pt x="11533341" y="2381305"/>
                  <a:pt x="11526830" y="2384970"/>
                  <a:pt x="11518124" y="2384970"/>
                </a:cubicBezTo>
                <a:cubicBezTo>
                  <a:pt x="11509789" y="2384970"/>
                  <a:pt x="11502813" y="2381287"/>
                  <a:pt x="11497195" y="2373920"/>
                </a:cubicBezTo>
                <a:cubicBezTo>
                  <a:pt x="11491576" y="2366553"/>
                  <a:pt x="11488767" y="2354498"/>
                  <a:pt x="11488767" y="2337754"/>
                </a:cubicBezTo>
                <a:cubicBezTo>
                  <a:pt x="11488767" y="2323913"/>
                  <a:pt x="11491372" y="2313179"/>
                  <a:pt x="11496581" y="2305552"/>
                </a:cubicBezTo>
                <a:cubicBezTo>
                  <a:pt x="11501790" y="2297924"/>
                  <a:pt x="11508524" y="2294111"/>
                  <a:pt x="11516784" y="2294111"/>
                </a:cubicBezTo>
                <a:close/>
                <a:moveTo>
                  <a:pt x="11400103" y="2294111"/>
                </a:moveTo>
                <a:cubicBezTo>
                  <a:pt x="11410298" y="2294111"/>
                  <a:pt x="11418595" y="2297980"/>
                  <a:pt x="11424994" y="2305719"/>
                </a:cubicBezTo>
                <a:cubicBezTo>
                  <a:pt x="11429162" y="2310705"/>
                  <a:pt x="11431692" y="2318184"/>
                  <a:pt x="11432585" y="2328155"/>
                </a:cubicBezTo>
                <a:lnTo>
                  <a:pt x="11366393" y="2328155"/>
                </a:lnTo>
                <a:cubicBezTo>
                  <a:pt x="11367063" y="2317811"/>
                  <a:pt x="11370542" y="2309552"/>
                  <a:pt x="11376830" y="2303375"/>
                </a:cubicBezTo>
                <a:cubicBezTo>
                  <a:pt x="11383118" y="2297199"/>
                  <a:pt x="11390876" y="2294111"/>
                  <a:pt x="11400103" y="2294111"/>
                </a:cubicBezTo>
                <a:close/>
                <a:moveTo>
                  <a:pt x="10742878" y="2294111"/>
                </a:moveTo>
                <a:cubicBezTo>
                  <a:pt x="10753073" y="2294111"/>
                  <a:pt x="10761370" y="2297980"/>
                  <a:pt x="10767770" y="2305719"/>
                </a:cubicBezTo>
                <a:cubicBezTo>
                  <a:pt x="10771937" y="2310705"/>
                  <a:pt x="10774467" y="2318184"/>
                  <a:pt x="10775360" y="2328155"/>
                </a:cubicBezTo>
                <a:lnTo>
                  <a:pt x="10709168" y="2328155"/>
                </a:lnTo>
                <a:cubicBezTo>
                  <a:pt x="10709838" y="2317811"/>
                  <a:pt x="10713317" y="2309552"/>
                  <a:pt x="10719605" y="2303375"/>
                </a:cubicBezTo>
                <a:cubicBezTo>
                  <a:pt x="10725893" y="2297199"/>
                  <a:pt x="10733650" y="2294111"/>
                  <a:pt x="10742878" y="2294111"/>
                </a:cubicBezTo>
                <a:close/>
                <a:moveTo>
                  <a:pt x="10257103" y="2294111"/>
                </a:moveTo>
                <a:cubicBezTo>
                  <a:pt x="10267298" y="2294111"/>
                  <a:pt x="10275595" y="2297980"/>
                  <a:pt x="10281994" y="2305719"/>
                </a:cubicBezTo>
                <a:cubicBezTo>
                  <a:pt x="10286162" y="2310705"/>
                  <a:pt x="10288692" y="2318184"/>
                  <a:pt x="10289585" y="2328155"/>
                </a:cubicBezTo>
                <a:lnTo>
                  <a:pt x="10223393" y="2328155"/>
                </a:lnTo>
                <a:cubicBezTo>
                  <a:pt x="10224063" y="2317811"/>
                  <a:pt x="10227542" y="2309552"/>
                  <a:pt x="10233830" y="2303375"/>
                </a:cubicBezTo>
                <a:cubicBezTo>
                  <a:pt x="10240118" y="2297199"/>
                  <a:pt x="10247876" y="2294111"/>
                  <a:pt x="10257103" y="2294111"/>
                </a:cubicBezTo>
                <a:close/>
                <a:moveTo>
                  <a:pt x="11590900" y="2293999"/>
                </a:moveTo>
                <a:cubicBezTo>
                  <a:pt x="11599235" y="2293999"/>
                  <a:pt x="11606062" y="2297682"/>
                  <a:pt x="11611383" y="2305050"/>
                </a:cubicBezTo>
                <a:cubicBezTo>
                  <a:pt x="11616704" y="2312416"/>
                  <a:pt x="11619364" y="2323616"/>
                  <a:pt x="11619364" y="2338647"/>
                </a:cubicBezTo>
                <a:cubicBezTo>
                  <a:pt x="11619364" y="2354572"/>
                  <a:pt x="11616480" y="2366311"/>
                  <a:pt x="11610713" y="2373864"/>
                </a:cubicBezTo>
                <a:cubicBezTo>
                  <a:pt x="11604946" y="2381417"/>
                  <a:pt x="11597970" y="2385194"/>
                  <a:pt x="11589784" y="2385194"/>
                </a:cubicBezTo>
                <a:cubicBezTo>
                  <a:pt x="11582418" y="2385194"/>
                  <a:pt x="11576278" y="2382124"/>
                  <a:pt x="11571367" y="2375985"/>
                </a:cubicBezTo>
                <a:cubicBezTo>
                  <a:pt x="11566456" y="2369846"/>
                  <a:pt x="11564000" y="2357846"/>
                  <a:pt x="11564000" y="2339987"/>
                </a:cubicBezTo>
                <a:cubicBezTo>
                  <a:pt x="11564000" y="2324658"/>
                  <a:pt x="11566251" y="2313161"/>
                  <a:pt x="11570753" y="2305496"/>
                </a:cubicBezTo>
                <a:cubicBezTo>
                  <a:pt x="11575255" y="2297831"/>
                  <a:pt x="11581971" y="2293999"/>
                  <a:pt x="11590900" y="2293999"/>
                </a:cubicBezTo>
                <a:close/>
                <a:moveTo>
                  <a:pt x="10382826" y="2293329"/>
                </a:moveTo>
                <a:cubicBezTo>
                  <a:pt x="10391458" y="2293329"/>
                  <a:pt x="10398880" y="2297087"/>
                  <a:pt x="10405094" y="2304603"/>
                </a:cubicBezTo>
                <a:cubicBezTo>
                  <a:pt x="10411308" y="2312119"/>
                  <a:pt x="10414414" y="2323430"/>
                  <a:pt x="10414414" y="2338536"/>
                </a:cubicBezTo>
                <a:cubicBezTo>
                  <a:pt x="10414414" y="2354386"/>
                  <a:pt x="10411233" y="2366088"/>
                  <a:pt x="10404871" y="2373641"/>
                </a:cubicBezTo>
                <a:cubicBezTo>
                  <a:pt x="10398508" y="2381194"/>
                  <a:pt x="10390862" y="2384970"/>
                  <a:pt x="10381932" y="2384970"/>
                </a:cubicBezTo>
                <a:cubicBezTo>
                  <a:pt x="10373152" y="2384970"/>
                  <a:pt x="10365673" y="2381324"/>
                  <a:pt x="10359497" y="2374031"/>
                </a:cubicBezTo>
                <a:cubicBezTo>
                  <a:pt x="10353320" y="2366739"/>
                  <a:pt x="10350232" y="2355465"/>
                  <a:pt x="10350232" y="2340210"/>
                </a:cubicBezTo>
                <a:cubicBezTo>
                  <a:pt x="10350232" y="2324955"/>
                  <a:pt x="10353525" y="2313328"/>
                  <a:pt x="10360110" y="2305329"/>
                </a:cubicBezTo>
                <a:cubicBezTo>
                  <a:pt x="10366696" y="2297329"/>
                  <a:pt x="10374268" y="2293329"/>
                  <a:pt x="10382826" y="2293329"/>
                </a:cubicBezTo>
                <a:close/>
                <a:moveTo>
                  <a:pt x="8630225" y="2293329"/>
                </a:moveTo>
                <a:cubicBezTo>
                  <a:pt x="8638858" y="2293329"/>
                  <a:pt x="8646280" y="2297087"/>
                  <a:pt x="8652494" y="2304603"/>
                </a:cubicBezTo>
                <a:cubicBezTo>
                  <a:pt x="8658708" y="2312119"/>
                  <a:pt x="8661814" y="2323430"/>
                  <a:pt x="8661814" y="2338536"/>
                </a:cubicBezTo>
                <a:cubicBezTo>
                  <a:pt x="8661814" y="2354386"/>
                  <a:pt x="8658633" y="2366088"/>
                  <a:pt x="8652271" y="2373641"/>
                </a:cubicBezTo>
                <a:cubicBezTo>
                  <a:pt x="8645908" y="2381194"/>
                  <a:pt x="8638262" y="2384970"/>
                  <a:pt x="8629333" y="2384970"/>
                </a:cubicBezTo>
                <a:cubicBezTo>
                  <a:pt x="8620552" y="2384970"/>
                  <a:pt x="8613073" y="2381324"/>
                  <a:pt x="8606897" y="2374031"/>
                </a:cubicBezTo>
                <a:cubicBezTo>
                  <a:pt x="8600720" y="2366739"/>
                  <a:pt x="8597632" y="2355465"/>
                  <a:pt x="8597632" y="2340210"/>
                </a:cubicBezTo>
                <a:cubicBezTo>
                  <a:pt x="8597632" y="2324955"/>
                  <a:pt x="8600925" y="2313328"/>
                  <a:pt x="8607511" y="2305329"/>
                </a:cubicBezTo>
                <a:cubicBezTo>
                  <a:pt x="8614096" y="2297329"/>
                  <a:pt x="8621668" y="2293329"/>
                  <a:pt x="8630225" y="2293329"/>
                </a:cubicBezTo>
                <a:close/>
                <a:moveTo>
                  <a:pt x="11227053" y="2280270"/>
                </a:moveTo>
                <a:lnTo>
                  <a:pt x="11227053" y="2398811"/>
                </a:lnTo>
                <a:lnTo>
                  <a:pt x="11277282" y="2398811"/>
                </a:lnTo>
                <a:cubicBezTo>
                  <a:pt x="11293728" y="2398811"/>
                  <a:pt x="11305690" y="2395295"/>
                  <a:pt x="11313169" y="2388263"/>
                </a:cubicBezTo>
                <a:cubicBezTo>
                  <a:pt x="11320647" y="2381231"/>
                  <a:pt x="11324387" y="2372766"/>
                  <a:pt x="11324387" y="2362869"/>
                </a:cubicBezTo>
                <a:cubicBezTo>
                  <a:pt x="11324387" y="2351558"/>
                  <a:pt x="11319903" y="2342684"/>
                  <a:pt x="11310936" y="2336248"/>
                </a:cubicBezTo>
                <a:cubicBezTo>
                  <a:pt x="11301970" y="2329811"/>
                  <a:pt x="11289189" y="2326592"/>
                  <a:pt x="11272594" y="2326592"/>
                </a:cubicBezTo>
                <a:lnTo>
                  <a:pt x="11247145" y="2326592"/>
                </a:lnTo>
                <a:lnTo>
                  <a:pt x="11247145" y="2280270"/>
                </a:lnTo>
                <a:close/>
                <a:moveTo>
                  <a:pt x="10817924" y="2280270"/>
                </a:moveTo>
                <a:lnTo>
                  <a:pt x="10817924" y="2398811"/>
                </a:lnTo>
                <a:lnTo>
                  <a:pt x="10838016" y="2398811"/>
                </a:lnTo>
                <a:lnTo>
                  <a:pt x="10838016" y="2296901"/>
                </a:lnTo>
                <a:lnTo>
                  <a:pt x="10886125" y="2296901"/>
                </a:lnTo>
                <a:lnTo>
                  <a:pt x="10886125" y="2280270"/>
                </a:lnTo>
                <a:close/>
                <a:moveTo>
                  <a:pt x="10570274" y="2280270"/>
                </a:moveTo>
                <a:lnTo>
                  <a:pt x="10570274" y="2398811"/>
                </a:lnTo>
                <a:lnTo>
                  <a:pt x="10590366" y="2398811"/>
                </a:lnTo>
                <a:lnTo>
                  <a:pt x="10590366" y="2346238"/>
                </a:lnTo>
                <a:lnTo>
                  <a:pt x="10646065" y="2346238"/>
                </a:lnTo>
                <a:lnTo>
                  <a:pt x="10646065" y="2398811"/>
                </a:lnTo>
                <a:lnTo>
                  <a:pt x="10666157" y="2398811"/>
                </a:lnTo>
                <a:lnTo>
                  <a:pt x="10666157" y="2280270"/>
                </a:lnTo>
                <a:lnTo>
                  <a:pt x="10646065" y="2280270"/>
                </a:lnTo>
                <a:lnTo>
                  <a:pt x="10646065" y="2329606"/>
                </a:lnTo>
                <a:lnTo>
                  <a:pt x="10590366" y="2329606"/>
                </a:lnTo>
                <a:lnTo>
                  <a:pt x="10590366" y="2280270"/>
                </a:lnTo>
                <a:close/>
                <a:moveTo>
                  <a:pt x="10455230" y="2280270"/>
                </a:moveTo>
                <a:lnTo>
                  <a:pt x="10495302" y="2337197"/>
                </a:lnTo>
                <a:lnTo>
                  <a:pt x="10451993" y="2398811"/>
                </a:lnTo>
                <a:lnTo>
                  <a:pt x="10476327" y="2398811"/>
                </a:lnTo>
                <a:lnTo>
                  <a:pt x="10507469" y="2352042"/>
                </a:lnTo>
                <a:lnTo>
                  <a:pt x="10513943" y="2361976"/>
                </a:lnTo>
                <a:lnTo>
                  <a:pt x="10538276" y="2398811"/>
                </a:lnTo>
                <a:lnTo>
                  <a:pt x="10562945" y="2398811"/>
                </a:lnTo>
                <a:lnTo>
                  <a:pt x="10518854" y="2336080"/>
                </a:lnTo>
                <a:lnTo>
                  <a:pt x="10559819" y="2280270"/>
                </a:lnTo>
                <a:lnTo>
                  <a:pt x="10535821" y="2280270"/>
                </a:lnTo>
                <a:lnTo>
                  <a:pt x="10515841" y="2308286"/>
                </a:lnTo>
                <a:cubicBezTo>
                  <a:pt x="10513087" y="2312082"/>
                  <a:pt x="10510074" y="2316435"/>
                  <a:pt x="10506799" y="2321346"/>
                </a:cubicBezTo>
                <a:cubicBezTo>
                  <a:pt x="10504716" y="2317774"/>
                  <a:pt x="10501962" y="2313347"/>
                  <a:pt x="10498539" y="2308063"/>
                </a:cubicBezTo>
                <a:lnTo>
                  <a:pt x="10480345" y="2280270"/>
                </a:lnTo>
                <a:close/>
                <a:moveTo>
                  <a:pt x="10084500" y="2280270"/>
                </a:moveTo>
                <a:lnTo>
                  <a:pt x="10084500" y="2398811"/>
                </a:lnTo>
                <a:lnTo>
                  <a:pt x="10137966" y="2398811"/>
                </a:lnTo>
                <a:cubicBezTo>
                  <a:pt x="10151882" y="2398811"/>
                  <a:pt x="10162486" y="2396095"/>
                  <a:pt x="10169778" y="2390663"/>
                </a:cubicBezTo>
                <a:cubicBezTo>
                  <a:pt x="10177070" y="2385231"/>
                  <a:pt x="10181089" y="2376896"/>
                  <a:pt x="10181833" y="2365660"/>
                </a:cubicBezTo>
                <a:cubicBezTo>
                  <a:pt x="10181833" y="2358665"/>
                  <a:pt x="10179991" y="2352619"/>
                  <a:pt x="10176308" y="2347521"/>
                </a:cubicBezTo>
                <a:cubicBezTo>
                  <a:pt x="10172624" y="2342424"/>
                  <a:pt x="10167992" y="2338945"/>
                  <a:pt x="10162411" y="2337085"/>
                </a:cubicBezTo>
                <a:cubicBezTo>
                  <a:pt x="10167099" y="2334257"/>
                  <a:pt x="10170615" y="2330741"/>
                  <a:pt x="10172959" y="2326537"/>
                </a:cubicBezTo>
                <a:cubicBezTo>
                  <a:pt x="10175303" y="2322332"/>
                  <a:pt x="10176475" y="2317402"/>
                  <a:pt x="10176475" y="2311747"/>
                </a:cubicBezTo>
                <a:cubicBezTo>
                  <a:pt x="10176475" y="2304677"/>
                  <a:pt x="10174485" y="2298613"/>
                  <a:pt x="10170504" y="2293553"/>
                </a:cubicBezTo>
                <a:cubicBezTo>
                  <a:pt x="10166522" y="2288492"/>
                  <a:pt x="10161760" y="2285014"/>
                  <a:pt x="10156216" y="2283116"/>
                </a:cubicBezTo>
                <a:cubicBezTo>
                  <a:pt x="10150672" y="2281219"/>
                  <a:pt x="10142208" y="2280270"/>
                  <a:pt x="10130822" y="2280270"/>
                </a:cubicBezTo>
                <a:close/>
                <a:moveTo>
                  <a:pt x="9789113" y="2280270"/>
                </a:moveTo>
                <a:lnTo>
                  <a:pt x="9789113" y="2398811"/>
                </a:lnTo>
                <a:lnTo>
                  <a:pt x="9810767" y="2398811"/>
                </a:lnTo>
                <a:lnTo>
                  <a:pt x="9866466" y="2308956"/>
                </a:lnTo>
                <a:lnTo>
                  <a:pt x="9866466" y="2398811"/>
                </a:lnTo>
                <a:lnTo>
                  <a:pt x="9886558" y="2398811"/>
                </a:lnTo>
                <a:lnTo>
                  <a:pt x="9886558" y="2280270"/>
                </a:lnTo>
                <a:lnTo>
                  <a:pt x="9864904" y="2280270"/>
                </a:lnTo>
                <a:lnTo>
                  <a:pt x="9809205" y="2370683"/>
                </a:lnTo>
                <a:lnTo>
                  <a:pt x="9809205" y="2280270"/>
                </a:lnTo>
                <a:close/>
                <a:moveTo>
                  <a:pt x="9082402" y="2280270"/>
                </a:moveTo>
                <a:lnTo>
                  <a:pt x="9127386" y="2399034"/>
                </a:lnTo>
                <a:cubicBezTo>
                  <a:pt x="9126567" y="2401193"/>
                  <a:pt x="9125972" y="2402830"/>
                  <a:pt x="9125600" y="2403946"/>
                </a:cubicBezTo>
                <a:cubicBezTo>
                  <a:pt x="9122772" y="2411908"/>
                  <a:pt x="9120726" y="2416894"/>
                  <a:pt x="9119461" y="2418903"/>
                </a:cubicBezTo>
                <a:cubicBezTo>
                  <a:pt x="9117749" y="2421582"/>
                  <a:pt x="9115554" y="2423666"/>
                  <a:pt x="9112875" y="2425154"/>
                </a:cubicBezTo>
                <a:cubicBezTo>
                  <a:pt x="9110196" y="2426642"/>
                  <a:pt x="9106624" y="2427386"/>
                  <a:pt x="9102160" y="2427386"/>
                </a:cubicBezTo>
                <a:cubicBezTo>
                  <a:pt x="9098885" y="2427386"/>
                  <a:pt x="9095053" y="2426791"/>
                  <a:pt x="9090662" y="2425600"/>
                </a:cubicBezTo>
                <a:lnTo>
                  <a:pt x="9092895" y="2444464"/>
                </a:lnTo>
                <a:cubicBezTo>
                  <a:pt x="9097657" y="2446101"/>
                  <a:pt x="9101974" y="2446920"/>
                  <a:pt x="9105843" y="2446920"/>
                </a:cubicBezTo>
                <a:cubicBezTo>
                  <a:pt x="9112243" y="2446920"/>
                  <a:pt x="9117749" y="2445376"/>
                  <a:pt x="9122363" y="2442288"/>
                </a:cubicBezTo>
                <a:cubicBezTo>
                  <a:pt x="9126977" y="2439199"/>
                  <a:pt x="9131069" y="2434344"/>
                  <a:pt x="9134641" y="2427721"/>
                </a:cubicBezTo>
                <a:cubicBezTo>
                  <a:pt x="9137320" y="2422810"/>
                  <a:pt x="9141078" y="2413843"/>
                  <a:pt x="9145915" y="2400820"/>
                </a:cubicBezTo>
                <a:lnTo>
                  <a:pt x="9191010" y="2280270"/>
                </a:lnTo>
                <a:lnTo>
                  <a:pt x="9170918" y="2280270"/>
                </a:lnTo>
                <a:lnTo>
                  <a:pt x="9145580" y="2349363"/>
                </a:lnTo>
                <a:cubicBezTo>
                  <a:pt x="9142380" y="2358144"/>
                  <a:pt x="9139627" y="2367148"/>
                  <a:pt x="9137320" y="2376375"/>
                </a:cubicBezTo>
                <a:cubicBezTo>
                  <a:pt x="9134790" y="2366776"/>
                  <a:pt x="9131925" y="2357623"/>
                  <a:pt x="9128725" y="2348917"/>
                </a:cubicBezTo>
                <a:lnTo>
                  <a:pt x="9104057" y="2280270"/>
                </a:lnTo>
                <a:close/>
                <a:moveTo>
                  <a:pt x="8970074" y="2280270"/>
                </a:moveTo>
                <a:lnTo>
                  <a:pt x="8970074" y="2398811"/>
                </a:lnTo>
                <a:lnTo>
                  <a:pt x="8990166" y="2398811"/>
                </a:lnTo>
                <a:lnTo>
                  <a:pt x="8990166" y="2346238"/>
                </a:lnTo>
                <a:lnTo>
                  <a:pt x="9045865" y="2346238"/>
                </a:lnTo>
                <a:lnTo>
                  <a:pt x="9045865" y="2398811"/>
                </a:lnTo>
                <a:lnTo>
                  <a:pt x="9065957" y="2398811"/>
                </a:lnTo>
                <a:lnTo>
                  <a:pt x="9065957" y="2280270"/>
                </a:lnTo>
                <a:lnTo>
                  <a:pt x="9045865" y="2280270"/>
                </a:lnTo>
                <a:lnTo>
                  <a:pt x="9045865" y="2329606"/>
                </a:lnTo>
                <a:lnTo>
                  <a:pt x="8990166" y="2329606"/>
                </a:lnTo>
                <a:lnTo>
                  <a:pt x="8990166" y="2280270"/>
                </a:lnTo>
                <a:close/>
                <a:moveTo>
                  <a:pt x="8846138" y="2280270"/>
                </a:moveTo>
                <a:lnTo>
                  <a:pt x="8846138" y="2398811"/>
                </a:lnTo>
                <a:lnTo>
                  <a:pt x="8867792" y="2398811"/>
                </a:lnTo>
                <a:lnTo>
                  <a:pt x="8923491" y="2308956"/>
                </a:lnTo>
                <a:lnTo>
                  <a:pt x="8923491" y="2398811"/>
                </a:lnTo>
                <a:lnTo>
                  <a:pt x="8943583" y="2398811"/>
                </a:lnTo>
                <a:lnTo>
                  <a:pt x="8943583" y="2280270"/>
                </a:lnTo>
                <a:lnTo>
                  <a:pt x="8921929" y="2280270"/>
                </a:lnTo>
                <a:lnTo>
                  <a:pt x="8866230" y="2370683"/>
                </a:lnTo>
                <a:lnTo>
                  <a:pt x="8866230" y="2280270"/>
                </a:lnTo>
                <a:close/>
                <a:moveTo>
                  <a:pt x="8453753" y="2280270"/>
                </a:moveTo>
                <a:lnTo>
                  <a:pt x="8498736" y="2399034"/>
                </a:lnTo>
                <a:cubicBezTo>
                  <a:pt x="8497917" y="2401193"/>
                  <a:pt x="8497322" y="2402830"/>
                  <a:pt x="8496950" y="2403946"/>
                </a:cubicBezTo>
                <a:cubicBezTo>
                  <a:pt x="8494122" y="2411908"/>
                  <a:pt x="8492076" y="2416894"/>
                  <a:pt x="8490811" y="2418903"/>
                </a:cubicBezTo>
                <a:cubicBezTo>
                  <a:pt x="8489099" y="2421582"/>
                  <a:pt x="8486904" y="2423666"/>
                  <a:pt x="8484225" y="2425154"/>
                </a:cubicBezTo>
                <a:cubicBezTo>
                  <a:pt x="8481546" y="2426642"/>
                  <a:pt x="8477974" y="2427386"/>
                  <a:pt x="8473510" y="2427386"/>
                </a:cubicBezTo>
                <a:cubicBezTo>
                  <a:pt x="8470235" y="2427386"/>
                  <a:pt x="8466403" y="2426791"/>
                  <a:pt x="8462012" y="2425600"/>
                </a:cubicBezTo>
                <a:lnTo>
                  <a:pt x="8464245" y="2444464"/>
                </a:lnTo>
                <a:cubicBezTo>
                  <a:pt x="8469007" y="2446101"/>
                  <a:pt x="8473323" y="2446920"/>
                  <a:pt x="8477193" y="2446920"/>
                </a:cubicBezTo>
                <a:cubicBezTo>
                  <a:pt x="8483593" y="2446920"/>
                  <a:pt x="8489099" y="2445376"/>
                  <a:pt x="8493713" y="2442288"/>
                </a:cubicBezTo>
                <a:cubicBezTo>
                  <a:pt x="8498326" y="2439199"/>
                  <a:pt x="8502419" y="2434344"/>
                  <a:pt x="8505991" y="2427721"/>
                </a:cubicBezTo>
                <a:cubicBezTo>
                  <a:pt x="8508670" y="2422810"/>
                  <a:pt x="8512428" y="2413843"/>
                  <a:pt x="8517265" y="2400820"/>
                </a:cubicBezTo>
                <a:lnTo>
                  <a:pt x="8562360" y="2280270"/>
                </a:lnTo>
                <a:lnTo>
                  <a:pt x="8542268" y="2280270"/>
                </a:lnTo>
                <a:lnTo>
                  <a:pt x="8516930" y="2349363"/>
                </a:lnTo>
                <a:cubicBezTo>
                  <a:pt x="8513730" y="2358144"/>
                  <a:pt x="8510977" y="2367148"/>
                  <a:pt x="8508670" y="2376375"/>
                </a:cubicBezTo>
                <a:cubicBezTo>
                  <a:pt x="8506140" y="2366776"/>
                  <a:pt x="8503275" y="2357623"/>
                  <a:pt x="8500075" y="2348917"/>
                </a:cubicBezTo>
                <a:lnTo>
                  <a:pt x="8475407" y="2280270"/>
                </a:lnTo>
                <a:close/>
                <a:moveTo>
                  <a:pt x="8349536" y="2280270"/>
                </a:moveTo>
                <a:lnTo>
                  <a:pt x="8349536" y="2296901"/>
                </a:lnTo>
                <a:lnTo>
                  <a:pt x="8387710" y="2296901"/>
                </a:lnTo>
                <a:lnTo>
                  <a:pt x="8387710" y="2398811"/>
                </a:lnTo>
                <a:lnTo>
                  <a:pt x="8407690" y="2398811"/>
                </a:lnTo>
                <a:lnTo>
                  <a:pt x="8407690" y="2296901"/>
                </a:lnTo>
                <a:lnTo>
                  <a:pt x="8445865" y="2296901"/>
                </a:lnTo>
                <a:lnTo>
                  <a:pt x="8445865" y="2280270"/>
                </a:lnTo>
                <a:close/>
                <a:moveTo>
                  <a:pt x="11715656" y="2277591"/>
                </a:moveTo>
                <a:cubicBezTo>
                  <a:pt x="11705461" y="2277591"/>
                  <a:pt x="11696494" y="2278986"/>
                  <a:pt x="11688755" y="2281776"/>
                </a:cubicBezTo>
                <a:cubicBezTo>
                  <a:pt x="11681016" y="2284567"/>
                  <a:pt x="11675100" y="2288548"/>
                  <a:pt x="11671007" y="2293720"/>
                </a:cubicBezTo>
                <a:cubicBezTo>
                  <a:pt x="11666914" y="2298892"/>
                  <a:pt x="11663975" y="2305682"/>
                  <a:pt x="11662189" y="2314091"/>
                </a:cubicBezTo>
                <a:lnTo>
                  <a:pt x="11681834" y="2316770"/>
                </a:lnTo>
                <a:cubicBezTo>
                  <a:pt x="11683992" y="2308361"/>
                  <a:pt x="11687322" y="2302501"/>
                  <a:pt x="11691825" y="2299190"/>
                </a:cubicBezTo>
                <a:cubicBezTo>
                  <a:pt x="11696327" y="2295878"/>
                  <a:pt x="11703303" y="2294222"/>
                  <a:pt x="11712754" y="2294222"/>
                </a:cubicBezTo>
                <a:cubicBezTo>
                  <a:pt x="11722874" y="2294222"/>
                  <a:pt x="11730502" y="2296492"/>
                  <a:pt x="11735636" y="2301031"/>
                </a:cubicBezTo>
                <a:cubicBezTo>
                  <a:pt x="11739431" y="2304380"/>
                  <a:pt x="11741329" y="2310147"/>
                  <a:pt x="11741329" y="2318332"/>
                </a:cubicBezTo>
                <a:cubicBezTo>
                  <a:pt x="11741329" y="2319077"/>
                  <a:pt x="11741292" y="2320825"/>
                  <a:pt x="11741217" y="2323579"/>
                </a:cubicBezTo>
                <a:cubicBezTo>
                  <a:pt x="11733552" y="2326257"/>
                  <a:pt x="11721609" y="2328564"/>
                  <a:pt x="11705387" y="2330499"/>
                </a:cubicBezTo>
                <a:cubicBezTo>
                  <a:pt x="11697424" y="2331467"/>
                  <a:pt x="11691471" y="2332471"/>
                  <a:pt x="11687527" y="2333513"/>
                </a:cubicBezTo>
                <a:cubicBezTo>
                  <a:pt x="11682170" y="2335001"/>
                  <a:pt x="11677351" y="2337197"/>
                  <a:pt x="11673072" y="2340098"/>
                </a:cubicBezTo>
                <a:cubicBezTo>
                  <a:pt x="11668794" y="2343001"/>
                  <a:pt x="11665333" y="2346852"/>
                  <a:pt x="11662692" y="2351651"/>
                </a:cubicBezTo>
                <a:cubicBezTo>
                  <a:pt x="11660050" y="2356451"/>
                  <a:pt x="11658729" y="2361753"/>
                  <a:pt x="11658729" y="2367557"/>
                </a:cubicBezTo>
                <a:cubicBezTo>
                  <a:pt x="11658729" y="2377455"/>
                  <a:pt x="11662226" y="2385584"/>
                  <a:pt x="11669222" y="2391947"/>
                </a:cubicBezTo>
                <a:cubicBezTo>
                  <a:pt x="11676216" y="2398309"/>
                  <a:pt x="11686225" y="2401490"/>
                  <a:pt x="11699248" y="2401490"/>
                </a:cubicBezTo>
                <a:cubicBezTo>
                  <a:pt x="11707135" y="2401490"/>
                  <a:pt x="11714521" y="2400188"/>
                  <a:pt x="11721404" y="2397584"/>
                </a:cubicBezTo>
                <a:cubicBezTo>
                  <a:pt x="11728288" y="2394979"/>
                  <a:pt x="11735450" y="2390514"/>
                  <a:pt x="11742891" y="2384189"/>
                </a:cubicBezTo>
                <a:cubicBezTo>
                  <a:pt x="11743487" y="2389770"/>
                  <a:pt x="11744826" y="2394644"/>
                  <a:pt x="11746910" y="2398811"/>
                </a:cubicBezTo>
                <a:lnTo>
                  <a:pt x="11767894" y="2398811"/>
                </a:lnTo>
                <a:cubicBezTo>
                  <a:pt x="11765364" y="2394272"/>
                  <a:pt x="11763672" y="2389528"/>
                  <a:pt x="11762816" y="2384580"/>
                </a:cubicBezTo>
                <a:cubicBezTo>
                  <a:pt x="11761960" y="2379631"/>
                  <a:pt x="11761532" y="2367818"/>
                  <a:pt x="11761532" y="2349140"/>
                </a:cubicBezTo>
                <a:lnTo>
                  <a:pt x="11761532" y="2322351"/>
                </a:lnTo>
                <a:cubicBezTo>
                  <a:pt x="11761532" y="2313421"/>
                  <a:pt x="11761197" y="2307245"/>
                  <a:pt x="11760528" y="2303822"/>
                </a:cubicBezTo>
                <a:cubicBezTo>
                  <a:pt x="11759337" y="2298315"/>
                  <a:pt x="11757253" y="2293757"/>
                  <a:pt x="11754277" y="2290148"/>
                </a:cubicBezTo>
                <a:cubicBezTo>
                  <a:pt x="11751300" y="2286539"/>
                  <a:pt x="11746649" y="2283544"/>
                  <a:pt x="11740324" y="2281163"/>
                </a:cubicBezTo>
                <a:cubicBezTo>
                  <a:pt x="11733999" y="2278781"/>
                  <a:pt x="11725776" y="2277591"/>
                  <a:pt x="11715656" y="2277591"/>
                </a:cubicBezTo>
                <a:close/>
                <a:moveTo>
                  <a:pt x="11399880" y="2277591"/>
                </a:moveTo>
                <a:cubicBezTo>
                  <a:pt x="11383508" y="2277591"/>
                  <a:pt x="11370188" y="2283098"/>
                  <a:pt x="11359919" y="2294111"/>
                </a:cubicBezTo>
                <a:cubicBezTo>
                  <a:pt x="11349650" y="2305124"/>
                  <a:pt x="11344516" y="2320602"/>
                  <a:pt x="11344516" y="2340545"/>
                </a:cubicBezTo>
                <a:cubicBezTo>
                  <a:pt x="11344516" y="2359818"/>
                  <a:pt x="11349594" y="2374794"/>
                  <a:pt x="11359752" y="2385473"/>
                </a:cubicBezTo>
                <a:cubicBezTo>
                  <a:pt x="11369910" y="2396151"/>
                  <a:pt x="11383658" y="2401490"/>
                  <a:pt x="11400996" y="2401490"/>
                </a:cubicBezTo>
                <a:cubicBezTo>
                  <a:pt x="11414762" y="2401490"/>
                  <a:pt x="11426074" y="2398141"/>
                  <a:pt x="11434929" y="2391444"/>
                </a:cubicBezTo>
                <a:cubicBezTo>
                  <a:pt x="11443784" y="2384747"/>
                  <a:pt x="11449849" y="2375334"/>
                  <a:pt x="11453123" y="2363204"/>
                </a:cubicBezTo>
                <a:lnTo>
                  <a:pt x="11432362" y="2360637"/>
                </a:lnTo>
                <a:cubicBezTo>
                  <a:pt x="11429310" y="2369120"/>
                  <a:pt x="11425180" y="2375296"/>
                  <a:pt x="11419972" y="2379166"/>
                </a:cubicBezTo>
                <a:cubicBezTo>
                  <a:pt x="11414762" y="2383035"/>
                  <a:pt x="11408474" y="2384970"/>
                  <a:pt x="11401108" y="2384970"/>
                </a:cubicBezTo>
                <a:cubicBezTo>
                  <a:pt x="11391210" y="2384970"/>
                  <a:pt x="11382950" y="2381510"/>
                  <a:pt x="11376328" y="2374589"/>
                </a:cubicBezTo>
                <a:cubicBezTo>
                  <a:pt x="11369705" y="2367669"/>
                  <a:pt x="11366021" y="2357697"/>
                  <a:pt x="11365277" y="2344675"/>
                </a:cubicBezTo>
                <a:lnTo>
                  <a:pt x="11453681" y="2344675"/>
                </a:lnTo>
                <a:cubicBezTo>
                  <a:pt x="11453756" y="2342294"/>
                  <a:pt x="11453793" y="2340508"/>
                  <a:pt x="11453793" y="2339317"/>
                </a:cubicBezTo>
                <a:cubicBezTo>
                  <a:pt x="11453793" y="2319746"/>
                  <a:pt x="11448770" y="2304566"/>
                  <a:pt x="11438724" y="2293776"/>
                </a:cubicBezTo>
                <a:cubicBezTo>
                  <a:pt x="11428678" y="2282986"/>
                  <a:pt x="11415730" y="2277591"/>
                  <a:pt x="11399880" y="2277591"/>
                </a:cubicBezTo>
                <a:close/>
                <a:moveTo>
                  <a:pt x="10942122" y="2277591"/>
                </a:moveTo>
                <a:cubicBezTo>
                  <a:pt x="10927462" y="2277591"/>
                  <a:pt x="10915035" y="2281981"/>
                  <a:pt x="10904840" y="2290762"/>
                </a:cubicBezTo>
                <a:cubicBezTo>
                  <a:pt x="10892636" y="2301329"/>
                  <a:pt x="10886534" y="2317588"/>
                  <a:pt x="10886534" y="2339541"/>
                </a:cubicBezTo>
                <a:cubicBezTo>
                  <a:pt x="10886534" y="2359558"/>
                  <a:pt x="10891650" y="2374887"/>
                  <a:pt x="10901882" y="2385528"/>
                </a:cubicBezTo>
                <a:cubicBezTo>
                  <a:pt x="10912114" y="2396170"/>
                  <a:pt x="10925527" y="2401490"/>
                  <a:pt x="10942122" y="2401490"/>
                </a:cubicBezTo>
                <a:cubicBezTo>
                  <a:pt x="10952465" y="2401490"/>
                  <a:pt x="10962009" y="2399072"/>
                  <a:pt x="10970752" y="2394235"/>
                </a:cubicBezTo>
                <a:cubicBezTo>
                  <a:pt x="10979496" y="2389398"/>
                  <a:pt x="10986156" y="2382608"/>
                  <a:pt x="10990732" y="2373864"/>
                </a:cubicBezTo>
                <a:cubicBezTo>
                  <a:pt x="10995309" y="2365120"/>
                  <a:pt x="10997597" y="2353121"/>
                  <a:pt x="10997597" y="2337866"/>
                </a:cubicBezTo>
                <a:cubicBezTo>
                  <a:pt x="10997597" y="2319039"/>
                  <a:pt x="10992426" y="2304287"/>
                  <a:pt x="10982082" y="2293608"/>
                </a:cubicBezTo>
                <a:cubicBezTo>
                  <a:pt x="10971738" y="2282930"/>
                  <a:pt x="10958418" y="2277591"/>
                  <a:pt x="10942122" y="2277591"/>
                </a:cubicBezTo>
                <a:close/>
                <a:moveTo>
                  <a:pt x="10742655" y="2277591"/>
                </a:moveTo>
                <a:cubicBezTo>
                  <a:pt x="10726284" y="2277591"/>
                  <a:pt x="10712964" y="2283098"/>
                  <a:pt x="10702694" y="2294111"/>
                </a:cubicBezTo>
                <a:cubicBezTo>
                  <a:pt x="10692425" y="2305124"/>
                  <a:pt x="10687291" y="2320602"/>
                  <a:pt x="10687291" y="2340545"/>
                </a:cubicBezTo>
                <a:cubicBezTo>
                  <a:pt x="10687291" y="2359818"/>
                  <a:pt x="10692370" y="2374794"/>
                  <a:pt x="10702527" y="2385473"/>
                </a:cubicBezTo>
                <a:cubicBezTo>
                  <a:pt x="10712684" y="2396151"/>
                  <a:pt x="10726432" y="2401490"/>
                  <a:pt x="10743771" y="2401490"/>
                </a:cubicBezTo>
                <a:cubicBezTo>
                  <a:pt x="10757538" y="2401490"/>
                  <a:pt x="10768848" y="2398141"/>
                  <a:pt x="10777704" y="2391444"/>
                </a:cubicBezTo>
                <a:cubicBezTo>
                  <a:pt x="10786559" y="2384747"/>
                  <a:pt x="10792624" y="2375334"/>
                  <a:pt x="10795898" y="2363204"/>
                </a:cubicBezTo>
                <a:lnTo>
                  <a:pt x="10775136" y="2360637"/>
                </a:lnTo>
                <a:cubicBezTo>
                  <a:pt x="10772086" y="2369120"/>
                  <a:pt x="10767956" y="2375296"/>
                  <a:pt x="10762746" y="2379166"/>
                </a:cubicBezTo>
                <a:cubicBezTo>
                  <a:pt x="10757538" y="2383035"/>
                  <a:pt x="10751250" y="2384970"/>
                  <a:pt x="10743882" y="2384970"/>
                </a:cubicBezTo>
                <a:cubicBezTo>
                  <a:pt x="10733986" y="2384970"/>
                  <a:pt x="10725726" y="2381510"/>
                  <a:pt x="10719103" y="2374589"/>
                </a:cubicBezTo>
                <a:cubicBezTo>
                  <a:pt x="10712480" y="2367669"/>
                  <a:pt x="10708796" y="2357697"/>
                  <a:pt x="10708052" y="2344675"/>
                </a:cubicBezTo>
                <a:lnTo>
                  <a:pt x="10796456" y="2344675"/>
                </a:lnTo>
                <a:cubicBezTo>
                  <a:pt x="10796530" y="2342294"/>
                  <a:pt x="10796568" y="2340508"/>
                  <a:pt x="10796568" y="2339317"/>
                </a:cubicBezTo>
                <a:cubicBezTo>
                  <a:pt x="10796568" y="2319746"/>
                  <a:pt x="10791545" y="2304566"/>
                  <a:pt x="10781499" y="2293776"/>
                </a:cubicBezTo>
                <a:cubicBezTo>
                  <a:pt x="10771453" y="2282986"/>
                  <a:pt x="10758505" y="2277591"/>
                  <a:pt x="10742655" y="2277591"/>
                </a:cubicBezTo>
                <a:close/>
                <a:moveTo>
                  <a:pt x="10384723" y="2277591"/>
                </a:moveTo>
                <a:cubicBezTo>
                  <a:pt x="10376984" y="2277591"/>
                  <a:pt x="10370398" y="2279098"/>
                  <a:pt x="10364966" y="2282111"/>
                </a:cubicBezTo>
                <a:cubicBezTo>
                  <a:pt x="10359534" y="2285125"/>
                  <a:pt x="10354660" y="2289646"/>
                  <a:pt x="10350344" y="2295673"/>
                </a:cubicBezTo>
                <a:lnTo>
                  <a:pt x="10350344" y="2280270"/>
                </a:lnTo>
                <a:lnTo>
                  <a:pt x="10332038" y="2280270"/>
                </a:lnTo>
                <a:lnTo>
                  <a:pt x="10332038" y="2444241"/>
                </a:lnTo>
                <a:lnTo>
                  <a:pt x="10352130" y="2444241"/>
                </a:lnTo>
                <a:lnTo>
                  <a:pt x="10352130" y="2386533"/>
                </a:lnTo>
                <a:cubicBezTo>
                  <a:pt x="10355553" y="2390849"/>
                  <a:pt x="10359924" y="2394421"/>
                  <a:pt x="10365245" y="2397249"/>
                </a:cubicBezTo>
                <a:cubicBezTo>
                  <a:pt x="10370566" y="2400076"/>
                  <a:pt x="10376575" y="2401490"/>
                  <a:pt x="10383272" y="2401490"/>
                </a:cubicBezTo>
                <a:cubicBezTo>
                  <a:pt x="10392425" y="2401490"/>
                  <a:pt x="10401150" y="2398904"/>
                  <a:pt x="10409447" y="2393733"/>
                </a:cubicBezTo>
                <a:cubicBezTo>
                  <a:pt x="10417744" y="2388561"/>
                  <a:pt x="10424070" y="2381119"/>
                  <a:pt x="10428423" y="2371408"/>
                </a:cubicBezTo>
                <a:cubicBezTo>
                  <a:pt x="10432776" y="2361697"/>
                  <a:pt x="10434952" y="2350777"/>
                  <a:pt x="10434952" y="2338647"/>
                </a:cubicBezTo>
                <a:cubicBezTo>
                  <a:pt x="10434952" y="2327337"/>
                  <a:pt x="10432980" y="2316937"/>
                  <a:pt x="10429037" y="2307450"/>
                </a:cubicBezTo>
                <a:cubicBezTo>
                  <a:pt x="10425093" y="2297962"/>
                  <a:pt x="10419251" y="2290613"/>
                  <a:pt x="10411512" y="2285404"/>
                </a:cubicBezTo>
                <a:cubicBezTo>
                  <a:pt x="10403773" y="2280195"/>
                  <a:pt x="10394843" y="2277591"/>
                  <a:pt x="10384723" y="2277591"/>
                </a:cubicBezTo>
                <a:close/>
                <a:moveTo>
                  <a:pt x="10256880" y="2277591"/>
                </a:moveTo>
                <a:cubicBezTo>
                  <a:pt x="10240508" y="2277591"/>
                  <a:pt x="10227188" y="2283098"/>
                  <a:pt x="10216919" y="2294111"/>
                </a:cubicBezTo>
                <a:cubicBezTo>
                  <a:pt x="10206650" y="2305124"/>
                  <a:pt x="10201516" y="2320602"/>
                  <a:pt x="10201516" y="2340545"/>
                </a:cubicBezTo>
                <a:cubicBezTo>
                  <a:pt x="10201516" y="2359818"/>
                  <a:pt x="10206594" y="2374794"/>
                  <a:pt x="10216752" y="2385473"/>
                </a:cubicBezTo>
                <a:cubicBezTo>
                  <a:pt x="10226910" y="2396151"/>
                  <a:pt x="10240658" y="2401490"/>
                  <a:pt x="10257996" y="2401490"/>
                </a:cubicBezTo>
                <a:cubicBezTo>
                  <a:pt x="10271762" y="2401490"/>
                  <a:pt x="10283074" y="2398141"/>
                  <a:pt x="10291929" y="2391444"/>
                </a:cubicBezTo>
                <a:cubicBezTo>
                  <a:pt x="10300784" y="2384747"/>
                  <a:pt x="10306849" y="2375334"/>
                  <a:pt x="10310123" y="2363204"/>
                </a:cubicBezTo>
                <a:lnTo>
                  <a:pt x="10289362" y="2360637"/>
                </a:lnTo>
                <a:cubicBezTo>
                  <a:pt x="10286310" y="2369120"/>
                  <a:pt x="10282180" y="2375296"/>
                  <a:pt x="10276972" y="2379166"/>
                </a:cubicBezTo>
                <a:cubicBezTo>
                  <a:pt x="10271762" y="2383035"/>
                  <a:pt x="10265474" y="2384970"/>
                  <a:pt x="10258108" y="2384970"/>
                </a:cubicBezTo>
                <a:cubicBezTo>
                  <a:pt x="10248210" y="2384970"/>
                  <a:pt x="10239950" y="2381510"/>
                  <a:pt x="10233328" y="2374589"/>
                </a:cubicBezTo>
                <a:cubicBezTo>
                  <a:pt x="10226705" y="2367669"/>
                  <a:pt x="10223021" y="2357697"/>
                  <a:pt x="10222277" y="2344675"/>
                </a:cubicBezTo>
                <a:lnTo>
                  <a:pt x="10310681" y="2344675"/>
                </a:lnTo>
                <a:cubicBezTo>
                  <a:pt x="10310756" y="2342294"/>
                  <a:pt x="10310793" y="2340508"/>
                  <a:pt x="10310793" y="2339317"/>
                </a:cubicBezTo>
                <a:cubicBezTo>
                  <a:pt x="10310793" y="2319746"/>
                  <a:pt x="10305770" y="2304566"/>
                  <a:pt x="10295724" y="2293776"/>
                </a:cubicBezTo>
                <a:cubicBezTo>
                  <a:pt x="10285678" y="2282986"/>
                  <a:pt x="10272730" y="2277591"/>
                  <a:pt x="10256880" y="2277591"/>
                </a:cubicBezTo>
                <a:close/>
                <a:moveTo>
                  <a:pt x="9950219" y="2277591"/>
                </a:moveTo>
                <a:cubicBezTo>
                  <a:pt x="9927449" y="2277591"/>
                  <a:pt x="9913087" y="2288716"/>
                  <a:pt x="9907134" y="2310965"/>
                </a:cubicBezTo>
                <a:lnTo>
                  <a:pt x="9926221" y="2314091"/>
                </a:lnTo>
                <a:cubicBezTo>
                  <a:pt x="9930760" y="2300771"/>
                  <a:pt x="9938685" y="2294111"/>
                  <a:pt x="9949996" y="2294111"/>
                </a:cubicBezTo>
                <a:cubicBezTo>
                  <a:pt x="9955726" y="2294111"/>
                  <a:pt x="9960396" y="2295729"/>
                  <a:pt x="9964004" y="2298966"/>
                </a:cubicBezTo>
                <a:cubicBezTo>
                  <a:pt x="9967614" y="2302203"/>
                  <a:pt x="9969418" y="2306538"/>
                  <a:pt x="9969418" y="2311970"/>
                </a:cubicBezTo>
                <a:cubicBezTo>
                  <a:pt x="9969418" y="2316435"/>
                  <a:pt x="9968042" y="2320156"/>
                  <a:pt x="9965288" y="2323132"/>
                </a:cubicBezTo>
                <a:cubicBezTo>
                  <a:pt x="9962535" y="2326109"/>
                  <a:pt x="9959614" y="2327895"/>
                  <a:pt x="9956526" y="2328490"/>
                </a:cubicBezTo>
                <a:cubicBezTo>
                  <a:pt x="9953438" y="2329085"/>
                  <a:pt x="9947652" y="2329420"/>
                  <a:pt x="9939169" y="2329495"/>
                </a:cubicBezTo>
                <a:lnTo>
                  <a:pt x="9939169" y="2345233"/>
                </a:lnTo>
                <a:cubicBezTo>
                  <a:pt x="9941550" y="2345159"/>
                  <a:pt x="9943076" y="2345122"/>
                  <a:pt x="9943745" y="2345122"/>
                </a:cubicBezTo>
                <a:cubicBezTo>
                  <a:pt x="9952154" y="2345122"/>
                  <a:pt x="9957958" y="2345550"/>
                  <a:pt x="9961158" y="2346405"/>
                </a:cubicBezTo>
                <a:cubicBezTo>
                  <a:pt x="9964358" y="2347261"/>
                  <a:pt x="9967372" y="2349400"/>
                  <a:pt x="9970200" y="2352823"/>
                </a:cubicBezTo>
                <a:cubicBezTo>
                  <a:pt x="9973027" y="2356246"/>
                  <a:pt x="9974441" y="2360265"/>
                  <a:pt x="9974441" y="2364878"/>
                </a:cubicBezTo>
                <a:cubicBezTo>
                  <a:pt x="9974441" y="2370832"/>
                  <a:pt x="9972190" y="2375724"/>
                  <a:pt x="9967688" y="2379557"/>
                </a:cubicBezTo>
                <a:cubicBezTo>
                  <a:pt x="9963186" y="2383389"/>
                  <a:pt x="9957549" y="2385305"/>
                  <a:pt x="9950778" y="2385305"/>
                </a:cubicBezTo>
                <a:cubicBezTo>
                  <a:pt x="9944006" y="2385305"/>
                  <a:pt x="9937997" y="2383222"/>
                  <a:pt x="9932751" y="2379054"/>
                </a:cubicBezTo>
                <a:cubicBezTo>
                  <a:pt x="9927504" y="2374887"/>
                  <a:pt x="9924026" y="2369008"/>
                  <a:pt x="9922314" y="2361418"/>
                </a:cubicBezTo>
                <a:lnTo>
                  <a:pt x="9903450" y="2365437"/>
                </a:lnTo>
                <a:cubicBezTo>
                  <a:pt x="9907766" y="2389472"/>
                  <a:pt x="9923430" y="2401490"/>
                  <a:pt x="9950442" y="2401490"/>
                </a:cubicBezTo>
                <a:cubicBezTo>
                  <a:pt x="9964358" y="2401490"/>
                  <a:pt x="9975185" y="2398179"/>
                  <a:pt x="9982924" y="2391556"/>
                </a:cubicBezTo>
                <a:cubicBezTo>
                  <a:pt x="9990664" y="2384933"/>
                  <a:pt x="9994533" y="2376301"/>
                  <a:pt x="9994533" y="2365660"/>
                </a:cubicBezTo>
                <a:cubicBezTo>
                  <a:pt x="9994533" y="2358888"/>
                  <a:pt x="9993045" y="2353028"/>
                  <a:pt x="9990068" y="2348079"/>
                </a:cubicBezTo>
                <a:cubicBezTo>
                  <a:pt x="9987092" y="2343131"/>
                  <a:pt x="9982627" y="2339057"/>
                  <a:pt x="9976674" y="2335857"/>
                </a:cubicBezTo>
                <a:cubicBezTo>
                  <a:pt x="9986050" y="2330127"/>
                  <a:pt x="9990738" y="2322425"/>
                  <a:pt x="9990738" y="2312751"/>
                </a:cubicBezTo>
                <a:cubicBezTo>
                  <a:pt x="9990738" y="2303152"/>
                  <a:pt x="9987148" y="2294892"/>
                  <a:pt x="9979966" y="2287971"/>
                </a:cubicBezTo>
                <a:cubicBezTo>
                  <a:pt x="9972786" y="2281051"/>
                  <a:pt x="9962870" y="2277591"/>
                  <a:pt x="9950219" y="2277591"/>
                </a:cubicBezTo>
                <a:close/>
                <a:moveTo>
                  <a:pt x="8632123" y="2277591"/>
                </a:moveTo>
                <a:cubicBezTo>
                  <a:pt x="8624384" y="2277591"/>
                  <a:pt x="8617798" y="2279098"/>
                  <a:pt x="8612366" y="2282111"/>
                </a:cubicBezTo>
                <a:cubicBezTo>
                  <a:pt x="8606934" y="2285125"/>
                  <a:pt x="8602060" y="2289646"/>
                  <a:pt x="8597744" y="2295673"/>
                </a:cubicBezTo>
                <a:lnTo>
                  <a:pt x="8597744" y="2280270"/>
                </a:lnTo>
                <a:lnTo>
                  <a:pt x="8579438" y="2280270"/>
                </a:lnTo>
                <a:lnTo>
                  <a:pt x="8579438" y="2444241"/>
                </a:lnTo>
                <a:lnTo>
                  <a:pt x="8599530" y="2444241"/>
                </a:lnTo>
                <a:lnTo>
                  <a:pt x="8599530" y="2386533"/>
                </a:lnTo>
                <a:cubicBezTo>
                  <a:pt x="8602953" y="2390849"/>
                  <a:pt x="8607325" y="2394421"/>
                  <a:pt x="8612645" y="2397249"/>
                </a:cubicBezTo>
                <a:cubicBezTo>
                  <a:pt x="8617966" y="2400076"/>
                  <a:pt x="8623975" y="2401490"/>
                  <a:pt x="8630672" y="2401490"/>
                </a:cubicBezTo>
                <a:cubicBezTo>
                  <a:pt x="8639825" y="2401490"/>
                  <a:pt x="8648550" y="2398904"/>
                  <a:pt x="8656847" y="2393733"/>
                </a:cubicBezTo>
                <a:cubicBezTo>
                  <a:pt x="8665144" y="2388561"/>
                  <a:pt x="8671470" y="2381119"/>
                  <a:pt x="8675823" y="2371408"/>
                </a:cubicBezTo>
                <a:cubicBezTo>
                  <a:pt x="8680176" y="2361697"/>
                  <a:pt x="8682353" y="2350777"/>
                  <a:pt x="8682353" y="2338647"/>
                </a:cubicBezTo>
                <a:cubicBezTo>
                  <a:pt x="8682353" y="2327337"/>
                  <a:pt x="8680381" y="2316937"/>
                  <a:pt x="8676437" y="2307450"/>
                </a:cubicBezTo>
                <a:cubicBezTo>
                  <a:pt x="8672493" y="2297962"/>
                  <a:pt x="8666651" y="2290613"/>
                  <a:pt x="8658912" y="2285404"/>
                </a:cubicBezTo>
                <a:cubicBezTo>
                  <a:pt x="8651173" y="2280195"/>
                  <a:pt x="8642243" y="2277591"/>
                  <a:pt x="8632123" y="2277591"/>
                </a:cubicBezTo>
                <a:close/>
                <a:moveTo>
                  <a:pt x="11544020" y="2235175"/>
                </a:moveTo>
                <a:lnTo>
                  <a:pt x="11544020" y="2291767"/>
                </a:lnTo>
                <a:cubicBezTo>
                  <a:pt x="11540224" y="2287004"/>
                  <a:pt x="11535908" y="2283451"/>
                  <a:pt x="11531072" y="2281107"/>
                </a:cubicBezTo>
                <a:cubicBezTo>
                  <a:pt x="11526235" y="2278763"/>
                  <a:pt x="11520840" y="2277591"/>
                  <a:pt x="11514887" y="2277591"/>
                </a:cubicBezTo>
                <a:cubicBezTo>
                  <a:pt x="11500674" y="2277591"/>
                  <a:pt x="11489362" y="2283414"/>
                  <a:pt x="11480954" y="2295059"/>
                </a:cubicBezTo>
                <a:cubicBezTo>
                  <a:pt x="11472545" y="2306705"/>
                  <a:pt x="11468341" y="2321123"/>
                  <a:pt x="11468341" y="2338313"/>
                </a:cubicBezTo>
                <a:cubicBezTo>
                  <a:pt x="11468341" y="2358628"/>
                  <a:pt x="11472992" y="2374236"/>
                  <a:pt x="11482293" y="2385138"/>
                </a:cubicBezTo>
                <a:cubicBezTo>
                  <a:pt x="11491595" y="2396039"/>
                  <a:pt x="11502460" y="2401490"/>
                  <a:pt x="11514887" y="2401490"/>
                </a:cubicBezTo>
                <a:cubicBezTo>
                  <a:pt x="11520542" y="2401490"/>
                  <a:pt x="11525807" y="2400411"/>
                  <a:pt x="11530681" y="2398253"/>
                </a:cubicBezTo>
                <a:cubicBezTo>
                  <a:pt x="11535555" y="2396095"/>
                  <a:pt x="11540002" y="2392858"/>
                  <a:pt x="11544020" y="2388542"/>
                </a:cubicBezTo>
                <a:lnTo>
                  <a:pt x="11544020" y="2444241"/>
                </a:lnTo>
                <a:lnTo>
                  <a:pt x="11564112" y="2444241"/>
                </a:lnTo>
                <a:lnTo>
                  <a:pt x="11564112" y="2388542"/>
                </a:lnTo>
                <a:cubicBezTo>
                  <a:pt x="11570362" y="2394495"/>
                  <a:pt x="11575720" y="2398141"/>
                  <a:pt x="11580185" y="2399481"/>
                </a:cubicBezTo>
                <a:cubicBezTo>
                  <a:pt x="11584650" y="2400820"/>
                  <a:pt x="11589040" y="2401490"/>
                  <a:pt x="11593356" y="2401490"/>
                </a:cubicBezTo>
                <a:cubicBezTo>
                  <a:pt x="11606528" y="2401490"/>
                  <a:pt x="11617541" y="2395779"/>
                  <a:pt x="11626396" y="2384356"/>
                </a:cubicBezTo>
                <a:cubicBezTo>
                  <a:pt x="11635252" y="2372934"/>
                  <a:pt x="11639679" y="2357958"/>
                  <a:pt x="11639679" y="2339429"/>
                </a:cubicBezTo>
                <a:cubicBezTo>
                  <a:pt x="11639679" y="2321644"/>
                  <a:pt x="11635568" y="2306891"/>
                  <a:pt x="11627345" y="2295171"/>
                </a:cubicBezTo>
                <a:cubicBezTo>
                  <a:pt x="11619122" y="2283451"/>
                  <a:pt x="11607979" y="2277591"/>
                  <a:pt x="11593914" y="2277591"/>
                </a:cubicBezTo>
                <a:cubicBezTo>
                  <a:pt x="11588184" y="2277591"/>
                  <a:pt x="11582827" y="2278763"/>
                  <a:pt x="11577841" y="2281107"/>
                </a:cubicBezTo>
                <a:cubicBezTo>
                  <a:pt x="11572855" y="2283451"/>
                  <a:pt x="11568279" y="2287004"/>
                  <a:pt x="11564112" y="2291767"/>
                </a:cubicBezTo>
                <a:lnTo>
                  <a:pt x="11564112" y="2235175"/>
                </a:lnTo>
                <a:close/>
                <a:moveTo>
                  <a:pt x="9268140" y="2235175"/>
                </a:moveTo>
                <a:lnTo>
                  <a:pt x="9268140" y="2398811"/>
                </a:lnTo>
                <a:lnTo>
                  <a:pt x="9289794" y="2398811"/>
                </a:lnTo>
                <a:lnTo>
                  <a:pt x="9289794" y="2254485"/>
                </a:lnTo>
                <a:lnTo>
                  <a:pt x="9373957" y="2254485"/>
                </a:lnTo>
                <a:lnTo>
                  <a:pt x="9373957" y="2235175"/>
                </a:lnTo>
                <a:close/>
                <a:moveTo>
                  <a:pt x="9624546" y="2232384"/>
                </a:moveTo>
                <a:cubicBezTo>
                  <a:pt x="9610110" y="2232384"/>
                  <a:pt x="9596883" y="2235677"/>
                  <a:pt x="9584865" y="2242263"/>
                </a:cubicBezTo>
                <a:cubicBezTo>
                  <a:pt x="9572847" y="2248848"/>
                  <a:pt x="9563582" y="2258485"/>
                  <a:pt x="9557071" y="2271173"/>
                </a:cubicBezTo>
                <a:cubicBezTo>
                  <a:pt x="9550560" y="2283860"/>
                  <a:pt x="9547304" y="2298724"/>
                  <a:pt x="9547304" y="2315765"/>
                </a:cubicBezTo>
                <a:cubicBezTo>
                  <a:pt x="9547304" y="2331392"/>
                  <a:pt x="9550188" y="2346014"/>
                  <a:pt x="9555955" y="2359632"/>
                </a:cubicBezTo>
                <a:cubicBezTo>
                  <a:pt x="9561722" y="2373250"/>
                  <a:pt x="9570131" y="2383649"/>
                  <a:pt x="9581181" y="2390830"/>
                </a:cubicBezTo>
                <a:cubicBezTo>
                  <a:pt x="9592232" y="2398011"/>
                  <a:pt x="9606575" y="2401602"/>
                  <a:pt x="9624211" y="2401602"/>
                </a:cubicBezTo>
                <a:cubicBezTo>
                  <a:pt x="9641252" y="2401602"/>
                  <a:pt x="9655670" y="2396932"/>
                  <a:pt x="9667464" y="2387593"/>
                </a:cubicBezTo>
                <a:cubicBezTo>
                  <a:pt x="9679259" y="2378254"/>
                  <a:pt x="9687426" y="2364692"/>
                  <a:pt x="9691965" y="2346907"/>
                </a:cubicBezTo>
                <a:lnTo>
                  <a:pt x="9670311" y="2341438"/>
                </a:lnTo>
                <a:cubicBezTo>
                  <a:pt x="9667334" y="2355205"/>
                  <a:pt x="9661642" y="2365585"/>
                  <a:pt x="9653233" y="2372580"/>
                </a:cubicBezTo>
                <a:cubicBezTo>
                  <a:pt x="9644824" y="2379575"/>
                  <a:pt x="9634555" y="2383073"/>
                  <a:pt x="9622425" y="2383073"/>
                </a:cubicBezTo>
                <a:cubicBezTo>
                  <a:pt x="9612454" y="2383073"/>
                  <a:pt x="9603189" y="2380505"/>
                  <a:pt x="9594632" y="2375371"/>
                </a:cubicBezTo>
                <a:cubicBezTo>
                  <a:pt x="9586074" y="2370236"/>
                  <a:pt x="9579768" y="2362479"/>
                  <a:pt x="9575712" y="2352098"/>
                </a:cubicBezTo>
                <a:cubicBezTo>
                  <a:pt x="9571656" y="2341717"/>
                  <a:pt x="9569629" y="2329569"/>
                  <a:pt x="9569629" y="2315653"/>
                </a:cubicBezTo>
                <a:cubicBezTo>
                  <a:pt x="9569629" y="2304863"/>
                  <a:pt x="9571340" y="2294390"/>
                  <a:pt x="9574763" y="2284232"/>
                </a:cubicBezTo>
                <a:cubicBezTo>
                  <a:pt x="9578186" y="2274075"/>
                  <a:pt x="9584121" y="2265982"/>
                  <a:pt x="9592567" y="2259955"/>
                </a:cubicBezTo>
                <a:cubicBezTo>
                  <a:pt x="9601013" y="2253927"/>
                  <a:pt x="9611524" y="2250913"/>
                  <a:pt x="9624100" y="2250913"/>
                </a:cubicBezTo>
                <a:cubicBezTo>
                  <a:pt x="9635039" y="2250913"/>
                  <a:pt x="9644117" y="2253629"/>
                  <a:pt x="9651335" y="2259062"/>
                </a:cubicBezTo>
                <a:cubicBezTo>
                  <a:pt x="9658553" y="2264494"/>
                  <a:pt x="9664060" y="2273163"/>
                  <a:pt x="9667855" y="2285069"/>
                </a:cubicBezTo>
                <a:lnTo>
                  <a:pt x="9689175" y="2280046"/>
                </a:lnTo>
                <a:cubicBezTo>
                  <a:pt x="9684784" y="2264940"/>
                  <a:pt x="9677008" y="2253220"/>
                  <a:pt x="9665846" y="2244886"/>
                </a:cubicBezTo>
                <a:cubicBezTo>
                  <a:pt x="9654684" y="2236551"/>
                  <a:pt x="9640917" y="2232384"/>
                  <a:pt x="9624546" y="2232384"/>
                </a:cubicBezTo>
                <a:close/>
                <a:moveTo>
                  <a:pt x="9450120" y="2232384"/>
                </a:moveTo>
                <a:cubicBezTo>
                  <a:pt x="9433153" y="2232384"/>
                  <a:pt x="9418959" y="2236589"/>
                  <a:pt x="9407536" y="2244997"/>
                </a:cubicBezTo>
                <a:cubicBezTo>
                  <a:pt x="9396114" y="2253406"/>
                  <a:pt x="9388393" y="2265089"/>
                  <a:pt x="9384375" y="2280046"/>
                </a:cubicBezTo>
                <a:lnTo>
                  <a:pt x="9405583" y="2285627"/>
                </a:lnTo>
                <a:cubicBezTo>
                  <a:pt x="9411759" y="2262782"/>
                  <a:pt x="9426642" y="2251360"/>
                  <a:pt x="9450231" y="2251360"/>
                </a:cubicBezTo>
                <a:cubicBezTo>
                  <a:pt x="9466156" y="2251360"/>
                  <a:pt x="9478639" y="2256159"/>
                  <a:pt x="9487680" y="2265759"/>
                </a:cubicBezTo>
                <a:cubicBezTo>
                  <a:pt x="9496722" y="2275358"/>
                  <a:pt x="9501689" y="2288344"/>
                  <a:pt x="9502582" y="2304715"/>
                </a:cubicBezTo>
                <a:lnTo>
                  <a:pt x="9442641" y="2304715"/>
                </a:lnTo>
                <a:lnTo>
                  <a:pt x="9442641" y="2324025"/>
                </a:lnTo>
                <a:lnTo>
                  <a:pt x="9503474" y="2324025"/>
                </a:lnTo>
                <a:cubicBezTo>
                  <a:pt x="9502656" y="2342405"/>
                  <a:pt x="9497559" y="2356897"/>
                  <a:pt x="9488182" y="2367502"/>
                </a:cubicBezTo>
                <a:cubicBezTo>
                  <a:pt x="9478806" y="2378106"/>
                  <a:pt x="9466788" y="2383408"/>
                  <a:pt x="9452129" y="2383408"/>
                </a:cubicBezTo>
                <a:cubicBezTo>
                  <a:pt x="9426084" y="2383408"/>
                  <a:pt x="9409750" y="2369567"/>
                  <a:pt x="9403127" y="2341884"/>
                </a:cubicBezTo>
                <a:lnTo>
                  <a:pt x="9382254" y="2347354"/>
                </a:lnTo>
                <a:cubicBezTo>
                  <a:pt x="9391705" y="2383519"/>
                  <a:pt x="9414475" y="2401602"/>
                  <a:pt x="9450566" y="2401602"/>
                </a:cubicBezTo>
                <a:cubicBezTo>
                  <a:pt x="9476388" y="2401602"/>
                  <a:pt x="9495605" y="2393286"/>
                  <a:pt x="9508218" y="2376654"/>
                </a:cubicBezTo>
                <a:cubicBezTo>
                  <a:pt x="9520832" y="2360023"/>
                  <a:pt x="9526729" y="2339541"/>
                  <a:pt x="9525910" y="2315207"/>
                </a:cubicBezTo>
                <a:cubicBezTo>
                  <a:pt x="9525910" y="2300324"/>
                  <a:pt x="9523101" y="2286744"/>
                  <a:pt x="9517483" y="2274465"/>
                </a:cubicBezTo>
                <a:cubicBezTo>
                  <a:pt x="9511865" y="2262187"/>
                  <a:pt x="9503251" y="2252104"/>
                  <a:pt x="9491643" y="2244216"/>
                </a:cubicBezTo>
                <a:cubicBezTo>
                  <a:pt x="9480034" y="2236328"/>
                  <a:pt x="9466193" y="2232384"/>
                  <a:pt x="9450120" y="2232384"/>
                </a:cubicBezTo>
                <a:close/>
                <a:moveTo>
                  <a:pt x="11180879" y="2231268"/>
                </a:moveTo>
                <a:cubicBezTo>
                  <a:pt x="11180358" y="2232905"/>
                  <a:pt x="11179168" y="2233947"/>
                  <a:pt x="11177307" y="2234393"/>
                </a:cubicBezTo>
                <a:cubicBezTo>
                  <a:pt x="11175447" y="2234840"/>
                  <a:pt x="11167670" y="2235063"/>
                  <a:pt x="11153978" y="2235063"/>
                </a:cubicBezTo>
                <a:cubicBezTo>
                  <a:pt x="11131952" y="2235063"/>
                  <a:pt x="11115636" y="2240495"/>
                  <a:pt x="11105032" y="2251360"/>
                </a:cubicBezTo>
                <a:cubicBezTo>
                  <a:pt x="11094428" y="2262224"/>
                  <a:pt x="11089126" y="2283321"/>
                  <a:pt x="11089126" y="2314649"/>
                </a:cubicBezTo>
                <a:cubicBezTo>
                  <a:pt x="11089126" y="2339578"/>
                  <a:pt x="11091210" y="2357065"/>
                  <a:pt x="11095377" y="2367111"/>
                </a:cubicBezTo>
                <a:cubicBezTo>
                  <a:pt x="11099544" y="2377157"/>
                  <a:pt x="11105535" y="2385398"/>
                  <a:pt x="11113348" y="2391835"/>
                </a:cubicBezTo>
                <a:cubicBezTo>
                  <a:pt x="11121162" y="2398272"/>
                  <a:pt x="11132101" y="2401490"/>
                  <a:pt x="11146165" y="2401490"/>
                </a:cubicBezTo>
                <a:cubicBezTo>
                  <a:pt x="11158294" y="2401490"/>
                  <a:pt x="11167875" y="2399072"/>
                  <a:pt x="11174908" y="2394235"/>
                </a:cubicBezTo>
                <a:cubicBezTo>
                  <a:pt x="11181940" y="2389398"/>
                  <a:pt x="11188023" y="2382552"/>
                  <a:pt x="11193158" y="2373697"/>
                </a:cubicBezTo>
                <a:cubicBezTo>
                  <a:pt x="11198292" y="2364841"/>
                  <a:pt x="11200859" y="2353493"/>
                  <a:pt x="11200859" y="2339652"/>
                </a:cubicBezTo>
                <a:cubicBezTo>
                  <a:pt x="11200859" y="2321421"/>
                  <a:pt x="11195762" y="2306966"/>
                  <a:pt x="11185567" y="2296287"/>
                </a:cubicBezTo>
                <a:cubicBezTo>
                  <a:pt x="11175372" y="2285609"/>
                  <a:pt x="11162499" y="2280270"/>
                  <a:pt x="11146946" y="2280270"/>
                </a:cubicBezTo>
                <a:cubicBezTo>
                  <a:pt x="11138463" y="2280270"/>
                  <a:pt x="11130836" y="2282149"/>
                  <a:pt x="11124064" y="2285906"/>
                </a:cubicBezTo>
                <a:cubicBezTo>
                  <a:pt x="11117292" y="2289664"/>
                  <a:pt x="11111376" y="2295301"/>
                  <a:pt x="11106316" y="2302817"/>
                </a:cubicBezTo>
                <a:cubicBezTo>
                  <a:pt x="11106614" y="2291729"/>
                  <a:pt x="11108084" y="2282669"/>
                  <a:pt x="11110725" y="2275637"/>
                </a:cubicBezTo>
                <a:cubicBezTo>
                  <a:pt x="11113367" y="2268605"/>
                  <a:pt x="11117702" y="2263489"/>
                  <a:pt x="11123729" y="2260289"/>
                </a:cubicBezTo>
                <a:cubicBezTo>
                  <a:pt x="11129757" y="2257090"/>
                  <a:pt x="11141068" y="2255490"/>
                  <a:pt x="11157662" y="2255490"/>
                </a:cubicBezTo>
                <a:cubicBezTo>
                  <a:pt x="11170164" y="2255490"/>
                  <a:pt x="11178554" y="2255043"/>
                  <a:pt x="11182832" y="2254150"/>
                </a:cubicBezTo>
                <a:cubicBezTo>
                  <a:pt x="11187111" y="2253257"/>
                  <a:pt x="11190609" y="2251248"/>
                  <a:pt x="11193325" y="2248123"/>
                </a:cubicBezTo>
                <a:cubicBezTo>
                  <a:pt x="11196041" y="2244997"/>
                  <a:pt x="11197808" y="2239454"/>
                  <a:pt x="11198627" y="2231491"/>
                </a:cubicBezTo>
                <a:close/>
                <a:moveTo>
                  <a:pt x="8799629" y="2231268"/>
                </a:moveTo>
                <a:cubicBezTo>
                  <a:pt x="8799108" y="2232905"/>
                  <a:pt x="8797918" y="2233947"/>
                  <a:pt x="8796057" y="2234393"/>
                </a:cubicBezTo>
                <a:cubicBezTo>
                  <a:pt x="8794197" y="2234840"/>
                  <a:pt x="8786421" y="2235063"/>
                  <a:pt x="8772728" y="2235063"/>
                </a:cubicBezTo>
                <a:cubicBezTo>
                  <a:pt x="8750702" y="2235063"/>
                  <a:pt x="8734387" y="2240495"/>
                  <a:pt x="8723783" y="2251360"/>
                </a:cubicBezTo>
                <a:cubicBezTo>
                  <a:pt x="8713179" y="2262224"/>
                  <a:pt x="8707877" y="2283321"/>
                  <a:pt x="8707877" y="2314649"/>
                </a:cubicBezTo>
                <a:cubicBezTo>
                  <a:pt x="8707877" y="2339578"/>
                  <a:pt x="8709960" y="2357065"/>
                  <a:pt x="8714127" y="2367111"/>
                </a:cubicBezTo>
                <a:cubicBezTo>
                  <a:pt x="8718295" y="2377157"/>
                  <a:pt x="8724285" y="2385398"/>
                  <a:pt x="8732098" y="2391835"/>
                </a:cubicBezTo>
                <a:cubicBezTo>
                  <a:pt x="8739912" y="2398272"/>
                  <a:pt x="8750851" y="2401490"/>
                  <a:pt x="8764915" y="2401490"/>
                </a:cubicBezTo>
                <a:cubicBezTo>
                  <a:pt x="8777044" y="2401490"/>
                  <a:pt x="8786625" y="2399072"/>
                  <a:pt x="8793657" y="2394235"/>
                </a:cubicBezTo>
                <a:cubicBezTo>
                  <a:pt x="8800690" y="2389398"/>
                  <a:pt x="8806773" y="2382552"/>
                  <a:pt x="8811907" y="2373697"/>
                </a:cubicBezTo>
                <a:cubicBezTo>
                  <a:pt x="8817042" y="2364841"/>
                  <a:pt x="8819609" y="2353493"/>
                  <a:pt x="8819609" y="2339652"/>
                </a:cubicBezTo>
                <a:cubicBezTo>
                  <a:pt x="8819609" y="2321421"/>
                  <a:pt x="8814512" y="2306966"/>
                  <a:pt x="8804317" y="2296287"/>
                </a:cubicBezTo>
                <a:cubicBezTo>
                  <a:pt x="8794122" y="2285609"/>
                  <a:pt x="8781249" y="2280270"/>
                  <a:pt x="8765696" y="2280270"/>
                </a:cubicBezTo>
                <a:cubicBezTo>
                  <a:pt x="8757213" y="2280270"/>
                  <a:pt x="8749586" y="2282149"/>
                  <a:pt x="8742814" y="2285906"/>
                </a:cubicBezTo>
                <a:cubicBezTo>
                  <a:pt x="8736042" y="2289664"/>
                  <a:pt x="8730126" y="2295301"/>
                  <a:pt x="8725066" y="2302817"/>
                </a:cubicBezTo>
                <a:cubicBezTo>
                  <a:pt x="8725364" y="2291729"/>
                  <a:pt x="8726834" y="2282669"/>
                  <a:pt x="8729475" y="2275637"/>
                </a:cubicBezTo>
                <a:cubicBezTo>
                  <a:pt x="8732117" y="2268605"/>
                  <a:pt x="8736452" y="2263489"/>
                  <a:pt x="8742479" y="2260289"/>
                </a:cubicBezTo>
                <a:cubicBezTo>
                  <a:pt x="8748507" y="2257090"/>
                  <a:pt x="8759818" y="2255490"/>
                  <a:pt x="8776412" y="2255490"/>
                </a:cubicBezTo>
                <a:cubicBezTo>
                  <a:pt x="8788914" y="2255490"/>
                  <a:pt x="8797304" y="2255043"/>
                  <a:pt x="8801582" y="2254150"/>
                </a:cubicBezTo>
                <a:cubicBezTo>
                  <a:pt x="8805861" y="2253257"/>
                  <a:pt x="8809359" y="2251248"/>
                  <a:pt x="8812075" y="2248123"/>
                </a:cubicBezTo>
                <a:cubicBezTo>
                  <a:pt x="8814791" y="2244997"/>
                  <a:pt x="8816558" y="2239454"/>
                  <a:pt x="8817377" y="2231491"/>
                </a:cubicBezTo>
                <a:close/>
                <a:moveTo>
                  <a:pt x="9813744" y="2099704"/>
                </a:moveTo>
                <a:lnTo>
                  <a:pt x="9813744" y="2122586"/>
                </a:lnTo>
                <a:lnTo>
                  <a:pt x="9836626" y="2122586"/>
                </a:lnTo>
                <a:lnTo>
                  <a:pt x="9836626" y="2099704"/>
                </a:lnTo>
                <a:close/>
                <a:moveTo>
                  <a:pt x="11685741" y="2070460"/>
                </a:moveTo>
                <a:lnTo>
                  <a:pt x="11710075" y="2070460"/>
                </a:lnTo>
                <a:cubicBezTo>
                  <a:pt x="11718781" y="2070460"/>
                  <a:pt x="11725106" y="2070887"/>
                  <a:pt x="11729050" y="2071743"/>
                </a:cubicBezTo>
                <a:cubicBezTo>
                  <a:pt x="11732994" y="2072599"/>
                  <a:pt x="11736194" y="2074645"/>
                  <a:pt x="11738650" y="2077882"/>
                </a:cubicBezTo>
                <a:cubicBezTo>
                  <a:pt x="11741106" y="2081119"/>
                  <a:pt x="11742333" y="2084635"/>
                  <a:pt x="11742333" y="2088430"/>
                </a:cubicBezTo>
                <a:cubicBezTo>
                  <a:pt x="11742110" y="2094904"/>
                  <a:pt x="11739878" y="2099462"/>
                  <a:pt x="11735636" y="2102104"/>
                </a:cubicBezTo>
                <a:cubicBezTo>
                  <a:pt x="11731394" y="2104745"/>
                  <a:pt x="11723581" y="2106066"/>
                  <a:pt x="11712196" y="2106066"/>
                </a:cubicBezTo>
                <a:lnTo>
                  <a:pt x="11685741" y="2106066"/>
                </a:lnTo>
                <a:close/>
                <a:moveTo>
                  <a:pt x="9666776" y="2066999"/>
                </a:moveTo>
                <a:lnTo>
                  <a:pt x="9690552" y="2066999"/>
                </a:lnTo>
                <a:cubicBezTo>
                  <a:pt x="9704318" y="2066999"/>
                  <a:pt x="9713211" y="2069008"/>
                  <a:pt x="9717229" y="2073027"/>
                </a:cubicBezTo>
                <a:cubicBezTo>
                  <a:pt x="9721247" y="2077045"/>
                  <a:pt x="9723256" y="2081622"/>
                  <a:pt x="9723256" y="2086756"/>
                </a:cubicBezTo>
                <a:cubicBezTo>
                  <a:pt x="9723256" y="2093379"/>
                  <a:pt x="9720540" y="2098253"/>
                  <a:pt x="9715108" y="2101378"/>
                </a:cubicBezTo>
                <a:cubicBezTo>
                  <a:pt x="9709676" y="2104504"/>
                  <a:pt x="9700597" y="2106066"/>
                  <a:pt x="9687873" y="2106066"/>
                </a:cubicBezTo>
                <a:lnTo>
                  <a:pt x="9666776" y="2106066"/>
                </a:lnTo>
                <a:close/>
                <a:moveTo>
                  <a:pt x="11322117" y="2063092"/>
                </a:moveTo>
                <a:lnTo>
                  <a:pt x="11322117" y="2070460"/>
                </a:lnTo>
                <a:cubicBezTo>
                  <a:pt x="11322117" y="2079315"/>
                  <a:pt x="11321038" y="2086012"/>
                  <a:pt x="11318880" y="2090551"/>
                </a:cubicBezTo>
                <a:cubicBezTo>
                  <a:pt x="11316052" y="2096430"/>
                  <a:pt x="11311624" y="2101062"/>
                  <a:pt x="11305597" y="2104448"/>
                </a:cubicBezTo>
                <a:cubicBezTo>
                  <a:pt x="11299570" y="2107834"/>
                  <a:pt x="11292686" y="2109527"/>
                  <a:pt x="11284947" y="2109527"/>
                </a:cubicBezTo>
                <a:cubicBezTo>
                  <a:pt x="11277134" y="2109527"/>
                  <a:pt x="11271199" y="2107741"/>
                  <a:pt x="11267144" y="2104169"/>
                </a:cubicBezTo>
                <a:cubicBezTo>
                  <a:pt x="11263088" y="2100597"/>
                  <a:pt x="11261060" y="2096132"/>
                  <a:pt x="11261060" y="2090774"/>
                </a:cubicBezTo>
                <a:cubicBezTo>
                  <a:pt x="11261060" y="2087277"/>
                  <a:pt x="11261990" y="2084095"/>
                  <a:pt x="11263851" y="2081231"/>
                </a:cubicBezTo>
                <a:cubicBezTo>
                  <a:pt x="11265711" y="2078366"/>
                  <a:pt x="11268353" y="2076189"/>
                  <a:pt x="11271776" y="2074701"/>
                </a:cubicBezTo>
                <a:cubicBezTo>
                  <a:pt x="11275199" y="2073213"/>
                  <a:pt x="11281040" y="2071873"/>
                  <a:pt x="11289300" y="2070683"/>
                </a:cubicBezTo>
                <a:cubicBezTo>
                  <a:pt x="11303886" y="2068599"/>
                  <a:pt x="11314824" y="2066069"/>
                  <a:pt x="11322117" y="2063092"/>
                </a:cubicBezTo>
                <a:close/>
                <a:moveTo>
                  <a:pt x="10417242" y="2063092"/>
                </a:moveTo>
                <a:lnTo>
                  <a:pt x="10417242" y="2070460"/>
                </a:lnTo>
                <a:cubicBezTo>
                  <a:pt x="10417242" y="2079315"/>
                  <a:pt x="10416163" y="2086012"/>
                  <a:pt x="10414005" y="2090551"/>
                </a:cubicBezTo>
                <a:cubicBezTo>
                  <a:pt x="10411177" y="2096430"/>
                  <a:pt x="10406750" y="2101062"/>
                  <a:pt x="10400722" y="2104448"/>
                </a:cubicBezTo>
                <a:cubicBezTo>
                  <a:pt x="10394694" y="2107834"/>
                  <a:pt x="10387811" y="2109527"/>
                  <a:pt x="10380072" y="2109527"/>
                </a:cubicBezTo>
                <a:cubicBezTo>
                  <a:pt x="10372259" y="2109527"/>
                  <a:pt x="10366324" y="2107741"/>
                  <a:pt x="10362268" y="2104169"/>
                </a:cubicBezTo>
                <a:cubicBezTo>
                  <a:pt x="10358213" y="2100597"/>
                  <a:pt x="10356185" y="2096132"/>
                  <a:pt x="10356185" y="2090774"/>
                </a:cubicBezTo>
                <a:cubicBezTo>
                  <a:pt x="10356185" y="2087277"/>
                  <a:pt x="10357116" y="2084095"/>
                  <a:pt x="10358976" y="2081231"/>
                </a:cubicBezTo>
                <a:cubicBezTo>
                  <a:pt x="10360836" y="2078366"/>
                  <a:pt x="10363478" y="2076189"/>
                  <a:pt x="10366901" y="2074701"/>
                </a:cubicBezTo>
                <a:cubicBezTo>
                  <a:pt x="10370324" y="2073213"/>
                  <a:pt x="10376166" y="2071873"/>
                  <a:pt x="10384426" y="2070683"/>
                </a:cubicBezTo>
                <a:cubicBezTo>
                  <a:pt x="10399010" y="2068599"/>
                  <a:pt x="10409950" y="2066069"/>
                  <a:pt x="10417242" y="2063092"/>
                </a:cubicBezTo>
                <a:close/>
                <a:moveTo>
                  <a:pt x="9245667" y="2063092"/>
                </a:moveTo>
                <a:lnTo>
                  <a:pt x="9245667" y="2070460"/>
                </a:lnTo>
                <a:cubicBezTo>
                  <a:pt x="9245667" y="2079315"/>
                  <a:pt x="9244588" y="2086012"/>
                  <a:pt x="9242430" y="2090551"/>
                </a:cubicBezTo>
                <a:cubicBezTo>
                  <a:pt x="9239602" y="2096430"/>
                  <a:pt x="9235175" y="2101062"/>
                  <a:pt x="9229147" y="2104448"/>
                </a:cubicBezTo>
                <a:cubicBezTo>
                  <a:pt x="9223120" y="2107834"/>
                  <a:pt x="9216236" y="2109527"/>
                  <a:pt x="9208497" y="2109527"/>
                </a:cubicBezTo>
                <a:cubicBezTo>
                  <a:pt x="9200684" y="2109527"/>
                  <a:pt x="9194749" y="2107741"/>
                  <a:pt x="9190694" y="2104169"/>
                </a:cubicBezTo>
                <a:cubicBezTo>
                  <a:pt x="9186638" y="2100597"/>
                  <a:pt x="9184610" y="2096132"/>
                  <a:pt x="9184610" y="2090774"/>
                </a:cubicBezTo>
                <a:cubicBezTo>
                  <a:pt x="9184610" y="2087277"/>
                  <a:pt x="9185540" y="2084095"/>
                  <a:pt x="9187401" y="2081231"/>
                </a:cubicBezTo>
                <a:cubicBezTo>
                  <a:pt x="9189261" y="2078366"/>
                  <a:pt x="9191903" y="2076189"/>
                  <a:pt x="9195326" y="2074701"/>
                </a:cubicBezTo>
                <a:cubicBezTo>
                  <a:pt x="9198749" y="2073213"/>
                  <a:pt x="9204590" y="2071873"/>
                  <a:pt x="9212850" y="2070683"/>
                </a:cubicBezTo>
                <a:cubicBezTo>
                  <a:pt x="9227436" y="2068599"/>
                  <a:pt x="9238374" y="2066069"/>
                  <a:pt x="9245667" y="2063092"/>
                </a:cubicBezTo>
                <a:close/>
                <a:moveTo>
                  <a:pt x="9964842" y="2047019"/>
                </a:moveTo>
                <a:lnTo>
                  <a:pt x="10002681" y="2047019"/>
                </a:lnTo>
                <a:cubicBezTo>
                  <a:pt x="10013099" y="2047019"/>
                  <a:pt x="10021080" y="2047930"/>
                  <a:pt x="10026624" y="2049754"/>
                </a:cubicBezTo>
                <a:cubicBezTo>
                  <a:pt x="10032168" y="2051577"/>
                  <a:pt x="10036502" y="2054739"/>
                  <a:pt x="10039628" y="2059241"/>
                </a:cubicBezTo>
                <a:cubicBezTo>
                  <a:pt x="10042753" y="2063744"/>
                  <a:pt x="10044316" y="2069045"/>
                  <a:pt x="10044316" y="2075148"/>
                </a:cubicBezTo>
                <a:cubicBezTo>
                  <a:pt x="10044316" y="2080356"/>
                  <a:pt x="10043237" y="2084951"/>
                  <a:pt x="10041079" y="2088933"/>
                </a:cubicBezTo>
                <a:cubicBezTo>
                  <a:pt x="10038921" y="2092914"/>
                  <a:pt x="10036168" y="2095946"/>
                  <a:pt x="10032819" y="2098030"/>
                </a:cubicBezTo>
                <a:cubicBezTo>
                  <a:pt x="10029470" y="2100113"/>
                  <a:pt x="10025303" y="2101601"/>
                  <a:pt x="10020318" y="2102494"/>
                </a:cubicBezTo>
                <a:cubicBezTo>
                  <a:pt x="10017490" y="2103015"/>
                  <a:pt x="10012578" y="2103276"/>
                  <a:pt x="10005584" y="2103276"/>
                </a:cubicBezTo>
                <a:lnTo>
                  <a:pt x="9964842" y="2103276"/>
                </a:lnTo>
                <a:close/>
                <a:moveTo>
                  <a:pt x="11685741" y="2020676"/>
                </a:moveTo>
                <a:lnTo>
                  <a:pt x="11707842" y="2020676"/>
                </a:lnTo>
                <a:cubicBezTo>
                  <a:pt x="11718558" y="2020676"/>
                  <a:pt x="11726130" y="2021904"/>
                  <a:pt x="11730557" y="2024360"/>
                </a:cubicBezTo>
                <a:cubicBezTo>
                  <a:pt x="11734985" y="2026816"/>
                  <a:pt x="11737199" y="2031169"/>
                  <a:pt x="11737199" y="2037420"/>
                </a:cubicBezTo>
                <a:cubicBezTo>
                  <a:pt x="11737199" y="2041215"/>
                  <a:pt x="11735934" y="2044470"/>
                  <a:pt x="11733404" y="2047186"/>
                </a:cubicBezTo>
                <a:cubicBezTo>
                  <a:pt x="11730874" y="2049902"/>
                  <a:pt x="11728008" y="2051707"/>
                  <a:pt x="11724809" y="2052600"/>
                </a:cubicBezTo>
                <a:cubicBezTo>
                  <a:pt x="11721609" y="2053493"/>
                  <a:pt x="11715730" y="2053939"/>
                  <a:pt x="11707172" y="2053939"/>
                </a:cubicBezTo>
                <a:lnTo>
                  <a:pt x="11685741" y="2053939"/>
                </a:lnTo>
                <a:close/>
                <a:moveTo>
                  <a:pt x="10240806" y="2020676"/>
                </a:moveTo>
                <a:lnTo>
                  <a:pt x="10286682" y="2020676"/>
                </a:lnTo>
                <a:lnTo>
                  <a:pt x="10286682" y="2106066"/>
                </a:lnTo>
                <a:lnTo>
                  <a:pt x="10222947" y="2106066"/>
                </a:lnTo>
                <a:cubicBezTo>
                  <a:pt x="10233365" y="2087612"/>
                  <a:pt x="10239318" y="2059148"/>
                  <a:pt x="10240806" y="2020676"/>
                </a:cubicBezTo>
                <a:close/>
                <a:moveTo>
                  <a:pt x="9346163" y="2020676"/>
                </a:moveTo>
                <a:cubicBezTo>
                  <a:pt x="9356804" y="2020676"/>
                  <a:pt x="9365046" y="2024620"/>
                  <a:pt x="9370887" y="2032508"/>
                </a:cubicBezTo>
                <a:cubicBezTo>
                  <a:pt x="9376729" y="2040396"/>
                  <a:pt x="9379650" y="2050517"/>
                  <a:pt x="9379650" y="2062869"/>
                </a:cubicBezTo>
                <a:cubicBezTo>
                  <a:pt x="9379650" y="2076785"/>
                  <a:pt x="9376543" y="2087965"/>
                  <a:pt x="9370329" y="2096411"/>
                </a:cubicBezTo>
                <a:cubicBezTo>
                  <a:pt x="9364116" y="2104857"/>
                  <a:pt x="9356023" y="2109080"/>
                  <a:pt x="9346052" y="2109080"/>
                </a:cubicBezTo>
                <a:cubicBezTo>
                  <a:pt x="9336303" y="2109080"/>
                  <a:pt x="9328099" y="2105434"/>
                  <a:pt x="9321439" y="2098141"/>
                </a:cubicBezTo>
                <a:cubicBezTo>
                  <a:pt x="9314779" y="2090849"/>
                  <a:pt x="9311449" y="2080319"/>
                  <a:pt x="9311449" y="2066553"/>
                </a:cubicBezTo>
                <a:cubicBezTo>
                  <a:pt x="9311449" y="2052637"/>
                  <a:pt x="9314463" y="2041512"/>
                  <a:pt x="9320490" y="2033178"/>
                </a:cubicBezTo>
                <a:cubicBezTo>
                  <a:pt x="9326518" y="2024843"/>
                  <a:pt x="9335076" y="2020676"/>
                  <a:pt x="9346163" y="2020676"/>
                </a:cubicBezTo>
                <a:close/>
                <a:moveTo>
                  <a:pt x="10713522" y="2017997"/>
                </a:moveTo>
                <a:cubicBezTo>
                  <a:pt x="10723419" y="2017997"/>
                  <a:pt x="10731697" y="2021774"/>
                  <a:pt x="10738357" y="2029327"/>
                </a:cubicBezTo>
                <a:cubicBezTo>
                  <a:pt x="10745017" y="2036880"/>
                  <a:pt x="10748348" y="2047986"/>
                  <a:pt x="10748348" y="2062646"/>
                </a:cubicBezTo>
                <a:cubicBezTo>
                  <a:pt x="10748348" y="2078198"/>
                  <a:pt x="10745036" y="2089770"/>
                  <a:pt x="10738413" y="2097360"/>
                </a:cubicBezTo>
                <a:cubicBezTo>
                  <a:pt x="10731790" y="2104950"/>
                  <a:pt x="10723493" y="2108745"/>
                  <a:pt x="10713522" y="2108745"/>
                </a:cubicBezTo>
                <a:cubicBezTo>
                  <a:pt x="10703476" y="2108745"/>
                  <a:pt x="10695141" y="2104969"/>
                  <a:pt x="10688518" y="2097416"/>
                </a:cubicBezTo>
                <a:cubicBezTo>
                  <a:pt x="10681896" y="2089863"/>
                  <a:pt x="10678584" y="2078496"/>
                  <a:pt x="10678584" y="2063316"/>
                </a:cubicBezTo>
                <a:cubicBezTo>
                  <a:pt x="10678584" y="2048135"/>
                  <a:pt x="10681896" y="2036787"/>
                  <a:pt x="10688518" y="2029271"/>
                </a:cubicBezTo>
                <a:cubicBezTo>
                  <a:pt x="10695141" y="2021755"/>
                  <a:pt x="10703476" y="2017997"/>
                  <a:pt x="10713522" y="2017997"/>
                </a:cubicBezTo>
                <a:close/>
                <a:moveTo>
                  <a:pt x="10142022" y="2017997"/>
                </a:moveTo>
                <a:cubicBezTo>
                  <a:pt x="10151919" y="2017997"/>
                  <a:pt x="10160197" y="2021774"/>
                  <a:pt x="10166857" y="2029327"/>
                </a:cubicBezTo>
                <a:cubicBezTo>
                  <a:pt x="10173517" y="2036880"/>
                  <a:pt x="10176848" y="2047986"/>
                  <a:pt x="10176848" y="2062646"/>
                </a:cubicBezTo>
                <a:cubicBezTo>
                  <a:pt x="10176848" y="2078198"/>
                  <a:pt x="10173536" y="2089770"/>
                  <a:pt x="10166913" y="2097360"/>
                </a:cubicBezTo>
                <a:cubicBezTo>
                  <a:pt x="10160290" y="2104950"/>
                  <a:pt x="10151993" y="2108745"/>
                  <a:pt x="10142022" y="2108745"/>
                </a:cubicBezTo>
                <a:cubicBezTo>
                  <a:pt x="10131976" y="2108745"/>
                  <a:pt x="10123641" y="2104969"/>
                  <a:pt x="10117018" y="2097416"/>
                </a:cubicBezTo>
                <a:cubicBezTo>
                  <a:pt x="10110396" y="2089863"/>
                  <a:pt x="10107084" y="2078496"/>
                  <a:pt x="10107084" y="2063316"/>
                </a:cubicBezTo>
                <a:cubicBezTo>
                  <a:pt x="10107084" y="2048135"/>
                  <a:pt x="10110396" y="2036787"/>
                  <a:pt x="10117018" y="2029271"/>
                </a:cubicBezTo>
                <a:cubicBezTo>
                  <a:pt x="10123641" y="2021755"/>
                  <a:pt x="10131976" y="2017997"/>
                  <a:pt x="10142022" y="2017997"/>
                </a:cubicBezTo>
                <a:close/>
                <a:moveTo>
                  <a:pt x="9475272" y="2017997"/>
                </a:moveTo>
                <a:cubicBezTo>
                  <a:pt x="9485169" y="2017997"/>
                  <a:pt x="9493447" y="2021774"/>
                  <a:pt x="9500107" y="2029327"/>
                </a:cubicBezTo>
                <a:cubicBezTo>
                  <a:pt x="9506767" y="2036880"/>
                  <a:pt x="9510098" y="2047986"/>
                  <a:pt x="9510098" y="2062646"/>
                </a:cubicBezTo>
                <a:cubicBezTo>
                  <a:pt x="9510098" y="2078198"/>
                  <a:pt x="9506786" y="2089770"/>
                  <a:pt x="9500163" y="2097360"/>
                </a:cubicBezTo>
                <a:cubicBezTo>
                  <a:pt x="9493540" y="2104950"/>
                  <a:pt x="9485243" y="2108745"/>
                  <a:pt x="9475272" y="2108745"/>
                </a:cubicBezTo>
                <a:cubicBezTo>
                  <a:pt x="9465226" y="2108745"/>
                  <a:pt x="9456891" y="2104969"/>
                  <a:pt x="9450269" y="2097416"/>
                </a:cubicBezTo>
                <a:cubicBezTo>
                  <a:pt x="9443646" y="2089863"/>
                  <a:pt x="9440334" y="2078496"/>
                  <a:pt x="9440334" y="2063316"/>
                </a:cubicBezTo>
                <a:cubicBezTo>
                  <a:pt x="9440334" y="2048135"/>
                  <a:pt x="9443646" y="2036787"/>
                  <a:pt x="9450269" y="2029271"/>
                </a:cubicBezTo>
                <a:cubicBezTo>
                  <a:pt x="9456891" y="2021755"/>
                  <a:pt x="9465226" y="2017997"/>
                  <a:pt x="9475272" y="2017997"/>
                </a:cubicBezTo>
                <a:close/>
                <a:moveTo>
                  <a:pt x="11419153" y="2017886"/>
                </a:moveTo>
                <a:cubicBezTo>
                  <a:pt x="11429348" y="2017886"/>
                  <a:pt x="11437645" y="2021755"/>
                  <a:pt x="11444044" y="2029494"/>
                </a:cubicBezTo>
                <a:cubicBezTo>
                  <a:pt x="11448212" y="2034480"/>
                  <a:pt x="11450742" y="2041959"/>
                  <a:pt x="11451635" y="2051930"/>
                </a:cubicBezTo>
                <a:lnTo>
                  <a:pt x="11385443" y="2051930"/>
                </a:lnTo>
                <a:cubicBezTo>
                  <a:pt x="11386113" y="2041587"/>
                  <a:pt x="11389592" y="2033327"/>
                  <a:pt x="11395880" y="2027151"/>
                </a:cubicBezTo>
                <a:cubicBezTo>
                  <a:pt x="11402168" y="2020974"/>
                  <a:pt x="11409926" y="2017886"/>
                  <a:pt x="11419153" y="2017886"/>
                </a:cubicBezTo>
                <a:close/>
                <a:moveTo>
                  <a:pt x="9087426" y="2017104"/>
                </a:moveTo>
                <a:cubicBezTo>
                  <a:pt x="9096058" y="2017104"/>
                  <a:pt x="9103480" y="2020862"/>
                  <a:pt x="9109694" y="2028378"/>
                </a:cubicBezTo>
                <a:cubicBezTo>
                  <a:pt x="9115908" y="2035894"/>
                  <a:pt x="9119014" y="2047205"/>
                  <a:pt x="9119014" y="2062311"/>
                </a:cubicBezTo>
                <a:cubicBezTo>
                  <a:pt x="9119014" y="2078161"/>
                  <a:pt x="9115833" y="2089863"/>
                  <a:pt x="9109471" y="2097416"/>
                </a:cubicBezTo>
                <a:cubicBezTo>
                  <a:pt x="9103108" y="2104969"/>
                  <a:pt x="9095462" y="2108745"/>
                  <a:pt x="9086532" y="2108745"/>
                </a:cubicBezTo>
                <a:cubicBezTo>
                  <a:pt x="9077752" y="2108745"/>
                  <a:pt x="9070273" y="2105099"/>
                  <a:pt x="9064097" y="2097806"/>
                </a:cubicBezTo>
                <a:cubicBezTo>
                  <a:pt x="9057920" y="2090514"/>
                  <a:pt x="9054832" y="2079240"/>
                  <a:pt x="9054832" y="2063985"/>
                </a:cubicBezTo>
                <a:cubicBezTo>
                  <a:pt x="9054832" y="2048730"/>
                  <a:pt x="9058125" y="2037103"/>
                  <a:pt x="9064711" y="2029104"/>
                </a:cubicBezTo>
                <a:cubicBezTo>
                  <a:pt x="9071296" y="2021104"/>
                  <a:pt x="9078868" y="2017104"/>
                  <a:pt x="9087426" y="2017104"/>
                </a:cubicBezTo>
                <a:close/>
                <a:moveTo>
                  <a:pt x="8258751" y="2017104"/>
                </a:moveTo>
                <a:cubicBezTo>
                  <a:pt x="8267383" y="2017104"/>
                  <a:pt x="8274806" y="2020862"/>
                  <a:pt x="8281019" y="2028378"/>
                </a:cubicBezTo>
                <a:cubicBezTo>
                  <a:pt x="8287233" y="2035894"/>
                  <a:pt x="8290339" y="2047205"/>
                  <a:pt x="8290339" y="2062311"/>
                </a:cubicBezTo>
                <a:cubicBezTo>
                  <a:pt x="8290339" y="2078161"/>
                  <a:pt x="8287158" y="2089863"/>
                  <a:pt x="8280796" y="2097416"/>
                </a:cubicBezTo>
                <a:cubicBezTo>
                  <a:pt x="8274433" y="2104969"/>
                  <a:pt x="8266787" y="2108745"/>
                  <a:pt x="8257858" y="2108745"/>
                </a:cubicBezTo>
                <a:cubicBezTo>
                  <a:pt x="8249077" y="2108745"/>
                  <a:pt x="8241598" y="2105099"/>
                  <a:pt x="8235422" y="2097806"/>
                </a:cubicBezTo>
                <a:cubicBezTo>
                  <a:pt x="8229246" y="2090514"/>
                  <a:pt x="8226157" y="2079240"/>
                  <a:pt x="8226157" y="2063985"/>
                </a:cubicBezTo>
                <a:cubicBezTo>
                  <a:pt x="8226157" y="2048730"/>
                  <a:pt x="8229450" y="2037103"/>
                  <a:pt x="8236036" y="2029104"/>
                </a:cubicBezTo>
                <a:cubicBezTo>
                  <a:pt x="8242621" y="2021104"/>
                  <a:pt x="8250193" y="2017104"/>
                  <a:pt x="8258751" y="2017104"/>
                </a:cubicBezTo>
                <a:close/>
                <a:moveTo>
                  <a:pt x="11665650" y="2004045"/>
                </a:moveTo>
                <a:lnTo>
                  <a:pt x="11665650" y="2122586"/>
                </a:lnTo>
                <a:lnTo>
                  <a:pt x="11719116" y="2122586"/>
                </a:lnTo>
                <a:cubicBezTo>
                  <a:pt x="11733032" y="2122586"/>
                  <a:pt x="11743636" y="2119870"/>
                  <a:pt x="11750928" y="2114438"/>
                </a:cubicBezTo>
                <a:cubicBezTo>
                  <a:pt x="11758220" y="2109006"/>
                  <a:pt x="11762239" y="2100671"/>
                  <a:pt x="11762983" y="2089435"/>
                </a:cubicBezTo>
                <a:cubicBezTo>
                  <a:pt x="11762983" y="2082440"/>
                  <a:pt x="11761141" y="2076394"/>
                  <a:pt x="11757458" y="2071296"/>
                </a:cubicBezTo>
                <a:cubicBezTo>
                  <a:pt x="11753774" y="2066199"/>
                  <a:pt x="11749142" y="2062720"/>
                  <a:pt x="11743561" y="2060860"/>
                </a:cubicBezTo>
                <a:cubicBezTo>
                  <a:pt x="11748249" y="2058032"/>
                  <a:pt x="11751765" y="2054516"/>
                  <a:pt x="11754109" y="2050312"/>
                </a:cubicBezTo>
                <a:cubicBezTo>
                  <a:pt x="11756453" y="2046107"/>
                  <a:pt x="11757625" y="2041177"/>
                  <a:pt x="11757625" y="2035522"/>
                </a:cubicBezTo>
                <a:cubicBezTo>
                  <a:pt x="11757625" y="2028453"/>
                  <a:pt x="11755635" y="2022388"/>
                  <a:pt x="11751654" y="2017328"/>
                </a:cubicBezTo>
                <a:cubicBezTo>
                  <a:pt x="11747672" y="2012268"/>
                  <a:pt x="11742910" y="2008789"/>
                  <a:pt x="11737366" y="2006891"/>
                </a:cubicBezTo>
                <a:cubicBezTo>
                  <a:pt x="11731822" y="2004994"/>
                  <a:pt x="11723358" y="2004045"/>
                  <a:pt x="11711972" y="2004045"/>
                </a:cubicBezTo>
                <a:close/>
                <a:moveTo>
                  <a:pt x="11473736" y="2004045"/>
                </a:moveTo>
                <a:lnTo>
                  <a:pt x="11473736" y="2020676"/>
                </a:lnTo>
                <a:lnTo>
                  <a:pt x="11511910" y="2020676"/>
                </a:lnTo>
                <a:lnTo>
                  <a:pt x="11511910" y="2122586"/>
                </a:lnTo>
                <a:lnTo>
                  <a:pt x="11531890" y="2122586"/>
                </a:lnTo>
                <a:lnTo>
                  <a:pt x="11531890" y="2020676"/>
                </a:lnTo>
                <a:lnTo>
                  <a:pt x="11570065" y="2020676"/>
                </a:lnTo>
                <a:lnTo>
                  <a:pt x="11570065" y="2004045"/>
                </a:lnTo>
                <a:close/>
                <a:moveTo>
                  <a:pt x="11122724" y="2004045"/>
                </a:moveTo>
                <a:lnTo>
                  <a:pt x="11122724" y="2122586"/>
                </a:lnTo>
                <a:lnTo>
                  <a:pt x="11142816" y="2122586"/>
                </a:lnTo>
                <a:lnTo>
                  <a:pt x="11142816" y="2020676"/>
                </a:lnTo>
                <a:lnTo>
                  <a:pt x="11196171" y="2020676"/>
                </a:lnTo>
                <a:lnTo>
                  <a:pt x="11196171" y="2122586"/>
                </a:lnTo>
                <a:lnTo>
                  <a:pt x="11216263" y="2122586"/>
                </a:lnTo>
                <a:lnTo>
                  <a:pt x="11216263" y="2004045"/>
                </a:lnTo>
                <a:close/>
                <a:moveTo>
                  <a:pt x="10996928" y="2004045"/>
                </a:moveTo>
                <a:lnTo>
                  <a:pt x="11041911" y="2122810"/>
                </a:lnTo>
                <a:cubicBezTo>
                  <a:pt x="11041092" y="2124968"/>
                  <a:pt x="11040497" y="2126605"/>
                  <a:pt x="11040125" y="2127721"/>
                </a:cubicBezTo>
                <a:cubicBezTo>
                  <a:pt x="11037297" y="2135683"/>
                  <a:pt x="11035251" y="2140669"/>
                  <a:pt x="11033986" y="2142678"/>
                </a:cubicBezTo>
                <a:cubicBezTo>
                  <a:pt x="11032274" y="2145357"/>
                  <a:pt x="11030079" y="2147440"/>
                  <a:pt x="11027400" y="2148929"/>
                </a:cubicBezTo>
                <a:cubicBezTo>
                  <a:pt x="11024721" y="2150417"/>
                  <a:pt x="11021149" y="2151161"/>
                  <a:pt x="11016684" y="2151161"/>
                </a:cubicBezTo>
                <a:cubicBezTo>
                  <a:pt x="11013410" y="2151161"/>
                  <a:pt x="11009578" y="2150566"/>
                  <a:pt x="11005188" y="2149375"/>
                </a:cubicBezTo>
                <a:lnTo>
                  <a:pt x="11007420" y="2168239"/>
                </a:lnTo>
                <a:cubicBezTo>
                  <a:pt x="11012182" y="2169876"/>
                  <a:pt x="11016498" y="2170695"/>
                  <a:pt x="11020368" y="2170695"/>
                </a:cubicBezTo>
                <a:cubicBezTo>
                  <a:pt x="11026768" y="2170695"/>
                  <a:pt x="11032274" y="2169151"/>
                  <a:pt x="11036888" y="2166063"/>
                </a:cubicBezTo>
                <a:cubicBezTo>
                  <a:pt x="11041502" y="2162975"/>
                  <a:pt x="11045594" y="2158119"/>
                  <a:pt x="11049166" y="2151496"/>
                </a:cubicBezTo>
                <a:cubicBezTo>
                  <a:pt x="11051845" y="2146585"/>
                  <a:pt x="11055603" y="2137618"/>
                  <a:pt x="11060440" y="2124595"/>
                </a:cubicBezTo>
                <a:lnTo>
                  <a:pt x="11105535" y="2004045"/>
                </a:lnTo>
                <a:lnTo>
                  <a:pt x="11085443" y="2004045"/>
                </a:lnTo>
                <a:lnTo>
                  <a:pt x="11060105" y="2073138"/>
                </a:lnTo>
                <a:cubicBezTo>
                  <a:pt x="11056905" y="2081919"/>
                  <a:pt x="11054152" y="2090923"/>
                  <a:pt x="11051845" y="2100150"/>
                </a:cubicBezTo>
                <a:cubicBezTo>
                  <a:pt x="11049315" y="2090551"/>
                  <a:pt x="11046450" y="2081398"/>
                  <a:pt x="11043250" y="2072692"/>
                </a:cubicBezTo>
                <a:lnTo>
                  <a:pt x="11018582" y="2004045"/>
                </a:lnTo>
                <a:close/>
                <a:moveTo>
                  <a:pt x="10892711" y="2004045"/>
                </a:moveTo>
                <a:lnTo>
                  <a:pt x="10892711" y="2020676"/>
                </a:lnTo>
                <a:lnTo>
                  <a:pt x="10930885" y="2020676"/>
                </a:lnTo>
                <a:lnTo>
                  <a:pt x="10930885" y="2122586"/>
                </a:lnTo>
                <a:lnTo>
                  <a:pt x="10950865" y="2122586"/>
                </a:lnTo>
                <a:lnTo>
                  <a:pt x="10950865" y="2020676"/>
                </a:lnTo>
                <a:lnTo>
                  <a:pt x="10989040" y="2020676"/>
                </a:lnTo>
                <a:lnTo>
                  <a:pt x="10989040" y="2004045"/>
                </a:lnTo>
                <a:close/>
                <a:moveTo>
                  <a:pt x="10541700" y="2004045"/>
                </a:moveTo>
                <a:lnTo>
                  <a:pt x="10541700" y="2122586"/>
                </a:lnTo>
                <a:lnTo>
                  <a:pt x="10561791" y="2122586"/>
                </a:lnTo>
                <a:lnTo>
                  <a:pt x="10561791" y="2020676"/>
                </a:lnTo>
                <a:lnTo>
                  <a:pt x="10615146" y="2020676"/>
                </a:lnTo>
                <a:lnTo>
                  <a:pt x="10615146" y="2122586"/>
                </a:lnTo>
                <a:lnTo>
                  <a:pt x="10635238" y="2122586"/>
                </a:lnTo>
                <a:lnTo>
                  <a:pt x="10635238" y="2004045"/>
                </a:lnTo>
                <a:close/>
                <a:moveTo>
                  <a:pt x="10224063" y="2004045"/>
                </a:moveTo>
                <a:cubicBezTo>
                  <a:pt x="10224658" y="2052861"/>
                  <a:pt x="10217887" y="2086868"/>
                  <a:pt x="10203748" y="2106066"/>
                </a:cubicBezTo>
                <a:lnTo>
                  <a:pt x="10193144" y="2106066"/>
                </a:lnTo>
                <a:lnTo>
                  <a:pt x="10193144" y="2156184"/>
                </a:lnTo>
                <a:lnTo>
                  <a:pt x="10209664" y="2156184"/>
                </a:lnTo>
                <a:lnTo>
                  <a:pt x="10209664" y="2122586"/>
                </a:lnTo>
                <a:lnTo>
                  <a:pt x="10302979" y="2122586"/>
                </a:lnTo>
                <a:lnTo>
                  <a:pt x="10302979" y="2156184"/>
                </a:lnTo>
                <a:lnTo>
                  <a:pt x="10319499" y="2156184"/>
                </a:lnTo>
                <a:lnTo>
                  <a:pt x="10319499" y="2106066"/>
                </a:lnTo>
                <a:lnTo>
                  <a:pt x="10306663" y="2106066"/>
                </a:lnTo>
                <a:lnTo>
                  <a:pt x="10306663" y="2004045"/>
                </a:lnTo>
                <a:close/>
                <a:moveTo>
                  <a:pt x="9813744" y="2004045"/>
                </a:moveTo>
                <a:lnTo>
                  <a:pt x="9813744" y="2026927"/>
                </a:lnTo>
                <a:lnTo>
                  <a:pt x="9836626" y="2026927"/>
                </a:lnTo>
                <a:lnTo>
                  <a:pt x="9836626" y="2004045"/>
                </a:lnTo>
                <a:close/>
                <a:moveTo>
                  <a:pt x="9759087" y="2004045"/>
                </a:moveTo>
                <a:lnTo>
                  <a:pt x="9759087" y="2122586"/>
                </a:lnTo>
                <a:lnTo>
                  <a:pt x="9779179" y="2122586"/>
                </a:lnTo>
                <a:lnTo>
                  <a:pt x="9779179" y="2004045"/>
                </a:lnTo>
                <a:close/>
                <a:moveTo>
                  <a:pt x="9646684" y="2004045"/>
                </a:moveTo>
                <a:lnTo>
                  <a:pt x="9646684" y="2122586"/>
                </a:lnTo>
                <a:lnTo>
                  <a:pt x="9696914" y="2122586"/>
                </a:lnTo>
                <a:cubicBezTo>
                  <a:pt x="9713359" y="2122586"/>
                  <a:pt x="9725322" y="2119070"/>
                  <a:pt x="9732800" y="2112038"/>
                </a:cubicBezTo>
                <a:cubicBezTo>
                  <a:pt x="9740279" y="2105006"/>
                  <a:pt x="9744018" y="2096542"/>
                  <a:pt x="9744018" y="2086644"/>
                </a:cubicBezTo>
                <a:cubicBezTo>
                  <a:pt x="9744018" y="2075333"/>
                  <a:pt x="9739534" y="2066460"/>
                  <a:pt x="9730568" y="2060023"/>
                </a:cubicBezTo>
                <a:cubicBezTo>
                  <a:pt x="9721601" y="2053586"/>
                  <a:pt x="9708820" y="2050368"/>
                  <a:pt x="9692226" y="2050368"/>
                </a:cubicBezTo>
                <a:lnTo>
                  <a:pt x="9666776" y="2050368"/>
                </a:lnTo>
                <a:lnTo>
                  <a:pt x="9666776" y="2004045"/>
                </a:lnTo>
                <a:close/>
                <a:moveTo>
                  <a:pt x="9530636" y="2004045"/>
                </a:moveTo>
                <a:lnTo>
                  <a:pt x="9530636" y="2020676"/>
                </a:lnTo>
                <a:lnTo>
                  <a:pt x="9568810" y="2020676"/>
                </a:lnTo>
                <a:lnTo>
                  <a:pt x="9568810" y="2122586"/>
                </a:lnTo>
                <a:lnTo>
                  <a:pt x="9588790" y="2122586"/>
                </a:lnTo>
                <a:lnTo>
                  <a:pt x="9588790" y="2020676"/>
                </a:lnTo>
                <a:lnTo>
                  <a:pt x="9626965" y="2020676"/>
                </a:lnTo>
                <a:lnTo>
                  <a:pt x="9626965" y="2004045"/>
                </a:lnTo>
                <a:close/>
                <a:moveTo>
                  <a:pt x="8846250" y="2004045"/>
                </a:moveTo>
                <a:lnTo>
                  <a:pt x="8846250" y="2122586"/>
                </a:lnTo>
                <a:lnTo>
                  <a:pt x="8866341" y="2122586"/>
                </a:lnTo>
                <a:lnTo>
                  <a:pt x="8866341" y="2020676"/>
                </a:lnTo>
                <a:lnTo>
                  <a:pt x="8919696" y="2020676"/>
                </a:lnTo>
                <a:lnTo>
                  <a:pt x="8919696" y="2122586"/>
                </a:lnTo>
                <a:lnTo>
                  <a:pt x="8939788" y="2122586"/>
                </a:lnTo>
                <a:lnTo>
                  <a:pt x="8939788" y="2004045"/>
                </a:lnTo>
                <a:close/>
                <a:moveTo>
                  <a:pt x="8722313" y="2004045"/>
                </a:moveTo>
                <a:lnTo>
                  <a:pt x="8722313" y="2122586"/>
                </a:lnTo>
                <a:lnTo>
                  <a:pt x="8743967" y="2122586"/>
                </a:lnTo>
                <a:lnTo>
                  <a:pt x="8799666" y="2032732"/>
                </a:lnTo>
                <a:lnTo>
                  <a:pt x="8799666" y="2122586"/>
                </a:lnTo>
                <a:lnTo>
                  <a:pt x="8819758" y="2122586"/>
                </a:lnTo>
                <a:lnTo>
                  <a:pt x="8819758" y="2004045"/>
                </a:lnTo>
                <a:lnTo>
                  <a:pt x="8798104" y="2004045"/>
                </a:lnTo>
                <a:lnTo>
                  <a:pt x="8742405" y="2094458"/>
                </a:lnTo>
                <a:lnTo>
                  <a:pt x="8742405" y="2004045"/>
                </a:lnTo>
                <a:close/>
                <a:moveTo>
                  <a:pt x="8589298" y="2004045"/>
                </a:moveTo>
                <a:lnTo>
                  <a:pt x="8589298" y="2122586"/>
                </a:lnTo>
                <a:lnTo>
                  <a:pt x="8681497" y="2122586"/>
                </a:lnTo>
                <a:lnTo>
                  <a:pt x="8681497" y="2156184"/>
                </a:lnTo>
                <a:lnTo>
                  <a:pt x="8698017" y="2156184"/>
                </a:lnTo>
                <a:lnTo>
                  <a:pt x="8698017" y="2106066"/>
                </a:lnTo>
                <a:lnTo>
                  <a:pt x="8685069" y="2106066"/>
                </a:lnTo>
                <a:lnTo>
                  <a:pt x="8685069" y="2004045"/>
                </a:lnTo>
                <a:lnTo>
                  <a:pt x="8664977" y="2004045"/>
                </a:lnTo>
                <a:lnTo>
                  <a:pt x="8664977" y="2106066"/>
                </a:lnTo>
                <a:lnTo>
                  <a:pt x="8609390" y="2106066"/>
                </a:lnTo>
                <a:lnTo>
                  <a:pt x="8609390" y="2004045"/>
                </a:lnTo>
                <a:close/>
                <a:moveTo>
                  <a:pt x="8465250" y="2004045"/>
                </a:moveTo>
                <a:lnTo>
                  <a:pt x="8465250" y="2122586"/>
                </a:lnTo>
                <a:lnTo>
                  <a:pt x="8485341" y="2122586"/>
                </a:lnTo>
                <a:lnTo>
                  <a:pt x="8485341" y="2070013"/>
                </a:lnTo>
                <a:lnTo>
                  <a:pt x="8541040" y="2070013"/>
                </a:lnTo>
                <a:lnTo>
                  <a:pt x="8541040" y="2122586"/>
                </a:lnTo>
                <a:lnTo>
                  <a:pt x="8561132" y="2122586"/>
                </a:lnTo>
                <a:lnTo>
                  <a:pt x="8561132" y="2004045"/>
                </a:lnTo>
                <a:lnTo>
                  <a:pt x="8541040" y="2004045"/>
                </a:lnTo>
                <a:lnTo>
                  <a:pt x="8541040" y="2053381"/>
                </a:lnTo>
                <a:lnTo>
                  <a:pt x="8485341" y="2053381"/>
                </a:lnTo>
                <a:lnTo>
                  <a:pt x="8485341" y="2004045"/>
                </a:lnTo>
                <a:close/>
                <a:moveTo>
                  <a:pt x="8341313" y="2004045"/>
                </a:moveTo>
                <a:lnTo>
                  <a:pt x="8341313" y="2122586"/>
                </a:lnTo>
                <a:lnTo>
                  <a:pt x="8362968" y="2122586"/>
                </a:lnTo>
                <a:lnTo>
                  <a:pt x="8418666" y="2032732"/>
                </a:lnTo>
                <a:lnTo>
                  <a:pt x="8418666" y="2122586"/>
                </a:lnTo>
                <a:lnTo>
                  <a:pt x="8438758" y="2122586"/>
                </a:lnTo>
                <a:lnTo>
                  <a:pt x="8438758" y="2004045"/>
                </a:lnTo>
                <a:lnTo>
                  <a:pt x="8417104" y="2004045"/>
                </a:lnTo>
                <a:lnTo>
                  <a:pt x="8361405" y="2094458"/>
                </a:lnTo>
                <a:lnTo>
                  <a:pt x="8361405" y="2004045"/>
                </a:lnTo>
                <a:close/>
                <a:moveTo>
                  <a:pt x="11418930" y="2001366"/>
                </a:moveTo>
                <a:cubicBezTo>
                  <a:pt x="11402558" y="2001366"/>
                  <a:pt x="11389238" y="2006872"/>
                  <a:pt x="11378969" y="2017886"/>
                </a:cubicBezTo>
                <a:cubicBezTo>
                  <a:pt x="11368700" y="2028899"/>
                  <a:pt x="11363566" y="2044377"/>
                  <a:pt x="11363566" y="2064320"/>
                </a:cubicBezTo>
                <a:cubicBezTo>
                  <a:pt x="11363566" y="2083593"/>
                  <a:pt x="11368644" y="2098569"/>
                  <a:pt x="11378802" y="2109248"/>
                </a:cubicBezTo>
                <a:cubicBezTo>
                  <a:pt x="11388960" y="2119926"/>
                  <a:pt x="11402708" y="2125265"/>
                  <a:pt x="11420046" y="2125265"/>
                </a:cubicBezTo>
                <a:cubicBezTo>
                  <a:pt x="11433812" y="2125265"/>
                  <a:pt x="11445124" y="2121916"/>
                  <a:pt x="11453979" y="2115219"/>
                </a:cubicBezTo>
                <a:cubicBezTo>
                  <a:pt x="11462834" y="2108522"/>
                  <a:pt x="11468899" y="2099109"/>
                  <a:pt x="11472173" y="2086979"/>
                </a:cubicBezTo>
                <a:lnTo>
                  <a:pt x="11451412" y="2084412"/>
                </a:lnTo>
                <a:cubicBezTo>
                  <a:pt x="11448360" y="2092895"/>
                  <a:pt x="11444230" y="2099072"/>
                  <a:pt x="11439022" y="2102941"/>
                </a:cubicBezTo>
                <a:cubicBezTo>
                  <a:pt x="11433812" y="2106811"/>
                  <a:pt x="11427524" y="2108745"/>
                  <a:pt x="11420158" y="2108745"/>
                </a:cubicBezTo>
                <a:cubicBezTo>
                  <a:pt x="11410260" y="2108745"/>
                  <a:pt x="11402000" y="2105285"/>
                  <a:pt x="11395378" y="2098364"/>
                </a:cubicBezTo>
                <a:cubicBezTo>
                  <a:pt x="11388755" y="2091444"/>
                  <a:pt x="11385071" y="2081473"/>
                  <a:pt x="11384327" y="2068450"/>
                </a:cubicBezTo>
                <a:lnTo>
                  <a:pt x="11472731" y="2068450"/>
                </a:lnTo>
                <a:cubicBezTo>
                  <a:pt x="11472806" y="2066069"/>
                  <a:pt x="11472843" y="2064283"/>
                  <a:pt x="11472843" y="2063092"/>
                </a:cubicBezTo>
                <a:cubicBezTo>
                  <a:pt x="11472843" y="2043521"/>
                  <a:pt x="11467820" y="2028341"/>
                  <a:pt x="11457774" y="2017551"/>
                </a:cubicBezTo>
                <a:cubicBezTo>
                  <a:pt x="11447728" y="2006761"/>
                  <a:pt x="11434780" y="2001366"/>
                  <a:pt x="11418930" y="2001366"/>
                </a:cubicBezTo>
                <a:close/>
                <a:moveTo>
                  <a:pt x="11296556" y="2001366"/>
                </a:moveTo>
                <a:cubicBezTo>
                  <a:pt x="11286361" y="2001366"/>
                  <a:pt x="11277394" y="2002761"/>
                  <a:pt x="11269655" y="2005552"/>
                </a:cubicBezTo>
                <a:cubicBezTo>
                  <a:pt x="11261916" y="2008342"/>
                  <a:pt x="11256000" y="2012323"/>
                  <a:pt x="11251907" y="2017495"/>
                </a:cubicBezTo>
                <a:cubicBezTo>
                  <a:pt x="11247814" y="2022667"/>
                  <a:pt x="11244875" y="2029457"/>
                  <a:pt x="11243089" y="2037866"/>
                </a:cubicBezTo>
                <a:lnTo>
                  <a:pt x="11262734" y="2040545"/>
                </a:lnTo>
                <a:cubicBezTo>
                  <a:pt x="11264892" y="2032136"/>
                  <a:pt x="11268222" y="2026276"/>
                  <a:pt x="11272725" y="2022965"/>
                </a:cubicBezTo>
                <a:cubicBezTo>
                  <a:pt x="11277227" y="2019653"/>
                  <a:pt x="11284203" y="2017997"/>
                  <a:pt x="11293654" y="2017997"/>
                </a:cubicBezTo>
                <a:cubicBezTo>
                  <a:pt x="11303774" y="2017997"/>
                  <a:pt x="11311402" y="2020267"/>
                  <a:pt x="11316536" y="2024806"/>
                </a:cubicBezTo>
                <a:cubicBezTo>
                  <a:pt x="11320331" y="2028155"/>
                  <a:pt x="11322229" y="2033922"/>
                  <a:pt x="11322229" y="2042108"/>
                </a:cubicBezTo>
                <a:cubicBezTo>
                  <a:pt x="11322229" y="2042852"/>
                  <a:pt x="11322192" y="2044601"/>
                  <a:pt x="11322117" y="2047354"/>
                </a:cubicBezTo>
                <a:cubicBezTo>
                  <a:pt x="11314452" y="2050033"/>
                  <a:pt x="11302509" y="2052339"/>
                  <a:pt x="11286287" y="2054275"/>
                </a:cubicBezTo>
                <a:cubicBezTo>
                  <a:pt x="11278324" y="2055242"/>
                  <a:pt x="11272371" y="2056246"/>
                  <a:pt x="11268427" y="2057288"/>
                </a:cubicBezTo>
                <a:cubicBezTo>
                  <a:pt x="11263070" y="2058776"/>
                  <a:pt x="11258251" y="2060972"/>
                  <a:pt x="11253972" y="2063874"/>
                </a:cubicBezTo>
                <a:cubicBezTo>
                  <a:pt x="11249694" y="2066776"/>
                  <a:pt x="11246233" y="2070627"/>
                  <a:pt x="11243592" y="2075426"/>
                </a:cubicBezTo>
                <a:cubicBezTo>
                  <a:pt x="11240950" y="2080226"/>
                  <a:pt x="11239629" y="2085528"/>
                  <a:pt x="11239629" y="2091333"/>
                </a:cubicBezTo>
                <a:cubicBezTo>
                  <a:pt x="11239629" y="2101230"/>
                  <a:pt x="11243126" y="2109359"/>
                  <a:pt x="11250122" y="2115721"/>
                </a:cubicBezTo>
                <a:cubicBezTo>
                  <a:pt x="11257116" y="2122084"/>
                  <a:pt x="11267125" y="2125265"/>
                  <a:pt x="11280148" y="2125265"/>
                </a:cubicBezTo>
                <a:cubicBezTo>
                  <a:pt x="11288035" y="2125265"/>
                  <a:pt x="11295421" y="2123963"/>
                  <a:pt x="11302304" y="2121359"/>
                </a:cubicBezTo>
                <a:cubicBezTo>
                  <a:pt x="11309188" y="2118754"/>
                  <a:pt x="11316350" y="2114289"/>
                  <a:pt x="11323791" y="2107964"/>
                </a:cubicBezTo>
                <a:cubicBezTo>
                  <a:pt x="11324387" y="2113545"/>
                  <a:pt x="11325726" y="2118419"/>
                  <a:pt x="11327810" y="2122586"/>
                </a:cubicBezTo>
                <a:lnTo>
                  <a:pt x="11348794" y="2122586"/>
                </a:lnTo>
                <a:cubicBezTo>
                  <a:pt x="11346264" y="2118047"/>
                  <a:pt x="11344572" y="2113303"/>
                  <a:pt x="11343716" y="2108354"/>
                </a:cubicBezTo>
                <a:cubicBezTo>
                  <a:pt x="11342860" y="2103406"/>
                  <a:pt x="11342432" y="2091593"/>
                  <a:pt x="11342432" y="2072915"/>
                </a:cubicBezTo>
                <a:lnTo>
                  <a:pt x="11342432" y="2046126"/>
                </a:lnTo>
                <a:cubicBezTo>
                  <a:pt x="11342432" y="2037196"/>
                  <a:pt x="11342097" y="2031020"/>
                  <a:pt x="11341428" y="2027597"/>
                </a:cubicBezTo>
                <a:cubicBezTo>
                  <a:pt x="11340237" y="2022090"/>
                  <a:pt x="11338153" y="2017532"/>
                  <a:pt x="11335177" y="2013923"/>
                </a:cubicBezTo>
                <a:cubicBezTo>
                  <a:pt x="11332200" y="2010314"/>
                  <a:pt x="11327549" y="2007319"/>
                  <a:pt x="11321224" y="2004938"/>
                </a:cubicBezTo>
                <a:cubicBezTo>
                  <a:pt x="11314899" y="2002556"/>
                  <a:pt x="11306676" y="2001366"/>
                  <a:pt x="11296556" y="2001366"/>
                </a:cubicBezTo>
                <a:close/>
                <a:moveTo>
                  <a:pt x="10837123" y="2001366"/>
                </a:moveTo>
                <a:cubicBezTo>
                  <a:pt x="10826929" y="2001366"/>
                  <a:pt x="10817497" y="2003766"/>
                  <a:pt x="10808828" y="2008566"/>
                </a:cubicBezTo>
                <a:cubicBezTo>
                  <a:pt x="10800158" y="2013365"/>
                  <a:pt x="10793703" y="2020565"/>
                  <a:pt x="10789461" y="2030164"/>
                </a:cubicBezTo>
                <a:cubicBezTo>
                  <a:pt x="10785220" y="2039764"/>
                  <a:pt x="10783099" y="2050963"/>
                  <a:pt x="10783099" y="2063762"/>
                </a:cubicBezTo>
                <a:cubicBezTo>
                  <a:pt x="10783099" y="2083556"/>
                  <a:pt x="10788029" y="2098755"/>
                  <a:pt x="10797888" y="2109359"/>
                </a:cubicBezTo>
                <a:cubicBezTo>
                  <a:pt x="10807748" y="2119963"/>
                  <a:pt x="10820790" y="2125265"/>
                  <a:pt x="10837012" y="2125265"/>
                </a:cubicBezTo>
                <a:cubicBezTo>
                  <a:pt x="10849960" y="2125265"/>
                  <a:pt x="10860880" y="2121414"/>
                  <a:pt x="10869772" y="2113712"/>
                </a:cubicBezTo>
                <a:cubicBezTo>
                  <a:pt x="10878665" y="2106010"/>
                  <a:pt x="10884190" y="2095351"/>
                  <a:pt x="10886348" y="2081733"/>
                </a:cubicBezTo>
                <a:lnTo>
                  <a:pt x="10866591" y="2079166"/>
                </a:lnTo>
                <a:cubicBezTo>
                  <a:pt x="10865178" y="2089212"/>
                  <a:pt x="10861829" y="2096653"/>
                  <a:pt x="10856546" y="2101490"/>
                </a:cubicBezTo>
                <a:cubicBezTo>
                  <a:pt x="10851262" y="2106327"/>
                  <a:pt x="10844676" y="2108745"/>
                  <a:pt x="10836788" y="2108745"/>
                </a:cubicBezTo>
                <a:cubicBezTo>
                  <a:pt x="10826966" y="2108745"/>
                  <a:pt x="10819004" y="2105136"/>
                  <a:pt x="10812902" y="2097918"/>
                </a:cubicBezTo>
                <a:cubicBezTo>
                  <a:pt x="10806800" y="2090700"/>
                  <a:pt x="10803749" y="2079129"/>
                  <a:pt x="10803749" y="2063204"/>
                </a:cubicBezTo>
                <a:cubicBezTo>
                  <a:pt x="10803749" y="2047503"/>
                  <a:pt x="10806911" y="2036024"/>
                  <a:pt x="10813236" y="2028769"/>
                </a:cubicBezTo>
                <a:cubicBezTo>
                  <a:pt x="10819562" y="2021513"/>
                  <a:pt x="10827784" y="2017886"/>
                  <a:pt x="10837905" y="2017886"/>
                </a:cubicBezTo>
                <a:cubicBezTo>
                  <a:pt x="10844602" y="2017886"/>
                  <a:pt x="10850313" y="2019895"/>
                  <a:pt x="10855038" y="2023913"/>
                </a:cubicBezTo>
                <a:cubicBezTo>
                  <a:pt x="10859764" y="2027931"/>
                  <a:pt x="10863057" y="2033922"/>
                  <a:pt x="10864917" y="2041884"/>
                </a:cubicBezTo>
                <a:lnTo>
                  <a:pt x="10884451" y="2038871"/>
                </a:lnTo>
                <a:cubicBezTo>
                  <a:pt x="10882144" y="2026890"/>
                  <a:pt x="10876898" y="2017644"/>
                  <a:pt x="10868712" y="2011133"/>
                </a:cubicBezTo>
                <a:cubicBezTo>
                  <a:pt x="10860526" y="2004622"/>
                  <a:pt x="10849997" y="2001366"/>
                  <a:pt x="10837123" y="2001366"/>
                </a:cubicBezTo>
                <a:close/>
                <a:moveTo>
                  <a:pt x="10713522" y="2001366"/>
                </a:moveTo>
                <a:cubicBezTo>
                  <a:pt x="10698862" y="2001366"/>
                  <a:pt x="10686435" y="2005756"/>
                  <a:pt x="10676240" y="2014537"/>
                </a:cubicBezTo>
                <a:cubicBezTo>
                  <a:pt x="10664036" y="2025104"/>
                  <a:pt x="10657934" y="2041363"/>
                  <a:pt x="10657934" y="2063316"/>
                </a:cubicBezTo>
                <a:cubicBezTo>
                  <a:pt x="10657934" y="2083333"/>
                  <a:pt x="10663050" y="2098662"/>
                  <a:pt x="10673282" y="2109303"/>
                </a:cubicBezTo>
                <a:cubicBezTo>
                  <a:pt x="10683514" y="2119944"/>
                  <a:pt x="10696927" y="2125265"/>
                  <a:pt x="10713522" y="2125265"/>
                </a:cubicBezTo>
                <a:cubicBezTo>
                  <a:pt x="10723865" y="2125265"/>
                  <a:pt x="10733409" y="2122847"/>
                  <a:pt x="10742152" y="2118010"/>
                </a:cubicBezTo>
                <a:cubicBezTo>
                  <a:pt x="10750896" y="2113173"/>
                  <a:pt x="10757556" y="2106383"/>
                  <a:pt x="10762132" y="2097639"/>
                </a:cubicBezTo>
                <a:cubicBezTo>
                  <a:pt x="10766709" y="2088896"/>
                  <a:pt x="10768997" y="2076896"/>
                  <a:pt x="10768997" y="2061641"/>
                </a:cubicBezTo>
                <a:cubicBezTo>
                  <a:pt x="10768997" y="2042814"/>
                  <a:pt x="10763826" y="2028062"/>
                  <a:pt x="10753482" y="2017384"/>
                </a:cubicBezTo>
                <a:cubicBezTo>
                  <a:pt x="10743138" y="2006705"/>
                  <a:pt x="10729818" y="2001366"/>
                  <a:pt x="10713522" y="2001366"/>
                </a:cubicBezTo>
                <a:close/>
                <a:moveTo>
                  <a:pt x="10391681" y="2001366"/>
                </a:moveTo>
                <a:cubicBezTo>
                  <a:pt x="10381486" y="2001366"/>
                  <a:pt x="10372519" y="2002761"/>
                  <a:pt x="10364780" y="2005552"/>
                </a:cubicBezTo>
                <a:cubicBezTo>
                  <a:pt x="10357041" y="2008342"/>
                  <a:pt x="10351125" y="2012323"/>
                  <a:pt x="10347032" y="2017495"/>
                </a:cubicBezTo>
                <a:cubicBezTo>
                  <a:pt x="10342940" y="2022667"/>
                  <a:pt x="10340000" y="2029457"/>
                  <a:pt x="10338214" y="2037866"/>
                </a:cubicBezTo>
                <a:lnTo>
                  <a:pt x="10357860" y="2040545"/>
                </a:lnTo>
                <a:cubicBezTo>
                  <a:pt x="10360018" y="2032136"/>
                  <a:pt x="10363348" y="2026276"/>
                  <a:pt x="10367850" y="2022965"/>
                </a:cubicBezTo>
                <a:cubicBezTo>
                  <a:pt x="10372352" y="2019653"/>
                  <a:pt x="10379328" y="2017997"/>
                  <a:pt x="10388779" y="2017997"/>
                </a:cubicBezTo>
                <a:cubicBezTo>
                  <a:pt x="10398899" y="2017997"/>
                  <a:pt x="10406526" y="2020267"/>
                  <a:pt x="10411661" y="2024806"/>
                </a:cubicBezTo>
                <a:cubicBezTo>
                  <a:pt x="10415456" y="2028155"/>
                  <a:pt x="10417354" y="2033922"/>
                  <a:pt x="10417354" y="2042108"/>
                </a:cubicBezTo>
                <a:cubicBezTo>
                  <a:pt x="10417354" y="2042852"/>
                  <a:pt x="10417316" y="2044601"/>
                  <a:pt x="10417242" y="2047354"/>
                </a:cubicBezTo>
                <a:cubicBezTo>
                  <a:pt x="10409577" y="2050033"/>
                  <a:pt x="10397634" y="2052339"/>
                  <a:pt x="10381412" y="2054275"/>
                </a:cubicBezTo>
                <a:cubicBezTo>
                  <a:pt x="10373449" y="2055242"/>
                  <a:pt x="10367496" y="2056246"/>
                  <a:pt x="10363552" y="2057288"/>
                </a:cubicBezTo>
                <a:cubicBezTo>
                  <a:pt x="10358194" y="2058776"/>
                  <a:pt x="10353376" y="2060972"/>
                  <a:pt x="10349097" y="2063874"/>
                </a:cubicBezTo>
                <a:cubicBezTo>
                  <a:pt x="10344818" y="2066776"/>
                  <a:pt x="10341358" y="2070627"/>
                  <a:pt x="10338716" y="2075426"/>
                </a:cubicBezTo>
                <a:cubicBezTo>
                  <a:pt x="10336075" y="2080226"/>
                  <a:pt x="10334754" y="2085528"/>
                  <a:pt x="10334754" y="2091333"/>
                </a:cubicBezTo>
                <a:cubicBezTo>
                  <a:pt x="10334754" y="2101230"/>
                  <a:pt x="10338252" y="2109359"/>
                  <a:pt x="10345246" y="2115721"/>
                </a:cubicBezTo>
                <a:cubicBezTo>
                  <a:pt x="10352241" y="2122084"/>
                  <a:pt x="10362250" y="2125265"/>
                  <a:pt x="10375272" y="2125265"/>
                </a:cubicBezTo>
                <a:cubicBezTo>
                  <a:pt x="10383160" y="2125265"/>
                  <a:pt x="10390546" y="2123963"/>
                  <a:pt x="10397429" y="2121359"/>
                </a:cubicBezTo>
                <a:cubicBezTo>
                  <a:pt x="10404312" y="2118754"/>
                  <a:pt x="10411475" y="2114289"/>
                  <a:pt x="10418916" y="2107964"/>
                </a:cubicBezTo>
                <a:cubicBezTo>
                  <a:pt x="10419512" y="2113545"/>
                  <a:pt x="10420851" y="2118419"/>
                  <a:pt x="10422935" y="2122586"/>
                </a:cubicBezTo>
                <a:lnTo>
                  <a:pt x="10443920" y="2122586"/>
                </a:lnTo>
                <a:cubicBezTo>
                  <a:pt x="10441389" y="2118047"/>
                  <a:pt x="10439696" y="2113303"/>
                  <a:pt x="10438841" y="2108354"/>
                </a:cubicBezTo>
                <a:cubicBezTo>
                  <a:pt x="10437985" y="2103406"/>
                  <a:pt x="10437557" y="2091593"/>
                  <a:pt x="10437557" y="2072915"/>
                </a:cubicBezTo>
                <a:lnTo>
                  <a:pt x="10437557" y="2046126"/>
                </a:lnTo>
                <a:cubicBezTo>
                  <a:pt x="10437557" y="2037196"/>
                  <a:pt x="10437222" y="2031020"/>
                  <a:pt x="10436552" y="2027597"/>
                </a:cubicBezTo>
                <a:cubicBezTo>
                  <a:pt x="10435362" y="2022090"/>
                  <a:pt x="10433278" y="2017532"/>
                  <a:pt x="10430302" y="2013923"/>
                </a:cubicBezTo>
                <a:cubicBezTo>
                  <a:pt x="10427325" y="2010314"/>
                  <a:pt x="10422674" y="2007319"/>
                  <a:pt x="10416349" y="2004938"/>
                </a:cubicBezTo>
                <a:cubicBezTo>
                  <a:pt x="10410024" y="2002556"/>
                  <a:pt x="10401801" y="2001366"/>
                  <a:pt x="10391681" y="2001366"/>
                </a:cubicBezTo>
                <a:close/>
                <a:moveTo>
                  <a:pt x="10142022" y="2001366"/>
                </a:moveTo>
                <a:cubicBezTo>
                  <a:pt x="10127362" y="2001366"/>
                  <a:pt x="10114935" y="2005756"/>
                  <a:pt x="10104740" y="2014537"/>
                </a:cubicBezTo>
                <a:cubicBezTo>
                  <a:pt x="10092536" y="2025104"/>
                  <a:pt x="10086434" y="2041363"/>
                  <a:pt x="10086434" y="2063316"/>
                </a:cubicBezTo>
                <a:cubicBezTo>
                  <a:pt x="10086434" y="2083333"/>
                  <a:pt x="10091550" y="2098662"/>
                  <a:pt x="10101782" y="2109303"/>
                </a:cubicBezTo>
                <a:cubicBezTo>
                  <a:pt x="10112014" y="2119944"/>
                  <a:pt x="10125427" y="2125265"/>
                  <a:pt x="10142022" y="2125265"/>
                </a:cubicBezTo>
                <a:cubicBezTo>
                  <a:pt x="10152365" y="2125265"/>
                  <a:pt x="10161909" y="2122847"/>
                  <a:pt x="10170652" y="2118010"/>
                </a:cubicBezTo>
                <a:cubicBezTo>
                  <a:pt x="10179396" y="2113173"/>
                  <a:pt x="10186056" y="2106383"/>
                  <a:pt x="10190632" y="2097639"/>
                </a:cubicBezTo>
                <a:cubicBezTo>
                  <a:pt x="10195209" y="2088896"/>
                  <a:pt x="10197497" y="2076896"/>
                  <a:pt x="10197497" y="2061641"/>
                </a:cubicBezTo>
                <a:cubicBezTo>
                  <a:pt x="10197497" y="2042814"/>
                  <a:pt x="10192326" y="2028062"/>
                  <a:pt x="10181982" y="2017384"/>
                </a:cubicBezTo>
                <a:cubicBezTo>
                  <a:pt x="10171638" y="2006705"/>
                  <a:pt x="10158318" y="2001366"/>
                  <a:pt x="10142022" y="2001366"/>
                </a:cubicBezTo>
                <a:close/>
                <a:moveTo>
                  <a:pt x="9475272" y="2001366"/>
                </a:moveTo>
                <a:cubicBezTo>
                  <a:pt x="9460612" y="2001366"/>
                  <a:pt x="9448185" y="2005756"/>
                  <a:pt x="9437990" y="2014537"/>
                </a:cubicBezTo>
                <a:cubicBezTo>
                  <a:pt x="9425786" y="2025104"/>
                  <a:pt x="9419684" y="2041363"/>
                  <a:pt x="9419684" y="2063316"/>
                </a:cubicBezTo>
                <a:cubicBezTo>
                  <a:pt x="9419684" y="2083333"/>
                  <a:pt x="9424800" y="2098662"/>
                  <a:pt x="9435032" y="2109303"/>
                </a:cubicBezTo>
                <a:cubicBezTo>
                  <a:pt x="9445264" y="2119944"/>
                  <a:pt x="9458677" y="2125265"/>
                  <a:pt x="9475272" y="2125265"/>
                </a:cubicBezTo>
                <a:cubicBezTo>
                  <a:pt x="9485615" y="2125265"/>
                  <a:pt x="9495159" y="2122847"/>
                  <a:pt x="9503902" y="2118010"/>
                </a:cubicBezTo>
                <a:cubicBezTo>
                  <a:pt x="9512646" y="2113173"/>
                  <a:pt x="9519306" y="2106383"/>
                  <a:pt x="9523883" y="2097639"/>
                </a:cubicBezTo>
                <a:cubicBezTo>
                  <a:pt x="9528459" y="2088896"/>
                  <a:pt x="9530747" y="2076896"/>
                  <a:pt x="9530747" y="2061641"/>
                </a:cubicBezTo>
                <a:cubicBezTo>
                  <a:pt x="9530747" y="2042814"/>
                  <a:pt x="9525576" y="2028062"/>
                  <a:pt x="9515232" y="2017384"/>
                </a:cubicBezTo>
                <a:cubicBezTo>
                  <a:pt x="9504888" y="2006705"/>
                  <a:pt x="9491568" y="2001366"/>
                  <a:pt x="9475272" y="2001366"/>
                </a:cubicBezTo>
                <a:close/>
                <a:moveTo>
                  <a:pt x="9220106" y="2001366"/>
                </a:moveTo>
                <a:cubicBezTo>
                  <a:pt x="9209911" y="2001366"/>
                  <a:pt x="9200944" y="2002761"/>
                  <a:pt x="9193205" y="2005552"/>
                </a:cubicBezTo>
                <a:cubicBezTo>
                  <a:pt x="9185466" y="2008342"/>
                  <a:pt x="9179550" y="2012323"/>
                  <a:pt x="9175457" y="2017495"/>
                </a:cubicBezTo>
                <a:cubicBezTo>
                  <a:pt x="9171365" y="2022667"/>
                  <a:pt x="9168425" y="2029457"/>
                  <a:pt x="9166639" y="2037866"/>
                </a:cubicBezTo>
                <a:lnTo>
                  <a:pt x="9186285" y="2040545"/>
                </a:lnTo>
                <a:cubicBezTo>
                  <a:pt x="9188443" y="2032136"/>
                  <a:pt x="9191773" y="2026276"/>
                  <a:pt x="9196275" y="2022965"/>
                </a:cubicBezTo>
                <a:cubicBezTo>
                  <a:pt x="9200777" y="2019653"/>
                  <a:pt x="9207753" y="2017997"/>
                  <a:pt x="9217204" y="2017997"/>
                </a:cubicBezTo>
                <a:cubicBezTo>
                  <a:pt x="9227324" y="2017997"/>
                  <a:pt x="9234951" y="2020267"/>
                  <a:pt x="9240086" y="2024806"/>
                </a:cubicBezTo>
                <a:cubicBezTo>
                  <a:pt x="9243881" y="2028155"/>
                  <a:pt x="9245779" y="2033922"/>
                  <a:pt x="9245779" y="2042108"/>
                </a:cubicBezTo>
                <a:cubicBezTo>
                  <a:pt x="9245779" y="2042852"/>
                  <a:pt x="9245741" y="2044601"/>
                  <a:pt x="9245667" y="2047354"/>
                </a:cubicBezTo>
                <a:cubicBezTo>
                  <a:pt x="9238002" y="2050033"/>
                  <a:pt x="9226059" y="2052339"/>
                  <a:pt x="9209837" y="2054275"/>
                </a:cubicBezTo>
                <a:cubicBezTo>
                  <a:pt x="9201874" y="2055242"/>
                  <a:pt x="9195921" y="2056246"/>
                  <a:pt x="9191977" y="2057288"/>
                </a:cubicBezTo>
                <a:cubicBezTo>
                  <a:pt x="9186620" y="2058776"/>
                  <a:pt x="9181801" y="2060972"/>
                  <a:pt x="9177522" y="2063874"/>
                </a:cubicBezTo>
                <a:cubicBezTo>
                  <a:pt x="9173244" y="2066776"/>
                  <a:pt x="9169783" y="2070627"/>
                  <a:pt x="9167142" y="2075426"/>
                </a:cubicBezTo>
                <a:cubicBezTo>
                  <a:pt x="9164500" y="2080226"/>
                  <a:pt x="9163179" y="2085528"/>
                  <a:pt x="9163179" y="2091333"/>
                </a:cubicBezTo>
                <a:cubicBezTo>
                  <a:pt x="9163179" y="2101230"/>
                  <a:pt x="9166676" y="2109359"/>
                  <a:pt x="9173671" y="2115721"/>
                </a:cubicBezTo>
                <a:cubicBezTo>
                  <a:pt x="9180666" y="2122084"/>
                  <a:pt x="9190675" y="2125265"/>
                  <a:pt x="9203698" y="2125265"/>
                </a:cubicBezTo>
                <a:cubicBezTo>
                  <a:pt x="9211585" y="2125265"/>
                  <a:pt x="9218971" y="2123963"/>
                  <a:pt x="9225854" y="2121359"/>
                </a:cubicBezTo>
                <a:cubicBezTo>
                  <a:pt x="9232738" y="2118754"/>
                  <a:pt x="9239900" y="2114289"/>
                  <a:pt x="9247341" y="2107964"/>
                </a:cubicBezTo>
                <a:cubicBezTo>
                  <a:pt x="9247937" y="2113545"/>
                  <a:pt x="9249276" y="2118419"/>
                  <a:pt x="9251360" y="2122586"/>
                </a:cubicBezTo>
                <a:lnTo>
                  <a:pt x="9272345" y="2122586"/>
                </a:lnTo>
                <a:cubicBezTo>
                  <a:pt x="9269814" y="2118047"/>
                  <a:pt x="9268122" y="2113303"/>
                  <a:pt x="9267266" y="2108354"/>
                </a:cubicBezTo>
                <a:cubicBezTo>
                  <a:pt x="9266410" y="2103406"/>
                  <a:pt x="9265982" y="2091593"/>
                  <a:pt x="9265982" y="2072915"/>
                </a:cubicBezTo>
                <a:lnTo>
                  <a:pt x="9265982" y="2046126"/>
                </a:lnTo>
                <a:cubicBezTo>
                  <a:pt x="9265982" y="2037196"/>
                  <a:pt x="9265647" y="2031020"/>
                  <a:pt x="9264978" y="2027597"/>
                </a:cubicBezTo>
                <a:cubicBezTo>
                  <a:pt x="9263787" y="2022090"/>
                  <a:pt x="9261703" y="2017532"/>
                  <a:pt x="9258727" y="2013923"/>
                </a:cubicBezTo>
                <a:cubicBezTo>
                  <a:pt x="9255750" y="2010314"/>
                  <a:pt x="9251099" y="2007319"/>
                  <a:pt x="9244774" y="2004938"/>
                </a:cubicBezTo>
                <a:cubicBezTo>
                  <a:pt x="9238449" y="2002556"/>
                  <a:pt x="9230226" y="2001366"/>
                  <a:pt x="9220106" y="2001366"/>
                </a:cubicBezTo>
                <a:close/>
                <a:moveTo>
                  <a:pt x="9089323" y="2001366"/>
                </a:moveTo>
                <a:cubicBezTo>
                  <a:pt x="9081584" y="2001366"/>
                  <a:pt x="9074998" y="2002873"/>
                  <a:pt x="9069566" y="2005887"/>
                </a:cubicBezTo>
                <a:cubicBezTo>
                  <a:pt x="9064134" y="2008900"/>
                  <a:pt x="9059260" y="2013421"/>
                  <a:pt x="9054944" y="2019449"/>
                </a:cubicBezTo>
                <a:lnTo>
                  <a:pt x="9054944" y="2004045"/>
                </a:lnTo>
                <a:lnTo>
                  <a:pt x="9036638" y="2004045"/>
                </a:lnTo>
                <a:lnTo>
                  <a:pt x="9036638" y="2168016"/>
                </a:lnTo>
                <a:lnTo>
                  <a:pt x="9056730" y="2168016"/>
                </a:lnTo>
                <a:lnTo>
                  <a:pt x="9056730" y="2110308"/>
                </a:lnTo>
                <a:cubicBezTo>
                  <a:pt x="9060153" y="2114624"/>
                  <a:pt x="9064525" y="2118196"/>
                  <a:pt x="9069845" y="2121024"/>
                </a:cubicBezTo>
                <a:cubicBezTo>
                  <a:pt x="9075166" y="2123851"/>
                  <a:pt x="9081175" y="2125265"/>
                  <a:pt x="9087872" y="2125265"/>
                </a:cubicBezTo>
                <a:cubicBezTo>
                  <a:pt x="9097025" y="2125265"/>
                  <a:pt x="9105750" y="2122679"/>
                  <a:pt x="9114047" y="2117507"/>
                </a:cubicBezTo>
                <a:cubicBezTo>
                  <a:pt x="9122344" y="2112336"/>
                  <a:pt x="9128670" y="2104894"/>
                  <a:pt x="9133023" y="2095183"/>
                </a:cubicBezTo>
                <a:cubicBezTo>
                  <a:pt x="9137376" y="2085472"/>
                  <a:pt x="9139552" y="2074552"/>
                  <a:pt x="9139552" y="2062423"/>
                </a:cubicBezTo>
                <a:cubicBezTo>
                  <a:pt x="9139552" y="2051112"/>
                  <a:pt x="9137581" y="2040712"/>
                  <a:pt x="9133637" y="2031225"/>
                </a:cubicBezTo>
                <a:cubicBezTo>
                  <a:pt x="9129693" y="2021737"/>
                  <a:pt x="9123851" y="2014388"/>
                  <a:pt x="9116112" y="2009179"/>
                </a:cubicBezTo>
                <a:cubicBezTo>
                  <a:pt x="9108373" y="2003970"/>
                  <a:pt x="9099443" y="2001366"/>
                  <a:pt x="9089323" y="2001366"/>
                </a:cubicBezTo>
                <a:close/>
                <a:moveTo>
                  <a:pt x="8260648" y="2001366"/>
                </a:moveTo>
                <a:cubicBezTo>
                  <a:pt x="8252909" y="2001366"/>
                  <a:pt x="8246324" y="2002873"/>
                  <a:pt x="8240891" y="2005887"/>
                </a:cubicBezTo>
                <a:cubicBezTo>
                  <a:pt x="8235459" y="2008900"/>
                  <a:pt x="8230585" y="2013421"/>
                  <a:pt x="8226269" y="2019449"/>
                </a:cubicBezTo>
                <a:lnTo>
                  <a:pt x="8226269" y="2004045"/>
                </a:lnTo>
                <a:lnTo>
                  <a:pt x="8207963" y="2004045"/>
                </a:lnTo>
                <a:lnTo>
                  <a:pt x="8207963" y="2168016"/>
                </a:lnTo>
                <a:lnTo>
                  <a:pt x="8228055" y="2168016"/>
                </a:lnTo>
                <a:lnTo>
                  <a:pt x="8228055" y="2110308"/>
                </a:lnTo>
                <a:cubicBezTo>
                  <a:pt x="8231478" y="2114624"/>
                  <a:pt x="8235850" y="2118196"/>
                  <a:pt x="8241170" y="2121024"/>
                </a:cubicBezTo>
                <a:cubicBezTo>
                  <a:pt x="8246491" y="2123851"/>
                  <a:pt x="8252500" y="2125265"/>
                  <a:pt x="8259197" y="2125265"/>
                </a:cubicBezTo>
                <a:cubicBezTo>
                  <a:pt x="8268350" y="2125265"/>
                  <a:pt x="8277075" y="2122679"/>
                  <a:pt x="8285372" y="2117507"/>
                </a:cubicBezTo>
                <a:cubicBezTo>
                  <a:pt x="8293669" y="2112336"/>
                  <a:pt x="8299995" y="2104894"/>
                  <a:pt x="8304348" y="2095183"/>
                </a:cubicBezTo>
                <a:cubicBezTo>
                  <a:pt x="8308701" y="2085472"/>
                  <a:pt x="8310878" y="2074552"/>
                  <a:pt x="8310878" y="2062423"/>
                </a:cubicBezTo>
                <a:cubicBezTo>
                  <a:pt x="8310878" y="2051112"/>
                  <a:pt x="8308906" y="2040712"/>
                  <a:pt x="8304962" y="2031225"/>
                </a:cubicBezTo>
                <a:cubicBezTo>
                  <a:pt x="8301018" y="2021737"/>
                  <a:pt x="8295176" y="2014388"/>
                  <a:pt x="8287437" y="2009179"/>
                </a:cubicBezTo>
                <a:cubicBezTo>
                  <a:pt x="8279698" y="2003970"/>
                  <a:pt x="8270769" y="2001366"/>
                  <a:pt x="8260648" y="2001366"/>
                </a:cubicBezTo>
                <a:close/>
                <a:moveTo>
                  <a:pt x="9964842" y="1978260"/>
                </a:moveTo>
                <a:lnTo>
                  <a:pt x="9997547" y="1978260"/>
                </a:lnTo>
                <a:cubicBezTo>
                  <a:pt x="10009304" y="1978260"/>
                  <a:pt x="10017601" y="1979023"/>
                  <a:pt x="10022438" y="1980549"/>
                </a:cubicBezTo>
                <a:cubicBezTo>
                  <a:pt x="10027275" y="1982074"/>
                  <a:pt x="10030996" y="1984902"/>
                  <a:pt x="10033600" y="1989032"/>
                </a:cubicBezTo>
                <a:cubicBezTo>
                  <a:pt x="10036205" y="1993162"/>
                  <a:pt x="10037507" y="1997943"/>
                  <a:pt x="10037507" y="2003375"/>
                </a:cubicBezTo>
                <a:cubicBezTo>
                  <a:pt x="10037507" y="2009105"/>
                  <a:pt x="10036112" y="2013867"/>
                  <a:pt x="10033321" y="2017662"/>
                </a:cubicBezTo>
                <a:cubicBezTo>
                  <a:pt x="10030531" y="2021457"/>
                  <a:pt x="10026382" y="2024174"/>
                  <a:pt x="10020876" y="2025811"/>
                </a:cubicBezTo>
                <a:cubicBezTo>
                  <a:pt x="10016708" y="2027076"/>
                  <a:pt x="10009825" y="2027708"/>
                  <a:pt x="10000226" y="2027708"/>
                </a:cubicBezTo>
                <a:lnTo>
                  <a:pt x="9964842" y="2027708"/>
                </a:lnTo>
                <a:close/>
                <a:moveTo>
                  <a:pt x="9943187" y="1958950"/>
                </a:moveTo>
                <a:lnTo>
                  <a:pt x="9943187" y="2122586"/>
                </a:lnTo>
                <a:lnTo>
                  <a:pt x="10005584" y="2122586"/>
                </a:lnTo>
                <a:cubicBezTo>
                  <a:pt x="10016002" y="2122586"/>
                  <a:pt x="10024801" y="2121675"/>
                  <a:pt x="10031982" y="2119851"/>
                </a:cubicBezTo>
                <a:cubicBezTo>
                  <a:pt x="10039163" y="2118028"/>
                  <a:pt x="10045134" y="2115331"/>
                  <a:pt x="10049897" y="2111759"/>
                </a:cubicBezTo>
                <a:cubicBezTo>
                  <a:pt x="10054660" y="2108187"/>
                  <a:pt x="10058659" y="2103108"/>
                  <a:pt x="10061896" y="2096523"/>
                </a:cubicBezTo>
                <a:cubicBezTo>
                  <a:pt x="10065133" y="2089937"/>
                  <a:pt x="10066752" y="2082812"/>
                  <a:pt x="10066752" y="2075148"/>
                </a:cubicBezTo>
                <a:cubicBezTo>
                  <a:pt x="10066752" y="2065623"/>
                  <a:pt x="10064092" y="2057363"/>
                  <a:pt x="10058771" y="2050368"/>
                </a:cubicBezTo>
                <a:cubicBezTo>
                  <a:pt x="10053450" y="2043373"/>
                  <a:pt x="10045842" y="2038424"/>
                  <a:pt x="10035944" y="2035522"/>
                </a:cubicBezTo>
                <a:cubicBezTo>
                  <a:pt x="10043609" y="2031727"/>
                  <a:pt x="10049339" y="2026741"/>
                  <a:pt x="10053134" y="2020565"/>
                </a:cubicBezTo>
                <a:cubicBezTo>
                  <a:pt x="10056929" y="2014388"/>
                  <a:pt x="10058827" y="2007803"/>
                  <a:pt x="10058827" y="2000808"/>
                </a:cubicBezTo>
                <a:cubicBezTo>
                  <a:pt x="10058827" y="1993292"/>
                  <a:pt x="10056687" y="1986092"/>
                  <a:pt x="10052408" y="1979209"/>
                </a:cubicBezTo>
                <a:cubicBezTo>
                  <a:pt x="10048130" y="1972326"/>
                  <a:pt x="10042214" y="1967228"/>
                  <a:pt x="10034661" y="1963917"/>
                </a:cubicBezTo>
                <a:cubicBezTo>
                  <a:pt x="10027108" y="1960605"/>
                  <a:pt x="10017080" y="1958950"/>
                  <a:pt x="10004579" y="1958950"/>
                </a:cubicBezTo>
                <a:close/>
                <a:moveTo>
                  <a:pt x="8048829" y="1958950"/>
                </a:moveTo>
                <a:lnTo>
                  <a:pt x="8048829" y="2122586"/>
                </a:lnTo>
                <a:lnTo>
                  <a:pt x="8070483" y="2122586"/>
                </a:lnTo>
                <a:lnTo>
                  <a:pt x="8070483" y="1978260"/>
                </a:lnTo>
                <a:lnTo>
                  <a:pt x="8155762" y="1978260"/>
                </a:lnTo>
                <a:lnTo>
                  <a:pt x="8155762" y="2122586"/>
                </a:lnTo>
                <a:lnTo>
                  <a:pt x="8177528" y="2122586"/>
                </a:lnTo>
                <a:lnTo>
                  <a:pt x="8177528" y="1958950"/>
                </a:lnTo>
                <a:close/>
                <a:moveTo>
                  <a:pt x="9380654" y="1955043"/>
                </a:moveTo>
                <a:cubicBezTo>
                  <a:pt x="9380133" y="1956680"/>
                  <a:pt x="9378943" y="1957722"/>
                  <a:pt x="9377082" y="1958169"/>
                </a:cubicBezTo>
                <a:cubicBezTo>
                  <a:pt x="9375222" y="1958615"/>
                  <a:pt x="9367446" y="1958838"/>
                  <a:pt x="9353753" y="1958838"/>
                </a:cubicBezTo>
                <a:cubicBezTo>
                  <a:pt x="9331727" y="1958838"/>
                  <a:pt x="9315412" y="1964271"/>
                  <a:pt x="9304808" y="1975135"/>
                </a:cubicBezTo>
                <a:cubicBezTo>
                  <a:pt x="9294204" y="1985999"/>
                  <a:pt x="9288902" y="2007096"/>
                  <a:pt x="9288902" y="2038424"/>
                </a:cubicBezTo>
                <a:cubicBezTo>
                  <a:pt x="9288902" y="2063353"/>
                  <a:pt x="9290985" y="2080840"/>
                  <a:pt x="9295152" y="2090886"/>
                </a:cubicBezTo>
                <a:cubicBezTo>
                  <a:pt x="9299320" y="2100932"/>
                  <a:pt x="9305310" y="2109173"/>
                  <a:pt x="9313124" y="2115610"/>
                </a:cubicBezTo>
                <a:cubicBezTo>
                  <a:pt x="9320937" y="2122047"/>
                  <a:pt x="9331876" y="2125265"/>
                  <a:pt x="9345940" y="2125265"/>
                </a:cubicBezTo>
                <a:cubicBezTo>
                  <a:pt x="9358070" y="2125265"/>
                  <a:pt x="9367650" y="2122847"/>
                  <a:pt x="9374682" y="2118010"/>
                </a:cubicBezTo>
                <a:cubicBezTo>
                  <a:pt x="9381715" y="2113173"/>
                  <a:pt x="9387798" y="2106327"/>
                  <a:pt x="9392933" y="2097471"/>
                </a:cubicBezTo>
                <a:cubicBezTo>
                  <a:pt x="9398067" y="2088616"/>
                  <a:pt x="9400634" y="2077268"/>
                  <a:pt x="9400634" y="2063427"/>
                </a:cubicBezTo>
                <a:cubicBezTo>
                  <a:pt x="9400634" y="2045196"/>
                  <a:pt x="9395537" y="2030741"/>
                  <a:pt x="9385342" y="2020063"/>
                </a:cubicBezTo>
                <a:cubicBezTo>
                  <a:pt x="9375148" y="2009384"/>
                  <a:pt x="9362274" y="2004045"/>
                  <a:pt x="9346721" y="2004045"/>
                </a:cubicBezTo>
                <a:cubicBezTo>
                  <a:pt x="9338238" y="2004045"/>
                  <a:pt x="9330611" y="2005924"/>
                  <a:pt x="9323839" y="2009682"/>
                </a:cubicBezTo>
                <a:cubicBezTo>
                  <a:pt x="9317067" y="2013440"/>
                  <a:pt x="9311151" y="2019077"/>
                  <a:pt x="9306091" y="2026592"/>
                </a:cubicBezTo>
                <a:cubicBezTo>
                  <a:pt x="9306389" y="2015505"/>
                  <a:pt x="9307858" y="2006445"/>
                  <a:pt x="9310500" y="1999412"/>
                </a:cubicBezTo>
                <a:cubicBezTo>
                  <a:pt x="9313142" y="1992380"/>
                  <a:pt x="9317477" y="1987264"/>
                  <a:pt x="9323504" y="1984065"/>
                </a:cubicBezTo>
                <a:cubicBezTo>
                  <a:pt x="9329532" y="1980865"/>
                  <a:pt x="9340843" y="1979265"/>
                  <a:pt x="9357437" y="1979265"/>
                </a:cubicBezTo>
                <a:cubicBezTo>
                  <a:pt x="9369939" y="1979265"/>
                  <a:pt x="9378329" y="1978818"/>
                  <a:pt x="9382608" y="1977925"/>
                </a:cubicBezTo>
                <a:cubicBezTo>
                  <a:pt x="9386886" y="1977033"/>
                  <a:pt x="9390384" y="1975023"/>
                  <a:pt x="9393100" y="1971898"/>
                </a:cubicBezTo>
                <a:cubicBezTo>
                  <a:pt x="9395816" y="1968773"/>
                  <a:pt x="9397584" y="1963229"/>
                  <a:pt x="9398402" y="1955266"/>
                </a:cubicBezTo>
                <a:close/>
                <a:moveTo>
                  <a:pt x="10484512" y="1513210"/>
                </a:moveTo>
                <a:lnTo>
                  <a:pt x="10484512" y="1519460"/>
                </a:lnTo>
                <a:cubicBezTo>
                  <a:pt x="10484512" y="1526976"/>
                  <a:pt x="10484103" y="1532074"/>
                  <a:pt x="10483284" y="1534752"/>
                </a:cubicBezTo>
                <a:cubicBezTo>
                  <a:pt x="10482094" y="1538845"/>
                  <a:pt x="10479601" y="1542306"/>
                  <a:pt x="10475806" y="1545133"/>
                </a:cubicBezTo>
                <a:cubicBezTo>
                  <a:pt x="10470671" y="1548854"/>
                  <a:pt x="10465276" y="1550714"/>
                  <a:pt x="10459621" y="1550714"/>
                </a:cubicBezTo>
                <a:cubicBezTo>
                  <a:pt x="10454561" y="1550714"/>
                  <a:pt x="10450394" y="1549114"/>
                  <a:pt x="10447119" y="1545915"/>
                </a:cubicBezTo>
                <a:cubicBezTo>
                  <a:pt x="10443845" y="1542715"/>
                  <a:pt x="10442208" y="1538920"/>
                  <a:pt x="10442208" y="1534529"/>
                </a:cubicBezTo>
                <a:cubicBezTo>
                  <a:pt x="10442208" y="1530064"/>
                  <a:pt x="10444254" y="1526381"/>
                  <a:pt x="10448347" y="1523479"/>
                </a:cubicBezTo>
                <a:cubicBezTo>
                  <a:pt x="10451026" y="1521693"/>
                  <a:pt x="10456719" y="1519870"/>
                  <a:pt x="10465425" y="1518009"/>
                </a:cubicBezTo>
                <a:cubicBezTo>
                  <a:pt x="10474132" y="1516149"/>
                  <a:pt x="10480494" y="1514549"/>
                  <a:pt x="10484512" y="1513210"/>
                </a:cubicBezTo>
                <a:close/>
                <a:moveTo>
                  <a:pt x="8918022" y="1477379"/>
                </a:moveTo>
                <a:lnTo>
                  <a:pt x="8955973" y="1477379"/>
                </a:lnTo>
                <a:lnTo>
                  <a:pt x="8955862" y="1544463"/>
                </a:lnTo>
                <a:lnTo>
                  <a:pt x="8902395" y="1544463"/>
                </a:lnTo>
                <a:cubicBezTo>
                  <a:pt x="8911548" y="1532483"/>
                  <a:pt x="8916757" y="1510121"/>
                  <a:pt x="8918022" y="1477379"/>
                </a:cubicBezTo>
                <a:close/>
                <a:moveTo>
                  <a:pt x="10101540" y="1474477"/>
                </a:moveTo>
                <a:cubicBezTo>
                  <a:pt x="10109726" y="1474477"/>
                  <a:pt x="10116590" y="1477603"/>
                  <a:pt x="10122134" y="1483853"/>
                </a:cubicBezTo>
                <a:cubicBezTo>
                  <a:pt x="10127678" y="1490104"/>
                  <a:pt x="10130450" y="1499034"/>
                  <a:pt x="10130450" y="1510642"/>
                </a:cubicBezTo>
                <a:cubicBezTo>
                  <a:pt x="10130450" y="1522549"/>
                  <a:pt x="10127678" y="1531627"/>
                  <a:pt x="10122134" y="1537878"/>
                </a:cubicBezTo>
                <a:cubicBezTo>
                  <a:pt x="10116590" y="1544128"/>
                  <a:pt x="10109726" y="1547254"/>
                  <a:pt x="10101540" y="1547254"/>
                </a:cubicBezTo>
                <a:cubicBezTo>
                  <a:pt x="10093355" y="1547254"/>
                  <a:pt x="10086472" y="1544128"/>
                  <a:pt x="10080890" y="1537878"/>
                </a:cubicBezTo>
                <a:cubicBezTo>
                  <a:pt x="10075310" y="1531627"/>
                  <a:pt x="10072519" y="1522623"/>
                  <a:pt x="10072519" y="1510866"/>
                </a:cubicBezTo>
                <a:cubicBezTo>
                  <a:pt x="10072519" y="1499108"/>
                  <a:pt x="10075310" y="1490104"/>
                  <a:pt x="10080890" y="1483853"/>
                </a:cubicBezTo>
                <a:cubicBezTo>
                  <a:pt x="10086472" y="1477603"/>
                  <a:pt x="10093355" y="1474477"/>
                  <a:pt x="10101540" y="1474477"/>
                </a:cubicBezTo>
                <a:close/>
                <a:moveTo>
                  <a:pt x="9215715" y="1474477"/>
                </a:moveTo>
                <a:cubicBezTo>
                  <a:pt x="9223901" y="1474477"/>
                  <a:pt x="9230766" y="1477603"/>
                  <a:pt x="9236310" y="1483853"/>
                </a:cubicBezTo>
                <a:cubicBezTo>
                  <a:pt x="9241853" y="1490104"/>
                  <a:pt x="9244625" y="1499034"/>
                  <a:pt x="9244625" y="1510642"/>
                </a:cubicBezTo>
                <a:cubicBezTo>
                  <a:pt x="9244625" y="1522549"/>
                  <a:pt x="9241853" y="1531627"/>
                  <a:pt x="9236310" y="1537878"/>
                </a:cubicBezTo>
                <a:cubicBezTo>
                  <a:pt x="9230766" y="1544128"/>
                  <a:pt x="9223901" y="1547254"/>
                  <a:pt x="9215715" y="1547254"/>
                </a:cubicBezTo>
                <a:cubicBezTo>
                  <a:pt x="9207530" y="1547254"/>
                  <a:pt x="9200646" y="1544128"/>
                  <a:pt x="9195066" y="1537878"/>
                </a:cubicBezTo>
                <a:cubicBezTo>
                  <a:pt x="9189484" y="1531627"/>
                  <a:pt x="9186694" y="1522623"/>
                  <a:pt x="9186694" y="1510866"/>
                </a:cubicBezTo>
                <a:cubicBezTo>
                  <a:pt x="9186694" y="1499108"/>
                  <a:pt x="9189484" y="1490104"/>
                  <a:pt x="9195066" y="1483853"/>
                </a:cubicBezTo>
                <a:cubicBezTo>
                  <a:pt x="9200646" y="1477603"/>
                  <a:pt x="9207530" y="1474477"/>
                  <a:pt x="9215715" y="1474477"/>
                </a:cubicBezTo>
                <a:close/>
                <a:moveTo>
                  <a:pt x="9961568" y="1473696"/>
                </a:moveTo>
                <a:cubicBezTo>
                  <a:pt x="9968934" y="1473696"/>
                  <a:pt x="9975111" y="1476709"/>
                  <a:pt x="9980096" y="1482737"/>
                </a:cubicBezTo>
                <a:cubicBezTo>
                  <a:pt x="9985082" y="1488765"/>
                  <a:pt x="9987575" y="1497992"/>
                  <a:pt x="9987575" y="1510419"/>
                </a:cubicBezTo>
                <a:cubicBezTo>
                  <a:pt x="9987575" y="1523739"/>
                  <a:pt x="9985157" y="1533320"/>
                  <a:pt x="9980320" y="1539161"/>
                </a:cubicBezTo>
                <a:cubicBezTo>
                  <a:pt x="9975483" y="1545003"/>
                  <a:pt x="9969418" y="1547924"/>
                  <a:pt x="9962126" y="1547924"/>
                </a:cubicBezTo>
                <a:cubicBezTo>
                  <a:pt x="9954535" y="1547924"/>
                  <a:pt x="9948098" y="1544743"/>
                  <a:pt x="9942815" y="1538380"/>
                </a:cubicBezTo>
                <a:cubicBezTo>
                  <a:pt x="9937532" y="1532018"/>
                  <a:pt x="9934890" y="1522177"/>
                  <a:pt x="9934890" y="1508856"/>
                </a:cubicBezTo>
                <a:cubicBezTo>
                  <a:pt x="9934890" y="1497248"/>
                  <a:pt x="9937420" y="1488485"/>
                  <a:pt x="9942480" y="1482570"/>
                </a:cubicBezTo>
                <a:cubicBezTo>
                  <a:pt x="9947540" y="1476654"/>
                  <a:pt x="9953903" y="1473696"/>
                  <a:pt x="9961568" y="1473696"/>
                </a:cubicBezTo>
                <a:close/>
                <a:moveTo>
                  <a:pt x="9075742" y="1473696"/>
                </a:moveTo>
                <a:cubicBezTo>
                  <a:pt x="9083110" y="1473696"/>
                  <a:pt x="9089286" y="1476709"/>
                  <a:pt x="9094272" y="1482737"/>
                </a:cubicBezTo>
                <a:cubicBezTo>
                  <a:pt x="9099257" y="1488765"/>
                  <a:pt x="9101750" y="1497992"/>
                  <a:pt x="9101750" y="1510419"/>
                </a:cubicBezTo>
                <a:cubicBezTo>
                  <a:pt x="9101750" y="1523739"/>
                  <a:pt x="9099332" y="1533320"/>
                  <a:pt x="9094495" y="1539161"/>
                </a:cubicBezTo>
                <a:cubicBezTo>
                  <a:pt x="9089658" y="1545003"/>
                  <a:pt x="9083593" y="1547924"/>
                  <a:pt x="9076301" y="1547924"/>
                </a:cubicBezTo>
                <a:cubicBezTo>
                  <a:pt x="9068710" y="1547924"/>
                  <a:pt x="9062274" y="1544743"/>
                  <a:pt x="9056990" y="1538380"/>
                </a:cubicBezTo>
                <a:cubicBezTo>
                  <a:pt x="9051707" y="1532018"/>
                  <a:pt x="9049065" y="1522177"/>
                  <a:pt x="9049065" y="1508856"/>
                </a:cubicBezTo>
                <a:cubicBezTo>
                  <a:pt x="9049065" y="1497248"/>
                  <a:pt x="9051595" y="1488485"/>
                  <a:pt x="9056655" y="1482570"/>
                </a:cubicBezTo>
                <a:cubicBezTo>
                  <a:pt x="9061716" y="1476654"/>
                  <a:pt x="9068078" y="1473696"/>
                  <a:pt x="9075742" y="1473696"/>
                </a:cubicBezTo>
                <a:close/>
                <a:moveTo>
                  <a:pt x="9608956" y="1472914"/>
                </a:moveTo>
                <a:cubicBezTo>
                  <a:pt x="9615356" y="1472914"/>
                  <a:pt x="9620788" y="1475277"/>
                  <a:pt x="9625253" y="1480002"/>
                </a:cubicBezTo>
                <a:cubicBezTo>
                  <a:pt x="9629718" y="1484728"/>
                  <a:pt x="9632062" y="1491629"/>
                  <a:pt x="9632285" y="1500708"/>
                </a:cubicBezTo>
                <a:lnTo>
                  <a:pt x="9585404" y="1500708"/>
                </a:lnTo>
                <a:cubicBezTo>
                  <a:pt x="9585330" y="1492150"/>
                  <a:pt x="9587525" y="1485379"/>
                  <a:pt x="9591990" y="1480393"/>
                </a:cubicBezTo>
                <a:cubicBezTo>
                  <a:pt x="9596455" y="1475407"/>
                  <a:pt x="9602110" y="1472914"/>
                  <a:pt x="9608956" y="1472914"/>
                </a:cubicBezTo>
                <a:close/>
                <a:moveTo>
                  <a:pt x="10970771" y="1451595"/>
                </a:moveTo>
                <a:lnTo>
                  <a:pt x="10970771" y="1570136"/>
                </a:lnTo>
                <a:lnTo>
                  <a:pt x="11000909" y="1570136"/>
                </a:lnTo>
                <a:lnTo>
                  <a:pt x="11049799" y="1494346"/>
                </a:lnTo>
                <a:lnTo>
                  <a:pt x="11049799" y="1570136"/>
                </a:lnTo>
                <a:lnTo>
                  <a:pt x="11079936" y="1570136"/>
                </a:lnTo>
                <a:lnTo>
                  <a:pt x="11079936" y="1451595"/>
                </a:lnTo>
                <a:lnTo>
                  <a:pt x="11049129" y="1451595"/>
                </a:lnTo>
                <a:lnTo>
                  <a:pt x="11000909" y="1526046"/>
                </a:lnTo>
                <a:lnTo>
                  <a:pt x="11000909" y="1451595"/>
                </a:lnTo>
                <a:close/>
                <a:moveTo>
                  <a:pt x="10827896" y="1451595"/>
                </a:moveTo>
                <a:lnTo>
                  <a:pt x="10827896" y="1570136"/>
                </a:lnTo>
                <a:lnTo>
                  <a:pt x="10858034" y="1570136"/>
                </a:lnTo>
                <a:lnTo>
                  <a:pt x="10906924" y="1494346"/>
                </a:lnTo>
                <a:lnTo>
                  <a:pt x="10906924" y="1570136"/>
                </a:lnTo>
                <a:lnTo>
                  <a:pt x="10937062" y="1570136"/>
                </a:lnTo>
                <a:lnTo>
                  <a:pt x="10937062" y="1451595"/>
                </a:lnTo>
                <a:lnTo>
                  <a:pt x="10906254" y="1451595"/>
                </a:lnTo>
                <a:lnTo>
                  <a:pt x="10858034" y="1526046"/>
                </a:lnTo>
                <a:lnTo>
                  <a:pt x="10858034" y="1451595"/>
                </a:lnTo>
                <a:close/>
                <a:moveTo>
                  <a:pt x="10684686" y="1451595"/>
                </a:moveTo>
                <a:lnTo>
                  <a:pt x="10684686" y="1570136"/>
                </a:lnTo>
                <a:lnTo>
                  <a:pt x="10779229" y="1570136"/>
                </a:lnTo>
                <a:lnTo>
                  <a:pt x="10779229" y="1601390"/>
                </a:lnTo>
                <a:lnTo>
                  <a:pt x="10804567" y="1601390"/>
                </a:lnTo>
                <a:lnTo>
                  <a:pt x="10804567" y="1544798"/>
                </a:lnTo>
                <a:lnTo>
                  <a:pt x="10792177" y="1544798"/>
                </a:lnTo>
                <a:lnTo>
                  <a:pt x="10792177" y="1451595"/>
                </a:lnTo>
                <a:lnTo>
                  <a:pt x="10760812" y="1451595"/>
                </a:lnTo>
                <a:lnTo>
                  <a:pt x="10760812" y="1544798"/>
                </a:lnTo>
                <a:lnTo>
                  <a:pt x="10716052" y="1544798"/>
                </a:lnTo>
                <a:lnTo>
                  <a:pt x="10716052" y="1451595"/>
                </a:lnTo>
                <a:close/>
                <a:moveTo>
                  <a:pt x="10541700" y="1451595"/>
                </a:moveTo>
                <a:lnTo>
                  <a:pt x="10541700" y="1570136"/>
                </a:lnTo>
                <a:lnTo>
                  <a:pt x="10573065" y="1570136"/>
                </a:lnTo>
                <a:lnTo>
                  <a:pt x="10573065" y="1520353"/>
                </a:lnTo>
                <a:lnTo>
                  <a:pt x="10617937" y="1520353"/>
                </a:lnTo>
                <a:lnTo>
                  <a:pt x="10617937" y="1570136"/>
                </a:lnTo>
                <a:lnTo>
                  <a:pt x="10649414" y="1570136"/>
                </a:lnTo>
                <a:lnTo>
                  <a:pt x="10649414" y="1451595"/>
                </a:lnTo>
                <a:lnTo>
                  <a:pt x="10617937" y="1451595"/>
                </a:lnTo>
                <a:lnTo>
                  <a:pt x="10617937" y="1495015"/>
                </a:lnTo>
                <a:lnTo>
                  <a:pt x="10573065" y="1495015"/>
                </a:lnTo>
                <a:lnTo>
                  <a:pt x="10573065" y="1451595"/>
                </a:lnTo>
                <a:close/>
                <a:moveTo>
                  <a:pt x="10300263" y="1451595"/>
                </a:moveTo>
                <a:lnTo>
                  <a:pt x="10300263" y="1476933"/>
                </a:lnTo>
                <a:lnTo>
                  <a:pt x="10338214" y="1476933"/>
                </a:lnTo>
                <a:lnTo>
                  <a:pt x="10338214" y="1570136"/>
                </a:lnTo>
                <a:lnTo>
                  <a:pt x="10369580" y="1570136"/>
                </a:lnTo>
                <a:lnTo>
                  <a:pt x="10369580" y="1476933"/>
                </a:lnTo>
                <a:lnTo>
                  <a:pt x="10407531" y="1476933"/>
                </a:lnTo>
                <a:lnTo>
                  <a:pt x="10407531" y="1451595"/>
                </a:lnTo>
                <a:close/>
                <a:moveTo>
                  <a:pt x="9785913" y="1451595"/>
                </a:moveTo>
                <a:lnTo>
                  <a:pt x="9785913" y="1476933"/>
                </a:lnTo>
                <a:lnTo>
                  <a:pt x="9823864" y="1476933"/>
                </a:lnTo>
                <a:lnTo>
                  <a:pt x="9823864" y="1570136"/>
                </a:lnTo>
                <a:lnTo>
                  <a:pt x="9855230" y="1570136"/>
                </a:lnTo>
                <a:lnTo>
                  <a:pt x="9855230" y="1476933"/>
                </a:lnTo>
                <a:lnTo>
                  <a:pt x="9893181" y="1476933"/>
                </a:lnTo>
                <a:lnTo>
                  <a:pt x="9893181" y="1451595"/>
                </a:lnTo>
                <a:close/>
                <a:moveTo>
                  <a:pt x="9427460" y="1451595"/>
                </a:moveTo>
                <a:lnTo>
                  <a:pt x="9427460" y="1520130"/>
                </a:lnTo>
                <a:cubicBezTo>
                  <a:pt x="9427460" y="1532855"/>
                  <a:pt x="9426977" y="1540613"/>
                  <a:pt x="9426010" y="1543403"/>
                </a:cubicBezTo>
                <a:cubicBezTo>
                  <a:pt x="9425042" y="1546194"/>
                  <a:pt x="9422438" y="1547589"/>
                  <a:pt x="9418196" y="1547589"/>
                </a:cubicBezTo>
                <a:cubicBezTo>
                  <a:pt x="9416410" y="1547589"/>
                  <a:pt x="9413880" y="1547477"/>
                  <a:pt x="9410606" y="1547254"/>
                </a:cubicBezTo>
                <a:cubicBezTo>
                  <a:pt x="9407778" y="1547105"/>
                  <a:pt x="9406029" y="1547031"/>
                  <a:pt x="9405360" y="1547031"/>
                </a:cubicBezTo>
                <a:lnTo>
                  <a:pt x="9405360" y="1570136"/>
                </a:lnTo>
                <a:cubicBezTo>
                  <a:pt x="9413545" y="1571476"/>
                  <a:pt x="9420131" y="1572146"/>
                  <a:pt x="9425116" y="1572146"/>
                </a:cubicBezTo>
                <a:cubicBezTo>
                  <a:pt x="9433525" y="1572146"/>
                  <a:pt x="9439627" y="1571290"/>
                  <a:pt x="9443422" y="1569578"/>
                </a:cubicBezTo>
                <a:cubicBezTo>
                  <a:pt x="9447218" y="1567867"/>
                  <a:pt x="9450678" y="1564276"/>
                  <a:pt x="9453803" y="1558807"/>
                </a:cubicBezTo>
                <a:cubicBezTo>
                  <a:pt x="9456928" y="1553337"/>
                  <a:pt x="9458491" y="1543831"/>
                  <a:pt x="9458491" y="1530288"/>
                </a:cubicBezTo>
                <a:lnTo>
                  <a:pt x="9458491" y="1477044"/>
                </a:lnTo>
                <a:lnTo>
                  <a:pt x="9501242" y="1477044"/>
                </a:lnTo>
                <a:lnTo>
                  <a:pt x="9501242" y="1570136"/>
                </a:lnTo>
                <a:lnTo>
                  <a:pt x="9532496" y="1570136"/>
                </a:lnTo>
                <a:lnTo>
                  <a:pt x="9532496" y="1451595"/>
                </a:lnTo>
                <a:close/>
                <a:moveTo>
                  <a:pt x="8891233" y="1451595"/>
                </a:moveTo>
                <a:cubicBezTo>
                  <a:pt x="8890563" y="1482253"/>
                  <a:pt x="8888480" y="1503908"/>
                  <a:pt x="8884982" y="1516558"/>
                </a:cubicBezTo>
                <a:cubicBezTo>
                  <a:pt x="8881485" y="1529209"/>
                  <a:pt x="8877057" y="1538510"/>
                  <a:pt x="8871699" y="1544463"/>
                </a:cubicBezTo>
                <a:lnTo>
                  <a:pt x="8858863" y="1544463"/>
                </a:lnTo>
                <a:lnTo>
                  <a:pt x="8858863" y="1601390"/>
                </a:lnTo>
                <a:lnTo>
                  <a:pt x="8884312" y="1601390"/>
                </a:lnTo>
                <a:lnTo>
                  <a:pt x="8884312" y="1570136"/>
                </a:lnTo>
                <a:lnTo>
                  <a:pt x="8974056" y="1570136"/>
                </a:lnTo>
                <a:lnTo>
                  <a:pt x="8974056" y="1601390"/>
                </a:lnTo>
                <a:lnTo>
                  <a:pt x="8999617" y="1601390"/>
                </a:lnTo>
                <a:lnTo>
                  <a:pt x="8999617" y="1544463"/>
                </a:lnTo>
                <a:lnTo>
                  <a:pt x="8986892" y="1544463"/>
                </a:lnTo>
                <a:lnTo>
                  <a:pt x="8986892" y="1451595"/>
                </a:lnTo>
                <a:close/>
                <a:moveTo>
                  <a:pt x="8732396" y="1451595"/>
                </a:moveTo>
                <a:lnTo>
                  <a:pt x="8732396" y="1570136"/>
                </a:lnTo>
                <a:lnTo>
                  <a:pt x="8762534" y="1570136"/>
                </a:lnTo>
                <a:lnTo>
                  <a:pt x="8811424" y="1494346"/>
                </a:lnTo>
                <a:lnTo>
                  <a:pt x="8811424" y="1570136"/>
                </a:lnTo>
                <a:lnTo>
                  <a:pt x="8841562" y="1570136"/>
                </a:lnTo>
                <a:lnTo>
                  <a:pt x="8841562" y="1451595"/>
                </a:lnTo>
                <a:lnTo>
                  <a:pt x="8810754" y="1451595"/>
                </a:lnTo>
                <a:lnTo>
                  <a:pt x="8762534" y="1526046"/>
                </a:lnTo>
                <a:lnTo>
                  <a:pt x="8762534" y="1451595"/>
                </a:lnTo>
                <a:close/>
                <a:moveTo>
                  <a:pt x="9766491" y="1450813"/>
                </a:moveTo>
                <a:cubicBezTo>
                  <a:pt x="9758752" y="1450813"/>
                  <a:pt x="9752501" y="1452450"/>
                  <a:pt x="9747739" y="1455725"/>
                </a:cubicBezTo>
                <a:cubicBezTo>
                  <a:pt x="9742976" y="1458999"/>
                  <a:pt x="9738586" y="1466478"/>
                  <a:pt x="9734567" y="1478160"/>
                </a:cubicBezTo>
                <a:cubicBezTo>
                  <a:pt x="9731516" y="1486941"/>
                  <a:pt x="9728912" y="1492634"/>
                  <a:pt x="9726754" y="1495239"/>
                </a:cubicBezTo>
                <a:cubicBezTo>
                  <a:pt x="9724596" y="1497843"/>
                  <a:pt x="9720912" y="1499443"/>
                  <a:pt x="9715703" y="1500039"/>
                </a:cubicBezTo>
                <a:lnTo>
                  <a:pt x="9715703" y="1451595"/>
                </a:lnTo>
                <a:lnTo>
                  <a:pt x="9684450" y="1451595"/>
                </a:lnTo>
                <a:lnTo>
                  <a:pt x="9684450" y="1570136"/>
                </a:lnTo>
                <a:lnTo>
                  <a:pt x="9715703" y="1570136"/>
                </a:lnTo>
                <a:lnTo>
                  <a:pt x="9715703" y="1519572"/>
                </a:lnTo>
                <a:cubicBezTo>
                  <a:pt x="9720317" y="1519572"/>
                  <a:pt x="9723796" y="1520558"/>
                  <a:pt x="9726140" y="1522530"/>
                </a:cubicBezTo>
                <a:cubicBezTo>
                  <a:pt x="9728484" y="1524502"/>
                  <a:pt x="9731256" y="1528948"/>
                  <a:pt x="9734456" y="1535869"/>
                </a:cubicBezTo>
                <a:lnTo>
                  <a:pt x="9750083" y="1570136"/>
                </a:lnTo>
                <a:lnTo>
                  <a:pt x="9783792" y="1570136"/>
                </a:lnTo>
                <a:lnTo>
                  <a:pt x="9766268" y="1537431"/>
                </a:lnTo>
                <a:cubicBezTo>
                  <a:pt x="9765821" y="1536613"/>
                  <a:pt x="9765412" y="1535831"/>
                  <a:pt x="9765040" y="1535087"/>
                </a:cubicBezTo>
                <a:cubicBezTo>
                  <a:pt x="9758194" y="1520651"/>
                  <a:pt x="9749822" y="1512056"/>
                  <a:pt x="9739925" y="1509303"/>
                </a:cubicBezTo>
                <a:cubicBezTo>
                  <a:pt x="9746771" y="1506773"/>
                  <a:pt x="9752018" y="1500039"/>
                  <a:pt x="9755664" y="1489099"/>
                </a:cubicBezTo>
                <a:cubicBezTo>
                  <a:pt x="9758343" y="1480988"/>
                  <a:pt x="9760836" y="1476114"/>
                  <a:pt x="9763142" y="1474477"/>
                </a:cubicBezTo>
                <a:cubicBezTo>
                  <a:pt x="9765449" y="1472914"/>
                  <a:pt x="9770733" y="1472133"/>
                  <a:pt x="9778993" y="1472133"/>
                </a:cubicBezTo>
                <a:lnTo>
                  <a:pt x="9778881" y="1451371"/>
                </a:lnTo>
                <a:cubicBezTo>
                  <a:pt x="9773002" y="1451000"/>
                  <a:pt x="9768872" y="1450813"/>
                  <a:pt x="9766491" y="1450813"/>
                </a:cubicBezTo>
                <a:close/>
                <a:moveTo>
                  <a:pt x="10465425" y="1448916"/>
                </a:moveTo>
                <a:cubicBezTo>
                  <a:pt x="10450022" y="1448916"/>
                  <a:pt x="10438413" y="1451669"/>
                  <a:pt x="10430599" y="1457176"/>
                </a:cubicBezTo>
                <a:cubicBezTo>
                  <a:pt x="10422786" y="1462683"/>
                  <a:pt x="10417279" y="1471166"/>
                  <a:pt x="10414080" y="1482625"/>
                </a:cubicBezTo>
                <a:lnTo>
                  <a:pt x="10442543" y="1487760"/>
                </a:lnTo>
                <a:cubicBezTo>
                  <a:pt x="10444478" y="1482253"/>
                  <a:pt x="10447008" y="1478402"/>
                  <a:pt x="10450133" y="1476207"/>
                </a:cubicBezTo>
                <a:cubicBezTo>
                  <a:pt x="10453258" y="1474012"/>
                  <a:pt x="10457612" y="1472914"/>
                  <a:pt x="10463193" y="1472914"/>
                </a:cubicBezTo>
                <a:cubicBezTo>
                  <a:pt x="10471453" y="1472914"/>
                  <a:pt x="10477071" y="1474198"/>
                  <a:pt x="10480048" y="1476765"/>
                </a:cubicBezTo>
                <a:cubicBezTo>
                  <a:pt x="10483024" y="1479332"/>
                  <a:pt x="10484512" y="1483630"/>
                  <a:pt x="10484512" y="1489658"/>
                </a:cubicBezTo>
                <a:lnTo>
                  <a:pt x="10484512" y="1492783"/>
                </a:lnTo>
                <a:cubicBezTo>
                  <a:pt x="10478857" y="1495164"/>
                  <a:pt x="10468699" y="1497731"/>
                  <a:pt x="10454040" y="1500485"/>
                </a:cubicBezTo>
                <a:cubicBezTo>
                  <a:pt x="10443175" y="1502568"/>
                  <a:pt x="10434860" y="1505005"/>
                  <a:pt x="10429092" y="1507796"/>
                </a:cubicBezTo>
                <a:cubicBezTo>
                  <a:pt x="10423325" y="1510586"/>
                  <a:pt x="10418842" y="1514605"/>
                  <a:pt x="10415642" y="1519851"/>
                </a:cubicBezTo>
                <a:cubicBezTo>
                  <a:pt x="10412442" y="1525097"/>
                  <a:pt x="10410842" y="1531069"/>
                  <a:pt x="10410842" y="1537766"/>
                </a:cubicBezTo>
                <a:cubicBezTo>
                  <a:pt x="10410842" y="1547887"/>
                  <a:pt x="10414358" y="1556258"/>
                  <a:pt x="10421390" y="1562881"/>
                </a:cubicBezTo>
                <a:cubicBezTo>
                  <a:pt x="10428423" y="1569504"/>
                  <a:pt x="10438041" y="1572815"/>
                  <a:pt x="10450245" y="1572815"/>
                </a:cubicBezTo>
                <a:cubicBezTo>
                  <a:pt x="10457165" y="1572815"/>
                  <a:pt x="10463676" y="1571513"/>
                  <a:pt x="10469778" y="1568909"/>
                </a:cubicBezTo>
                <a:cubicBezTo>
                  <a:pt x="10475880" y="1566304"/>
                  <a:pt x="10481610" y="1562397"/>
                  <a:pt x="10486968" y="1557188"/>
                </a:cubicBezTo>
                <a:cubicBezTo>
                  <a:pt x="10487191" y="1557784"/>
                  <a:pt x="10487563" y="1559011"/>
                  <a:pt x="10488084" y="1560872"/>
                </a:cubicBezTo>
                <a:cubicBezTo>
                  <a:pt x="10489275" y="1564965"/>
                  <a:pt x="10490280" y="1568053"/>
                  <a:pt x="10491098" y="1570136"/>
                </a:cubicBezTo>
                <a:lnTo>
                  <a:pt x="10522129" y="1570136"/>
                </a:lnTo>
                <a:cubicBezTo>
                  <a:pt x="10519375" y="1564481"/>
                  <a:pt x="10517496" y="1559179"/>
                  <a:pt x="10516492" y="1554230"/>
                </a:cubicBezTo>
                <a:cubicBezTo>
                  <a:pt x="10515487" y="1549282"/>
                  <a:pt x="10514985" y="1541599"/>
                  <a:pt x="10514985" y="1531181"/>
                </a:cubicBezTo>
                <a:lnTo>
                  <a:pt x="10515320" y="1494569"/>
                </a:lnTo>
                <a:cubicBezTo>
                  <a:pt x="10515320" y="1480951"/>
                  <a:pt x="10513924" y="1471593"/>
                  <a:pt x="10511134" y="1466496"/>
                </a:cubicBezTo>
                <a:cubicBezTo>
                  <a:pt x="10508344" y="1461399"/>
                  <a:pt x="10503525" y="1457194"/>
                  <a:pt x="10496679" y="1453883"/>
                </a:cubicBezTo>
                <a:cubicBezTo>
                  <a:pt x="10489833" y="1450571"/>
                  <a:pt x="10479415" y="1448916"/>
                  <a:pt x="10465425" y="1448916"/>
                </a:cubicBezTo>
                <a:close/>
                <a:moveTo>
                  <a:pt x="10241067" y="1448916"/>
                </a:moveTo>
                <a:cubicBezTo>
                  <a:pt x="10223430" y="1448916"/>
                  <a:pt x="10209441" y="1454367"/>
                  <a:pt x="10199097" y="1465268"/>
                </a:cubicBezTo>
                <a:cubicBezTo>
                  <a:pt x="10188754" y="1476170"/>
                  <a:pt x="10183582" y="1491406"/>
                  <a:pt x="10183582" y="1510977"/>
                </a:cubicBezTo>
                <a:cubicBezTo>
                  <a:pt x="10183582" y="1530325"/>
                  <a:pt x="10188735" y="1545468"/>
                  <a:pt x="10199041" y="1556407"/>
                </a:cubicBezTo>
                <a:cubicBezTo>
                  <a:pt x="10209348" y="1567346"/>
                  <a:pt x="10223170" y="1572815"/>
                  <a:pt x="10240508" y="1572815"/>
                </a:cubicBezTo>
                <a:cubicBezTo>
                  <a:pt x="10255764" y="1572815"/>
                  <a:pt x="10267930" y="1569206"/>
                  <a:pt x="10277009" y="1561988"/>
                </a:cubicBezTo>
                <a:cubicBezTo>
                  <a:pt x="10286087" y="1554770"/>
                  <a:pt x="10292226" y="1544091"/>
                  <a:pt x="10295426" y="1529953"/>
                </a:cubicBezTo>
                <a:lnTo>
                  <a:pt x="10264619" y="1524707"/>
                </a:lnTo>
                <a:cubicBezTo>
                  <a:pt x="10263056" y="1532966"/>
                  <a:pt x="10260377" y="1538789"/>
                  <a:pt x="10256582" y="1542175"/>
                </a:cubicBezTo>
                <a:cubicBezTo>
                  <a:pt x="10252787" y="1545561"/>
                  <a:pt x="10247913" y="1547254"/>
                  <a:pt x="10241960" y="1547254"/>
                </a:cubicBezTo>
                <a:cubicBezTo>
                  <a:pt x="10233998" y="1547254"/>
                  <a:pt x="10227654" y="1544352"/>
                  <a:pt x="10222928" y="1538547"/>
                </a:cubicBezTo>
                <a:cubicBezTo>
                  <a:pt x="10218203" y="1532743"/>
                  <a:pt x="10215840" y="1522809"/>
                  <a:pt x="10215840" y="1508745"/>
                </a:cubicBezTo>
                <a:cubicBezTo>
                  <a:pt x="10215840" y="1496094"/>
                  <a:pt x="10218166" y="1487072"/>
                  <a:pt x="10222817" y="1481677"/>
                </a:cubicBezTo>
                <a:cubicBezTo>
                  <a:pt x="10227468" y="1476282"/>
                  <a:pt x="10233700" y="1473584"/>
                  <a:pt x="10241513" y="1473584"/>
                </a:cubicBezTo>
                <a:cubicBezTo>
                  <a:pt x="10247392" y="1473584"/>
                  <a:pt x="10252173" y="1475147"/>
                  <a:pt x="10255856" y="1478272"/>
                </a:cubicBezTo>
                <a:cubicBezTo>
                  <a:pt x="10259540" y="1481397"/>
                  <a:pt x="10261903" y="1486048"/>
                  <a:pt x="10262944" y="1492225"/>
                </a:cubicBezTo>
                <a:lnTo>
                  <a:pt x="10293864" y="1486644"/>
                </a:lnTo>
                <a:cubicBezTo>
                  <a:pt x="10290143" y="1473919"/>
                  <a:pt x="10284022" y="1464450"/>
                  <a:pt x="10275502" y="1458236"/>
                </a:cubicBezTo>
                <a:cubicBezTo>
                  <a:pt x="10266982" y="1452022"/>
                  <a:pt x="10255503" y="1448916"/>
                  <a:pt x="10241067" y="1448916"/>
                </a:cubicBezTo>
                <a:close/>
                <a:moveTo>
                  <a:pt x="10101429" y="1448916"/>
                </a:moveTo>
                <a:cubicBezTo>
                  <a:pt x="10089820" y="1448916"/>
                  <a:pt x="10079309" y="1451483"/>
                  <a:pt x="10069896" y="1456618"/>
                </a:cubicBezTo>
                <a:cubicBezTo>
                  <a:pt x="10060482" y="1461752"/>
                  <a:pt x="10053208" y="1469194"/>
                  <a:pt x="10048074" y="1478942"/>
                </a:cubicBezTo>
                <a:cubicBezTo>
                  <a:pt x="10042939" y="1488690"/>
                  <a:pt x="10040372" y="1498773"/>
                  <a:pt x="10040372" y="1509191"/>
                </a:cubicBezTo>
                <a:cubicBezTo>
                  <a:pt x="10040372" y="1522809"/>
                  <a:pt x="10042939" y="1534362"/>
                  <a:pt x="10048074" y="1543850"/>
                </a:cubicBezTo>
                <a:cubicBezTo>
                  <a:pt x="10053208" y="1553337"/>
                  <a:pt x="10060706" y="1560537"/>
                  <a:pt x="10070566" y="1565448"/>
                </a:cubicBezTo>
                <a:cubicBezTo>
                  <a:pt x="10080425" y="1570360"/>
                  <a:pt x="10090788" y="1572815"/>
                  <a:pt x="10101652" y="1572815"/>
                </a:cubicBezTo>
                <a:cubicBezTo>
                  <a:pt x="10119214" y="1572815"/>
                  <a:pt x="10133780" y="1566918"/>
                  <a:pt x="10145352" y="1555123"/>
                </a:cubicBezTo>
                <a:cubicBezTo>
                  <a:pt x="10156923" y="1543329"/>
                  <a:pt x="10162709" y="1528465"/>
                  <a:pt x="10162709" y="1510531"/>
                </a:cubicBezTo>
                <a:cubicBezTo>
                  <a:pt x="10162709" y="1492746"/>
                  <a:pt x="10156979" y="1478030"/>
                  <a:pt x="10145519" y="1466385"/>
                </a:cubicBezTo>
                <a:cubicBezTo>
                  <a:pt x="10134059" y="1454739"/>
                  <a:pt x="10119362" y="1448916"/>
                  <a:pt x="10101429" y="1448916"/>
                </a:cubicBezTo>
                <a:close/>
                <a:moveTo>
                  <a:pt x="9970051" y="1448916"/>
                </a:moveTo>
                <a:cubicBezTo>
                  <a:pt x="9962163" y="1448916"/>
                  <a:pt x="9954982" y="1450776"/>
                  <a:pt x="9948508" y="1454497"/>
                </a:cubicBezTo>
                <a:cubicBezTo>
                  <a:pt x="9942034" y="1458217"/>
                  <a:pt x="9936899" y="1463054"/>
                  <a:pt x="9933104" y="1469008"/>
                </a:cubicBezTo>
                <a:lnTo>
                  <a:pt x="9933104" y="1451595"/>
                </a:lnTo>
                <a:lnTo>
                  <a:pt x="9903860" y="1451595"/>
                </a:lnTo>
                <a:lnTo>
                  <a:pt x="9903860" y="1615232"/>
                </a:lnTo>
                <a:lnTo>
                  <a:pt x="9935225" y="1615232"/>
                </a:lnTo>
                <a:lnTo>
                  <a:pt x="9935225" y="1555514"/>
                </a:lnTo>
                <a:cubicBezTo>
                  <a:pt x="9941104" y="1561839"/>
                  <a:pt x="9946703" y="1566304"/>
                  <a:pt x="9952024" y="1568909"/>
                </a:cubicBezTo>
                <a:cubicBezTo>
                  <a:pt x="9957344" y="1571513"/>
                  <a:pt x="9963279" y="1572815"/>
                  <a:pt x="9969828" y="1572815"/>
                </a:cubicBezTo>
                <a:cubicBezTo>
                  <a:pt x="9983594" y="1572815"/>
                  <a:pt x="9995314" y="1567327"/>
                  <a:pt x="10004988" y="1556351"/>
                </a:cubicBezTo>
                <a:cubicBezTo>
                  <a:pt x="10014662" y="1545375"/>
                  <a:pt x="10019499" y="1529990"/>
                  <a:pt x="10019499" y="1510196"/>
                </a:cubicBezTo>
                <a:cubicBezTo>
                  <a:pt x="10019499" y="1490923"/>
                  <a:pt x="10014699" y="1475891"/>
                  <a:pt x="10005100" y="1465101"/>
                </a:cubicBezTo>
                <a:cubicBezTo>
                  <a:pt x="9995500" y="1454311"/>
                  <a:pt x="9983817" y="1448916"/>
                  <a:pt x="9970051" y="1448916"/>
                </a:cubicBezTo>
                <a:close/>
                <a:moveTo>
                  <a:pt x="9607059" y="1448916"/>
                </a:moveTo>
                <a:cubicBezTo>
                  <a:pt x="9591358" y="1448916"/>
                  <a:pt x="9578372" y="1454478"/>
                  <a:pt x="9568103" y="1465603"/>
                </a:cubicBezTo>
                <a:cubicBezTo>
                  <a:pt x="9557834" y="1476728"/>
                  <a:pt x="9552699" y="1492113"/>
                  <a:pt x="9552699" y="1511758"/>
                </a:cubicBezTo>
                <a:cubicBezTo>
                  <a:pt x="9552699" y="1528204"/>
                  <a:pt x="9556606" y="1541822"/>
                  <a:pt x="9564420" y="1552612"/>
                </a:cubicBezTo>
                <a:cubicBezTo>
                  <a:pt x="9574317" y="1566081"/>
                  <a:pt x="9589572" y="1572815"/>
                  <a:pt x="9610184" y="1572815"/>
                </a:cubicBezTo>
                <a:cubicBezTo>
                  <a:pt x="9623207" y="1572815"/>
                  <a:pt x="9634053" y="1569820"/>
                  <a:pt x="9642722" y="1563830"/>
                </a:cubicBezTo>
                <a:cubicBezTo>
                  <a:pt x="9651391" y="1557839"/>
                  <a:pt x="9657735" y="1549114"/>
                  <a:pt x="9661753" y="1537655"/>
                </a:cubicBezTo>
                <a:lnTo>
                  <a:pt x="9630499" y="1532408"/>
                </a:lnTo>
                <a:cubicBezTo>
                  <a:pt x="9628788" y="1538362"/>
                  <a:pt x="9626258" y="1542678"/>
                  <a:pt x="9622909" y="1545356"/>
                </a:cubicBezTo>
                <a:cubicBezTo>
                  <a:pt x="9619560" y="1548035"/>
                  <a:pt x="9615430" y="1549375"/>
                  <a:pt x="9610519" y="1549375"/>
                </a:cubicBezTo>
                <a:cubicBezTo>
                  <a:pt x="9603301" y="1549375"/>
                  <a:pt x="9597274" y="1546789"/>
                  <a:pt x="9592436" y="1541617"/>
                </a:cubicBezTo>
                <a:cubicBezTo>
                  <a:pt x="9587600" y="1536445"/>
                  <a:pt x="9585070" y="1529209"/>
                  <a:pt x="9584846" y="1519907"/>
                </a:cubicBezTo>
                <a:lnTo>
                  <a:pt x="9663428" y="1519907"/>
                </a:lnTo>
                <a:cubicBezTo>
                  <a:pt x="9663874" y="1495871"/>
                  <a:pt x="9659000" y="1478030"/>
                  <a:pt x="9648805" y="1466385"/>
                </a:cubicBezTo>
                <a:cubicBezTo>
                  <a:pt x="9638610" y="1454739"/>
                  <a:pt x="9624695" y="1448916"/>
                  <a:pt x="9607059" y="1448916"/>
                </a:cubicBezTo>
                <a:close/>
                <a:moveTo>
                  <a:pt x="9347986" y="1448916"/>
                </a:moveTo>
                <a:cubicBezTo>
                  <a:pt x="9321644" y="1448916"/>
                  <a:pt x="9304715" y="1459892"/>
                  <a:pt x="9297199" y="1481844"/>
                </a:cubicBezTo>
                <a:lnTo>
                  <a:pt x="9327783" y="1487537"/>
                </a:lnTo>
                <a:cubicBezTo>
                  <a:pt x="9328899" y="1482774"/>
                  <a:pt x="9331522" y="1479202"/>
                  <a:pt x="9335652" y="1476821"/>
                </a:cubicBezTo>
                <a:cubicBezTo>
                  <a:pt x="9339782" y="1474440"/>
                  <a:pt x="9344154" y="1473249"/>
                  <a:pt x="9348768" y="1473249"/>
                </a:cubicBezTo>
                <a:cubicBezTo>
                  <a:pt x="9356060" y="1473249"/>
                  <a:pt x="9361716" y="1475538"/>
                  <a:pt x="9365734" y="1480114"/>
                </a:cubicBezTo>
                <a:cubicBezTo>
                  <a:pt x="9369752" y="1484690"/>
                  <a:pt x="9372096" y="1491592"/>
                  <a:pt x="9372766" y="1500819"/>
                </a:cubicBezTo>
                <a:lnTo>
                  <a:pt x="9339392" y="1500819"/>
                </a:lnTo>
                <a:lnTo>
                  <a:pt x="9339392" y="1519907"/>
                </a:lnTo>
                <a:lnTo>
                  <a:pt x="9372096" y="1519907"/>
                </a:lnTo>
                <a:cubicBezTo>
                  <a:pt x="9371055" y="1529432"/>
                  <a:pt x="9368450" y="1536576"/>
                  <a:pt x="9364283" y="1541338"/>
                </a:cubicBezTo>
                <a:cubicBezTo>
                  <a:pt x="9360116" y="1546100"/>
                  <a:pt x="9354349" y="1548482"/>
                  <a:pt x="9346982" y="1548482"/>
                </a:cubicBezTo>
                <a:cubicBezTo>
                  <a:pt x="9335299" y="1548482"/>
                  <a:pt x="9328155" y="1542157"/>
                  <a:pt x="9325550" y="1529506"/>
                </a:cubicBezTo>
                <a:lnTo>
                  <a:pt x="9294520" y="1535199"/>
                </a:lnTo>
                <a:cubicBezTo>
                  <a:pt x="9302184" y="1560277"/>
                  <a:pt x="9320081" y="1572815"/>
                  <a:pt x="9348210" y="1572815"/>
                </a:cubicBezTo>
                <a:cubicBezTo>
                  <a:pt x="9366664" y="1572815"/>
                  <a:pt x="9380803" y="1567420"/>
                  <a:pt x="9390626" y="1556630"/>
                </a:cubicBezTo>
                <a:cubicBezTo>
                  <a:pt x="9400448" y="1545840"/>
                  <a:pt x="9405360" y="1530474"/>
                  <a:pt x="9405360" y="1510531"/>
                </a:cubicBezTo>
                <a:cubicBezTo>
                  <a:pt x="9405360" y="1491704"/>
                  <a:pt x="9400523" y="1476728"/>
                  <a:pt x="9390849" y="1465603"/>
                </a:cubicBezTo>
                <a:cubicBezTo>
                  <a:pt x="9381175" y="1454478"/>
                  <a:pt x="9366888" y="1448916"/>
                  <a:pt x="9347986" y="1448916"/>
                </a:cubicBezTo>
                <a:close/>
                <a:moveTo>
                  <a:pt x="9215604" y="1448916"/>
                </a:moveTo>
                <a:cubicBezTo>
                  <a:pt x="9203995" y="1448916"/>
                  <a:pt x="9193484" y="1451483"/>
                  <a:pt x="9184071" y="1456618"/>
                </a:cubicBezTo>
                <a:cubicBezTo>
                  <a:pt x="9174657" y="1461752"/>
                  <a:pt x="9167383" y="1469194"/>
                  <a:pt x="9162249" y="1478942"/>
                </a:cubicBezTo>
                <a:cubicBezTo>
                  <a:pt x="9157114" y="1488690"/>
                  <a:pt x="9154547" y="1498773"/>
                  <a:pt x="9154547" y="1509191"/>
                </a:cubicBezTo>
                <a:cubicBezTo>
                  <a:pt x="9154547" y="1522809"/>
                  <a:pt x="9157114" y="1534362"/>
                  <a:pt x="9162249" y="1543850"/>
                </a:cubicBezTo>
                <a:cubicBezTo>
                  <a:pt x="9167383" y="1553337"/>
                  <a:pt x="9174881" y="1560537"/>
                  <a:pt x="9184740" y="1565448"/>
                </a:cubicBezTo>
                <a:cubicBezTo>
                  <a:pt x="9194600" y="1570360"/>
                  <a:pt x="9204962" y="1572815"/>
                  <a:pt x="9215827" y="1572815"/>
                </a:cubicBezTo>
                <a:cubicBezTo>
                  <a:pt x="9233389" y="1572815"/>
                  <a:pt x="9247955" y="1566918"/>
                  <a:pt x="9259527" y="1555123"/>
                </a:cubicBezTo>
                <a:cubicBezTo>
                  <a:pt x="9271098" y="1543329"/>
                  <a:pt x="9276884" y="1528465"/>
                  <a:pt x="9276884" y="1510531"/>
                </a:cubicBezTo>
                <a:cubicBezTo>
                  <a:pt x="9276884" y="1492746"/>
                  <a:pt x="9271154" y="1478030"/>
                  <a:pt x="9259694" y="1466385"/>
                </a:cubicBezTo>
                <a:cubicBezTo>
                  <a:pt x="9248234" y="1454739"/>
                  <a:pt x="9233538" y="1448916"/>
                  <a:pt x="9215604" y="1448916"/>
                </a:cubicBezTo>
                <a:close/>
                <a:moveTo>
                  <a:pt x="9084226" y="1448916"/>
                </a:moveTo>
                <a:cubicBezTo>
                  <a:pt x="9076338" y="1448916"/>
                  <a:pt x="9069157" y="1450776"/>
                  <a:pt x="9062683" y="1454497"/>
                </a:cubicBezTo>
                <a:cubicBezTo>
                  <a:pt x="9056209" y="1458217"/>
                  <a:pt x="9051074" y="1463054"/>
                  <a:pt x="9047279" y="1469008"/>
                </a:cubicBezTo>
                <a:lnTo>
                  <a:pt x="9047279" y="1451595"/>
                </a:lnTo>
                <a:lnTo>
                  <a:pt x="9018034" y="1451595"/>
                </a:lnTo>
                <a:lnTo>
                  <a:pt x="9018034" y="1615232"/>
                </a:lnTo>
                <a:lnTo>
                  <a:pt x="9049400" y="1615232"/>
                </a:lnTo>
                <a:lnTo>
                  <a:pt x="9049400" y="1555514"/>
                </a:lnTo>
                <a:cubicBezTo>
                  <a:pt x="9055279" y="1561839"/>
                  <a:pt x="9060878" y="1566304"/>
                  <a:pt x="9066199" y="1568909"/>
                </a:cubicBezTo>
                <a:cubicBezTo>
                  <a:pt x="9071520" y="1571513"/>
                  <a:pt x="9077454" y="1572815"/>
                  <a:pt x="9084002" y="1572815"/>
                </a:cubicBezTo>
                <a:cubicBezTo>
                  <a:pt x="9097769" y="1572815"/>
                  <a:pt x="9109489" y="1567327"/>
                  <a:pt x="9119163" y="1556351"/>
                </a:cubicBezTo>
                <a:cubicBezTo>
                  <a:pt x="9128837" y="1545375"/>
                  <a:pt x="9133674" y="1529990"/>
                  <a:pt x="9133674" y="1510196"/>
                </a:cubicBezTo>
                <a:cubicBezTo>
                  <a:pt x="9133674" y="1490923"/>
                  <a:pt x="9128874" y="1475891"/>
                  <a:pt x="9119275" y="1465101"/>
                </a:cubicBezTo>
                <a:cubicBezTo>
                  <a:pt x="9109675" y="1454311"/>
                  <a:pt x="9097992" y="1448916"/>
                  <a:pt x="9084226" y="1448916"/>
                </a:cubicBezTo>
                <a:close/>
                <a:moveTo>
                  <a:pt x="11259200" y="1406500"/>
                </a:moveTo>
                <a:lnTo>
                  <a:pt x="11259200" y="1570136"/>
                </a:lnTo>
                <a:lnTo>
                  <a:pt x="11292240" y="1570136"/>
                </a:lnTo>
                <a:lnTo>
                  <a:pt x="11292240" y="1433958"/>
                </a:lnTo>
                <a:lnTo>
                  <a:pt x="11370040" y="1433958"/>
                </a:lnTo>
                <a:lnTo>
                  <a:pt x="11370040" y="1406500"/>
                </a:lnTo>
                <a:close/>
                <a:moveTo>
                  <a:pt x="8611250" y="1406500"/>
                </a:moveTo>
                <a:lnTo>
                  <a:pt x="8611250" y="1570136"/>
                </a:lnTo>
                <a:lnTo>
                  <a:pt x="8644290" y="1570136"/>
                </a:lnTo>
                <a:lnTo>
                  <a:pt x="8644290" y="1433958"/>
                </a:lnTo>
                <a:lnTo>
                  <a:pt x="8722090" y="1433958"/>
                </a:lnTo>
                <a:lnTo>
                  <a:pt x="8722090" y="1406500"/>
                </a:lnTo>
                <a:close/>
                <a:moveTo>
                  <a:pt x="11705573" y="1403709"/>
                </a:moveTo>
                <a:cubicBezTo>
                  <a:pt x="11715768" y="1426257"/>
                  <a:pt x="11722762" y="1445437"/>
                  <a:pt x="11726558" y="1461250"/>
                </a:cubicBezTo>
                <a:cubicBezTo>
                  <a:pt x="11730352" y="1477063"/>
                  <a:pt x="11732250" y="1493825"/>
                  <a:pt x="11732250" y="1511535"/>
                </a:cubicBezTo>
                <a:cubicBezTo>
                  <a:pt x="11732250" y="1520242"/>
                  <a:pt x="11731729" y="1528744"/>
                  <a:pt x="11730688" y="1537041"/>
                </a:cubicBezTo>
                <a:cubicBezTo>
                  <a:pt x="11729646" y="1545338"/>
                  <a:pt x="11728046" y="1554100"/>
                  <a:pt x="11725888" y="1563328"/>
                </a:cubicBezTo>
                <a:cubicBezTo>
                  <a:pt x="11723730" y="1572555"/>
                  <a:pt x="11721386" y="1580703"/>
                  <a:pt x="11718856" y="1587773"/>
                </a:cubicBezTo>
                <a:cubicBezTo>
                  <a:pt x="11716326" y="1594842"/>
                  <a:pt x="11711972" y="1604999"/>
                  <a:pt x="11705796" y="1618245"/>
                </a:cubicBezTo>
                <a:lnTo>
                  <a:pt x="11727450" y="1618245"/>
                </a:lnTo>
                <a:cubicBezTo>
                  <a:pt x="11740250" y="1598823"/>
                  <a:pt x="11749440" y="1579140"/>
                  <a:pt x="11755021" y="1559198"/>
                </a:cubicBezTo>
                <a:cubicBezTo>
                  <a:pt x="11759932" y="1541413"/>
                  <a:pt x="11762388" y="1524744"/>
                  <a:pt x="11762388" y="1509191"/>
                </a:cubicBezTo>
                <a:cubicBezTo>
                  <a:pt x="11762388" y="1490737"/>
                  <a:pt x="11759281" y="1472542"/>
                  <a:pt x="11753068" y="1454608"/>
                </a:cubicBezTo>
                <a:cubicBezTo>
                  <a:pt x="11746854" y="1436675"/>
                  <a:pt x="11738129" y="1419709"/>
                  <a:pt x="11726892" y="1403709"/>
                </a:cubicBezTo>
                <a:close/>
                <a:moveTo>
                  <a:pt x="11623568" y="1403709"/>
                </a:moveTo>
                <a:cubicBezTo>
                  <a:pt x="11600649" y="1403709"/>
                  <a:pt x="11582157" y="1411244"/>
                  <a:pt x="11568093" y="1426313"/>
                </a:cubicBezTo>
                <a:cubicBezTo>
                  <a:pt x="11554028" y="1441381"/>
                  <a:pt x="11546996" y="1462534"/>
                  <a:pt x="11546996" y="1489769"/>
                </a:cubicBezTo>
                <a:cubicBezTo>
                  <a:pt x="11546996" y="1515516"/>
                  <a:pt x="11553991" y="1535813"/>
                  <a:pt x="11567981" y="1550659"/>
                </a:cubicBezTo>
                <a:cubicBezTo>
                  <a:pt x="11581971" y="1565504"/>
                  <a:pt x="11599830" y="1572927"/>
                  <a:pt x="11621559" y="1572927"/>
                </a:cubicBezTo>
                <a:cubicBezTo>
                  <a:pt x="11639121" y="1572927"/>
                  <a:pt x="11653613" y="1568592"/>
                  <a:pt x="11665036" y="1559923"/>
                </a:cubicBezTo>
                <a:cubicBezTo>
                  <a:pt x="11676458" y="1551254"/>
                  <a:pt x="11684625" y="1537990"/>
                  <a:pt x="11689536" y="1520130"/>
                </a:cubicBezTo>
                <a:lnTo>
                  <a:pt x="11657501" y="1509973"/>
                </a:lnTo>
                <a:cubicBezTo>
                  <a:pt x="11654748" y="1521953"/>
                  <a:pt x="11650208" y="1530734"/>
                  <a:pt x="11643884" y="1536315"/>
                </a:cubicBezTo>
                <a:cubicBezTo>
                  <a:pt x="11637558" y="1541896"/>
                  <a:pt x="11630005" y="1544687"/>
                  <a:pt x="11621224" y="1544687"/>
                </a:cubicBezTo>
                <a:cubicBezTo>
                  <a:pt x="11609318" y="1544687"/>
                  <a:pt x="11599644" y="1540296"/>
                  <a:pt x="11592203" y="1531515"/>
                </a:cubicBezTo>
                <a:cubicBezTo>
                  <a:pt x="11584762" y="1522735"/>
                  <a:pt x="11581041" y="1508000"/>
                  <a:pt x="11581041" y="1487313"/>
                </a:cubicBezTo>
                <a:cubicBezTo>
                  <a:pt x="11581041" y="1467817"/>
                  <a:pt x="11584817" y="1453716"/>
                  <a:pt x="11592370" y="1445009"/>
                </a:cubicBezTo>
                <a:cubicBezTo>
                  <a:pt x="11599923" y="1436303"/>
                  <a:pt x="11609764" y="1431949"/>
                  <a:pt x="11621894" y="1431949"/>
                </a:cubicBezTo>
                <a:cubicBezTo>
                  <a:pt x="11630675" y="1431949"/>
                  <a:pt x="11638135" y="1434405"/>
                  <a:pt x="11644274" y="1439316"/>
                </a:cubicBezTo>
                <a:cubicBezTo>
                  <a:pt x="11650413" y="1444228"/>
                  <a:pt x="11654450" y="1450925"/>
                  <a:pt x="11656385" y="1459408"/>
                </a:cubicBezTo>
                <a:lnTo>
                  <a:pt x="11689090" y="1451595"/>
                </a:lnTo>
                <a:cubicBezTo>
                  <a:pt x="11685369" y="1438498"/>
                  <a:pt x="11679788" y="1428452"/>
                  <a:pt x="11672347" y="1421457"/>
                </a:cubicBezTo>
                <a:cubicBezTo>
                  <a:pt x="11659845" y="1409625"/>
                  <a:pt x="11643586" y="1403709"/>
                  <a:pt x="11623568" y="1403709"/>
                </a:cubicBezTo>
                <a:close/>
                <a:moveTo>
                  <a:pt x="11451151" y="1403709"/>
                </a:moveTo>
                <a:cubicBezTo>
                  <a:pt x="11432845" y="1403709"/>
                  <a:pt x="11417981" y="1408081"/>
                  <a:pt x="11406558" y="1416825"/>
                </a:cubicBezTo>
                <a:cubicBezTo>
                  <a:pt x="11395136" y="1425568"/>
                  <a:pt x="11387750" y="1437196"/>
                  <a:pt x="11384402" y="1451707"/>
                </a:cubicBezTo>
                <a:lnTo>
                  <a:pt x="11417106" y="1459185"/>
                </a:lnTo>
                <a:cubicBezTo>
                  <a:pt x="11419562" y="1451074"/>
                  <a:pt x="11423804" y="1444563"/>
                  <a:pt x="11429831" y="1439651"/>
                </a:cubicBezTo>
                <a:cubicBezTo>
                  <a:pt x="11435859" y="1434740"/>
                  <a:pt x="11443300" y="1432284"/>
                  <a:pt x="11452156" y="1432284"/>
                </a:cubicBezTo>
                <a:cubicBezTo>
                  <a:pt x="11463838" y="1432284"/>
                  <a:pt x="11473084" y="1436321"/>
                  <a:pt x="11479894" y="1444395"/>
                </a:cubicBezTo>
                <a:cubicBezTo>
                  <a:pt x="11486702" y="1452469"/>
                  <a:pt x="11490776" y="1462608"/>
                  <a:pt x="11492116" y="1474812"/>
                </a:cubicBezTo>
                <a:lnTo>
                  <a:pt x="11440770" y="1474812"/>
                </a:lnTo>
                <a:lnTo>
                  <a:pt x="11440770" y="1502271"/>
                </a:lnTo>
                <a:lnTo>
                  <a:pt x="11492116" y="1502271"/>
                </a:lnTo>
                <a:cubicBezTo>
                  <a:pt x="11490107" y="1517154"/>
                  <a:pt x="11485660" y="1527981"/>
                  <a:pt x="11478777" y="1534752"/>
                </a:cubicBezTo>
                <a:cubicBezTo>
                  <a:pt x="11471894" y="1541524"/>
                  <a:pt x="11463615" y="1544910"/>
                  <a:pt x="11453942" y="1544910"/>
                </a:cubicBezTo>
                <a:cubicBezTo>
                  <a:pt x="11444565" y="1544910"/>
                  <a:pt x="11436510" y="1542064"/>
                  <a:pt x="11429776" y="1536371"/>
                </a:cubicBezTo>
                <a:cubicBezTo>
                  <a:pt x="11423041" y="1530678"/>
                  <a:pt x="11418818" y="1521916"/>
                  <a:pt x="11417106" y="1510084"/>
                </a:cubicBezTo>
                <a:lnTo>
                  <a:pt x="11383955" y="1520353"/>
                </a:lnTo>
                <a:cubicBezTo>
                  <a:pt x="11392587" y="1555402"/>
                  <a:pt x="11415544" y="1572927"/>
                  <a:pt x="11452825" y="1572927"/>
                </a:cubicBezTo>
                <a:cubicBezTo>
                  <a:pt x="11468154" y="1572927"/>
                  <a:pt x="11481252" y="1569504"/>
                  <a:pt x="11492116" y="1562658"/>
                </a:cubicBezTo>
                <a:cubicBezTo>
                  <a:pt x="11502980" y="1555812"/>
                  <a:pt x="11511520" y="1546175"/>
                  <a:pt x="11517733" y="1533748"/>
                </a:cubicBezTo>
                <a:cubicBezTo>
                  <a:pt x="11523946" y="1521321"/>
                  <a:pt x="11527053" y="1506475"/>
                  <a:pt x="11527053" y="1489211"/>
                </a:cubicBezTo>
                <a:cubicBezTo>
                  <a:pt x="11527053" y="1463836"/>
                  <a:pt x="11520356" y="1443242"/>
                  <a:pt x="11506962" y="1427429"/>
                </a:cubicBezTo>
                <a:cubicBezTo>
                  <a:pt x="11493567" y="1411616"/>
                  <a:pt x="11474964" y="1403709"/>
                  <a:pt x="11451151" y="1403709"/>
                </a:cubicBezTo>
                <a:close/>
                <a:moveTo>
                  <a:pt x="11212022" y="1403709"/>
                </a:moveTo>
                <a:cubicBezTo>
                  <a:pt x="11202199" y="1417774"/>
                  <a:pt x="11194088" y="1433140"/>
                  <a:pt x="11187688" y="1449809"/>
                </a:cubicBezTo>
                <a:cubicBezTo>
                  <a:pt x="11180321" y="1469008"/>
                  <a:pt x="11176638" y="1489360"/>
                  <a:pt x="11176638" y="1510866"/>
                </a:cubicBezTo>
                <a:cubicBezTo>
                  <a:pt x="11176638" y="1528204"/>
                  <a:pt x="11179614" y="1546138"/>
                  <a:pt x="11185567" y="1564667"/>
                </a:cubicBezTo>
                <a:cubicBezTo>
                  <a:pt x="11191520" y="1583196"/>
                  <a:pt x="11200190" y="1601055"/>
                  <a:pt x="11211575" y="1618245"/>
                </a:cubicBezTo>
                <a:lnTo>
                  <a:pt x="11233118" y="1618245"/>
                </a:lnTo>
                <a:cubicBezTo>
                  <a:pt x="11226569" y="1604032"/>
                  <a:pt x="11221993" y="1593130"/>
                  <a:pt x="11219388" y="1585540"/>
                </a:cubicBezTo>
                <a:cubicBezTo>
                  <a:pt x="11215444" y="1574006"/>
                  <a:pt x="11212338" y="1561839"/>
                  <a:pt x="11210068" y="1549040"/>
                </a:cubicBezTo>
                <a:cubicBezTo>
                  <a:pt x="11207798" y="1536241"/>
                  <a:pt x="11206664" y="1523739"/>
                  <a:pt x="11206664" y="1511535"/>
                </a:cubicBezTo>
                <a:cubicBezTo>
                  <a:pt x="11206664" y="1493825"/>
                  <a:pt x="11208580" y="1477063"/>
                  <a:pt x="11212412" y="1461250"/>
                </a:cubicBezTo>
                <a:cubicBezTo>
                  <a:pt x="11216244" y="1445437"/>
                  <a:pt x="11223258" y="1426257"/>
                  <a:pt x="11233453" y="140370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35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570B5-CA5D-4822-B4B4-0ADF79A18DEB}"/>
              </a:ext>
            </a:extLst>
          </p:cNvPr>
          <p:cNvSpPr txBox="1"/>
          <p:nvPr/>
        </p:nvSpPr>
        <p:spPr>
          <a:xfrm>
            <a:off x="7508452" y="1281202"/>
            <a:ext cx="45107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</a:rPr>
              <a:t>Влияние ГЭС на окружающую среду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5686936" y="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15710" y="0"/>
            <a:ext cx="567122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5302464" y="67637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-1" y="0"/>
            <a:ext cx="524413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4687367" y="138809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65560" y="0"/>
            <a:ext cx="468217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-107264" y="0"/>
            <a:ext cx="4416386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709832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15710" y="0"/>
            <a:ext cx="567122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5302464" y="67637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-1" y="0"/>
            <a:ext cx="524413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4687367" y="138809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65560" y="0"/>
            <a:ext cx="468217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-131205" y="0"/>
            <a:ext cx="44403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CC0618-80C9-4C38-8973-B714CCF189A6}"/>
              </a:ext>
            </a:extLst>
          </p:cNvPr>
          <p:cNvSpPr txBox="1"/>
          <p:nvPr/>
        </p:nvSpPr>
        <p:spPr>
          <a:xfrm>
            <a:off x="6786618" y="765922"/>
            <a:ext cx="39333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Происходит нарушение естественных путей миграции рыб на нерестилища и обмеление самих нерестилищ в низовьях рек.</a:t>
            </a:r>
          </a:p>
        </p:txBody>
      </p:sp>
    </p:spTree>
    <p:extLst>
      <p:ext uri="{BB962C8B-B14F-4D97-AF65-F5344CB8AC3E}">
        <p14:creationId xmlns:p14="http://schemas.microsoft.com/office/powerpoint/2010/main" val="409637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-1" y="0"/>
            <a:ext cx="524413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4687367" y="138809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65560" y="0"/>
            <a:ext cx="468217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-117147" y="0"/>
            <a:ext cx="4426269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847917-EBCA-471A-91BA-CC13A9763041}"/>
              </a:ext>
            </a:extLst>
          </p:cNvPr>
          <p:cNvSpPr txBox="1"/>
          <p:nvPr/>
        </p:nvSpPr>
        <p:spPr>
          <a:xfrm>
            <a:off x="5851608" y="667708"/>
            <a:ext cx="46808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 Оказывается большое влияние на водоснабжение, </a:t>
            </a:r>
            <a:r>
              <a:rPr lang="ru-RU" sz="4000" dirty="0" err="1">
                <a:solidFill>
                  <a:schemeClr val="bg1">
                    <a:lumMod val="95000"/>
                  </a:schemeClr>
                </a:solidFill>
              </a:rPr>
              <a:t>водоорошение</a:t>
            </a: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, работу речного транспорта — то есть на судоходство рек.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41295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65560" y="0"/>
            <a:ext cx="468217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-44547" y="0"/>
            <a:ext cx="4353669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B38D72-F8BD-4ED2-B50F-FA4C4D92415E}"/>
              </a:ext>
            </a:extLst>
          </p:cNvPr>
          <p:cNvSpPr txBox="1"/>
          <p:nvPr/>
        </p:nvSpPr>
        <p:spPr>
          <a:xfrm>
            <a:off x="6327993" y="1685035"/>
            <a:ext cx="2991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Происходит затопление плодородных земель.</a:t>
            </a:r>
          </a:p>
        </p:txBody>
      </p:sp>
    </p:spTree>
    <p:extLst>
      <p:ext uri="{BB962C8B-B14F-4D97-AF65-F5344CB8AC3E}">
        <p14:creationId xmlns:p14="http://schemas.microsoft.com/office/powerpoint/2010/main" val="1000400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4D40E4-785A-4FAD-A695-2B5A564B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/>
        </p:blipFill>
        <p:spPr>
          <a:xfrm>
            <a:off x="0" y="0"/>
            <a:ext cx="12192000" cy="7395327"/>
          </a:xfrm>
          <a:prstGeom prst="rect">
            <a:avLst/>
          </a:prstGeom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2DDB9DD0-D6E5-48EB-AE78-4D2EF653DD90}"/>
              </a:ext>
            </a:extLst>
          </p:cNvPr>
          <p:cNvSpPr/>
          <p:nvPr/>
        </p:nvSpPr>
        <p:spPr>
          <a:xfrm>
            <a:off x="0" y="0"/>
            <a:ext cx="12192000" cy="7541443"/>
          </a:xfrm>
          <a:custGeom>
            <a:avLst/>
            <a:gdLst/>
            <a:ahLst/>
            <a:cxnLst/>
            <a:rect l="l" t="t" r="r" b="b"/>
            <a:pathLst>
              <a:path w="12192000" h="7541443">
                <a:moveTo>
                  <a:pt x="2668756" y="5506959"/>
                </a:moveTo>
                <a:lnTo>
                  <a:pt x="2668756" y="5768738"/>
                </a:lnTo>
                <a:lnTo>
                  <a:pt x="2716576" y="5768738"/>
                </a:lnTo>
                <a:lnTo>
                  <a:pt x="2839578" y="5570308"/>
                </a:lnTo>
                <a:lnTo>
                  <a:pt x="2839578" y="5768738"/>
                </a:lnTo>
                <a:lnTo>
                  <a:pt x="2883948" y="5768738"/>
                </a:lnTo>
                <a:lnTo>
                  <a:pt x="2883948" y="5506959"/>
                </a:lnTo>
                <a:lnTo>
                  <a:pt x="2836127" y="5506959"/>
                </a:lnTo>
                <a:lnTo>
                  <a:pt x="2713126" y="5706621"/>
                </a:lnTo>
                <a:lnTo>
                  <a:pt x="2713126" y="5506959"/>
                </a:lnTo>
                <a:close/>
                <a:moveTo>
                  <a:pt x="2707457" y="5407867"/>
                </a:moveTo>
                <a:cubicBezTo>
                  <a:pt x="2709921" y="5428573"/>
                  <a:pt x="2717439" y="5444390"/>
                  <a:pt x="2730011" y="5455318"/>
                </a:cubicBezTo>
                <a:cubicBezTo>
                  <a:pt x="2742582" y="5466246"/>
                  <a:pt x="2759385" y="5471710"/>
                  <a:pt x="2780419" y="5471710"/>
                </a:cubicBezTo>
                <a:cubicBezTo>
                  <a:pt x="2801289" y="5471710"/>
                  <a:pt x="2818010" y="5466205"/>
                  <a:pt x="2830581" y="5455194"/>
                </a:cubicBezTo>
                <a:cubicBezTo>
                  <a:pt x="2843153" y="5444184"/>
                  <a:pt x="2850671" y="5428408"/>
                  <a:pt x="2853136" y="5407867"/>
                </a:cubicBezTo>
                <a:lnTo>
                  <a:pt x="2822817" y="5407867"/>
                </a:lnTo>
                <a:cubicBezTo>
                  <a:pt x="2820516" y="5419370"/>
                  <a:pt x="2815956" y="5427792"/>
                  <a:pt x="2809136" y="5433133"/>
                </a:cubicBezTo>
                <a:cubicBezTo>
                  <a:pt x="2802316" y="5438474"/>
                  <a:pt x="2792251" y="5441144"/>
                  <a:pt x="2778940" y="5441144"/>
                </a:cubicBezTo>
                <a:cubicBezTo>
                  <a:pt x="2767437" y="5441144"/>
                  <a:pt x="2758276" y="5438392"/>
                  <a:pt x="2751456" y="5432886"/>
                </a:cubicBezTo>
                <a:cubicBezTo>
                  <a:pt x="2744636" y="5427382"/>
                  <a:pt x="2740076" y="5419042"/>
                  <a:pt x="2737775" y="5407867"/>
                </a:cubicBezTo>
                <a:close/>
                <a:moveTo>
                  <a:pt x="4226531" y="5027755"/>
                </a:moveTo>
                <a:lnTo>
                  <a:pt x="4226531" y="5044024"/>
                </a:lnTo>
                <a:cubicBezTo>
                  <a:pt x="4226531" y="5063580"/>
                  <a:pt x="4224148" y="5078369"/>
                  <a:pt x="4219382" y="5088393"/>
                </a:cubicBezTo>
                <a:cubicBezTo>
                  <a:pt x="4213138" y="5101376"/>
                  <a:pt x="4203361" y="5111605"/>
                  <a:pt x="4190049" y="5119082"/>
                </a:cubicBezTo>
                <a:cubicBezTo>
                  <a:pt x="4176739" y="5126559"/>
                  <a:pt x="4161538" y="5130298"/>
                  <a:pt x="4144448" y="5130298"/>
                </a:cubicBezTo>
                <a:cubicBezTo>
                  <a:pt x="4127193" y="5130298"/>
                  <a:pt x="4114087" y="5126354"/>
                  <a:pt x="4105131" y="5118466"/>
                </a:cubicBezTo>
                <a:cubicBezTo>
                  <a:pt x="4096176" y="5110578"/>
                  <a:pt x="4091697" y="5100718"/>
                  <a:pt x="4091697" y="5088886"/>
                </a:cubicBezTo>
                <a:cubicBezTo>
                  <a:pt x="4091697" y="5081163"/>
                  <a:pt x="4093751" y="5074138"/>
                  <a:pt x="4097860" y="5067811"/>
                </a:cubicBezTo>
                <a:cubicBezTo>
                  <a:pt x="4101968" y="5061484"/>
                  <a:pt x="4107802" y="5056678"/>
                  <a:pt x="4115361" y="5053391"/>
                </a:cubicBezTo>
                <a:cubicBezTo>
                  <a:pt x="4122920" y="5050105"/>
                  <a:pt x="4135820" y="5047147"/>
                  <a:pt x="4154061" y="5044517"/>
                </a:cubicBezTo>
                <a:cubicBezTo>
                  <a:pt x="4186270" y="5039916"/>
                  <a:pt x="4210426" y="5034329"/>
                  <a:pt x="4226531" y="5027755"/>
                </a:cubicBezTo>
                <a:close/>
                <a:moveTo>
                  <a:pt x="959558" y="4934087"/>
                </a:moveTo>
                <a:lnTo>
                  <a:pt x="1060869" y="4934087"/>
                </a:lnTo>
                <a:lnTo>
                  <a:pt x="1060869" y="5122657"/>
                </a:lnTo>
                <a:lnTo>
                  <a:pt x="920119" y="5122657"/>
                </a:lnTo>
                <a:cubicBezTo>
                  <a:pt x="943125" y="5081903"/>
                  <a:pt x="956272" y="5019046"/>
                  <a:pt x="959558" y="4934087"/>
                </a:cubicBezTo>
                <a:close/>
                <a:moveTo>
                  <a:pt x="3394121" y="4928171"/>
                </a:moveTo>
                <a:cubicBezTo>
                  <a:pt x="3415977" y="4928171"/>
                  <a:pt x="3434259" y="4936511"/>
                  <a:pt x="3448967" y="4953190"/>
                </a:cubicBezTo>
                <a:cubicBezTo>
                  <a:pt x="3463674" y="4969870"/>
                  <a:pt x="3471028" y="4994396"/>
                  <a:pt x="3471028" y="5026769"/>
                </a:cubicBezTo>
                <a:cubicBezTo>
                  <a:pt x="3471028" y="5061115"/>
                  <a:pt x="3463715" y="5086668"/>
                  <a:pt x="3449090" y="5103430"/>
                </a:cubicBezTo>
                <a:cubicBezTo>
                  <a:pt x="3434464" y="5120192"/>
                  <a:pt x="3416142" y="5128572"/>
                  <a:pt x="3394121" y="5128572"/>
                </a:cubicBezTo>
                <a:cubicBezTo>
                  <a:pt x="3371937" y="5128572"/>
                  <a:pt x="3353532" y="5120233"/>
                  <a:pt x="3338906" y="5103553"/>
                </a:cubicBezTo>
                <a:cubicBezTo>
                  <a:pt x="3324280" y="5086874"/>
                  <a:pt x="3316968" y="5061772"/>
                  <a:pt x="3316968" y="5028248"/>
                </a:cubicBezTo>
                <a:cubicBezTo>
                  <a:pt x="3316968" y="4994725"/>
                  <a:pt x="3324280" y="4969664"/>
                  <a:pt x="3338906" y="4953067"/>
                </a:cubicBezTo>
                <a:cubicBezTo>
                  <a:pt x="3353532" y="4936470"/>
                  <a:pt x="3371937" y="4928171"/>
                  <a:pt x="3394121" y="4928171"/>
                </a:cubicBezTo>
                <a:close/>
                <a:moveTo>
                  <a:pt x="1565322" y="4928171"/>
                </a:moveTo>
                <a:cubicBezTo>
                  <a:pt x="1587178" y="4928171"/>
                  <a:pt x="1605459" y="4936511"/>
                  <a:pt x="1620167" y="4953190"/>
                </a:cubicBezTo>
                <a:cubicBezTo>
                  <a:pt x="1634875" y="4969870"/>
                  <a:pt x="1642229" y="4994396"/>
                  <a:pt x="1642229" y="5026769"/>
                </a:cubicBezTo>
                <a:cubicBezTo>
                  <a:pt x="1642229" y="5061115"/>
                  <a:pt x="1634916" y="5086668"/>
                  <a:pt x="1620290" y="5103430"/>
                </a:cubicBezTo>
                <a:cubicBezTo>
                  <a:pt x="1605665" y="5120192"/>
                  <a:pt x="1587342" y="5128572"/>
                  <a:pt x="1565322" y="5128572"/>
                </a:cubicBezTo>
                <a:cubicBezTo>
                  <a:pt x="1543137" y="5128572"/>
                  <a:pt x="1524731" y="5120233"/>
                  <a:pt x="1510106" y="5103553"/>
                </a:cubicBezTo>
                <a:cubicBezTo>
                  <a:pt x="1495481" y="5086874"/>
                  <a:pt x="1488168" y="5061772"/>
                  <a:pt x="1488168" y="5028248"/>
                </a:cubicBezTo>
                <a:cubicBezTo>
                  <a:pt x="1488168" y="4994725"/>
                  <a:pt x="1495481" y="4969664"/>
                  <a:pt x="1510106" y="4953067"/>
                </a:cubicBezTo>
                <a:cubicBezTo>
                  <a:pt x="1524731" y="4936470"/>
                  <a:pt x="1543137" y="4928171"/>
                  <a:pt x="1565322" y="4928171"/>
                </a:cubicBezTo>
                <a:close/>
                <a:moveTo>
                  <a:pt x="2376672" y="4927924"/>
                </a:moveTo>
                <a:cubicBezTo>
                  <a:pt x="2399185" y="4927924"/>
                  <a:pt x="2417508" y="4936470"/>
                  <a:pt x="2431641" y="4953560"/>
                </a:cubicBezTo>
                <a:cubicBezTo>
                  <a:pt x="2440843" y="4964570"/>
                  <a:pt x="2446431" y="4981086"/>
                  <a:pt x="2448402" y="5003106"/>
                </a:cubicBezTo>
                <a:lnTo>
                  <a:pt x="2302230" y="5003106"/>
                </a:lnTo>
                <a:cubicBezTo>
                  <a:pt x="2303709" y="4980264"/>
                  <a:pt x="2311392" y="4962023"/>
                  <a:pt x="2325277" y="4948383"/>
                </a:cubicBezTo>
                <a:cubicBezTo>
                  <a:pt x="2339163" y="4934744"/>
                  <a:pt x="2356295" y="4927924"/>
                  <a:pt x="2376672" y="4927924"/>
                </a:cubicBezTo>
                <a:close/>
                <a:moveTo>
                  <a:pt x="3123812" y="4926199"/>
                </a:moveTo>
                <a:cubicBezTo>
                  <a:pt x="3142875" y="4926199"/>
                  <a:pt x="3159267" y="4934498"/>
                  <a:pt x="3172988" y="4951095"/>
                </a:cubicBezTo>
                <a:cubicBezTo>
                  <a:pt x="3186710" y="4967692"/>
                  <a:pt x="3193571" y="4992671"/>
                  <a:pt x="3193571" y="5026030"/>
                </a:cubicBezTo>
                <a:cubicBezTo>
                  <a:pt x="3193571" y="5061032"/>
                  <a:pt x="3186546" y="5086874"/>
                  <a:pt x="3172495" y="5103553"/>
                </a:cubicBezTo>
                <a:cubicBezTo>
                  <a:pt x="3158445" y="5120233"/>
                  <a:pt x="3141560" y="5128572"/>
                  <a:pt x="3121840" y="5128572"/>
                </a:cubicBezTo>
                <a:cubicBezTo>
                  <a:pt x="3102449" y="5128572"/>
                  <a:pt x="3085934" y="5120520"/>
                  <a:pt x="3072294" y="5104416"/>
                </a:cubicBezTo>
                <a:cubicBezTo>
                  <a:pt x="3058655" y="5088312"/>
                  <a:pt x="3051835" y="5063415"/>
                  <a:pt x="3051835" y="5029727"/>
                </a:cubicBezTo>
                <a:cubicBezTo>
                  <a:pt x="3051835" y="4996040"/>
                  <a:pt x="3059107" y="4970363"/>
                  <a:pt x="3073650" y="4952697"/>
                </a:cubicBezTo>
                <a:cubicBezTo>
                  <a:pt x="3088193" y="4935032"/>
                  <a:pt x="3104914" y="4926199"/>
                  <a:pt x="3123812" y="4926199"/>
                </a:cubicBezTo>
                <a:close/>
                <a:moveTo>
                  <a:pt x="1295012" y="4926199"/>
                </a:moveTo>
                <a:cubicBezTo>
                  <a:pt x="1314075" y="4926199"/>
                  <a:pt x="1330467" y="4934498"/>
                  <a:pt x="1344188" y="4951095"/>
                </a:cubicBezTo>
                <a:cubicBezTo>
                  <a:pt x="1357910" y="4967692"/>
                  <a:pt x="1364771" y="4992671"/>
                  <a:pt x="1364771" y="5026030"/>
                </a:cubicBezTo>
                <a:cubicBezTo>
                  <a:pt x="1364771" y="5061032"/>
                  <a:pt x="1357746" y="5086874"/>
                  <a:pt x="1343695" y="5103553"/>
                </a:cubicBezTo>
                <a:cubicBezTo>
                  <a:pt x="1329645" y="5120233"/>
                  <a:pt x="1312760" y="5128572"/>
                  <a:pt x="1293041" y="5128572"/>
                </a:cubicBezTo>
                <a:cubicBezTo>
                  <a:pt x="1273649" y="5128572"/>
                  <a:pt x="1257134" y="5120520"/>
                  <a:pt x="1243495" y="5104416"/>
                </a:cubicBezTo>
                <a:cubicBezTo>
                  <a:pt x="1229855" y="5088312"/>
                  <a:pt x="1223035" y="5063415"/>
                  <a:pt x="1223035" y="5029727"/>
                </a:cubicBezTo>
                <a:cubicBezTo>
                  <a:pt x="1223035" y="4996040"/>
                  <a:pt x="1230307" y="4970363"/>
                  <a:pt x="1244850" y="4952697"/>
                </a:cubicBezTo>
                <a:cubicBezTo>
                  <a:pt x="1259394" y="4935032"/>
                  <a:pt x="1276114" y="4926199"/>
                  <a:pt x="1295012" y="4926199"/>
                </a:cubicBezTo>
                <a:close/>
                <a:moveTo>
                  <a:pt x="4907132" y="4897359"/>
                </a:moveTo>
                <a:lnTo>
                  <a:pt x="4907132" y="5159138"/>
                </a:lnTo>
                <a:lnTo>
                  <a:pt x="4954951" y="5159138"/>
                </a:lnTo>
                <a:lnTo>
                  <a:pt x="5077953" y="4960708"/>
                </a:lnTo>
                <a:lnTo>
                  <a:pt x="5077953" y="5159138"/>
                </a:lnTo>
                <a:lnTo>
                  <a:pt x="5122323" y="5159138"/>
                </a:lnTo>
                <a:lnTo>
                  <a:pt x="5122323" y="4897359"/>
                </a:lnTo>
                <a:lnTo>
                  <a:pt x="5074502" y="4897359"/>
                </a:lnTo>
                <a:lnTo>
                  <a:pt x="4951501" y="5097021"/>
                </a:lnTo>
                <a:lnTo>
                  <a:pt x="4951501" y="4897359"/>
                </a:lnTo>
                <a:close/>
                <a:moveTo>
                  <a:pt x="4622121" y="4897359"/>
                </a:moveTo>
                <a:lnTo>
                  <a:pt x="4622121" y="5159138"/>
                </a:lnTo>
                <a:lnTo>
                  <a:pt x="4825727" y="5159138"/>
                </a:lnTo>
                <a:lnTo>
                  <a:pt x="4825727" y="5233333"/>
                </a:lnTo>
                <a:lnTo>
                  <a:pt x="4862208" y="5233333"/>
                </a:lnTo>
                <a:lnTo>
                  <a:pt x="4862208" y="5122657"/>
                </a:lnTo>
                <a:lnTo>
                  <a:pt x="4833615" y="5122657"/>
                </a:lnTo>
                <a:lnTo>
                  <a:pt x="4833615" y="4897359"/>
                </a:lnTo>
                <a:lnTo>
                  <a:pt x="4789245" y="4897359"/>
                </a:lnTo>
                <a:lnTo>
                  <a:pt x="4789245" y="5122657"/>
                </a:lnTo>
                <a:lnTo>
                  <a:pt x="4666490" y="5122657"/>
                </a:lnTo>
                <a:lnTo>
                  <a:pt x="4666490" y="4897359"/>
                </a:lnTo>
                <a:close/>
                <a:moveTo>
                  <a:pt x="4345403" y="4897359"/>
                </a:moveTo>
                <a:lnTo>
                  <a:pt x="4345403" y="5159138"/>
                </a:lnTo>
                <a:lnTo>
                  <a:pt x="4389772" y="5159138"/>
                </a:lnTo>
                <a:lnTo>
                  <a:pt x="4389772" y="5043038"/>
                </a:lnTo>
                <a:lnTo>
                  <a:pt x="4512774" y="5043038"/>
                </a:lnTo>
                <a:lnTo>
                  <a:pt x="4512774" y="5159138"/>
                </a:lnTo>
                <a:lnTo>
                  <a:pt x="4557143" y="5159138"/>
                </a:lnTo>
                <a:lnTo>
                  <a:pt x="4557143" y="4897359"/>
                </a:lnTo>
                <a:lnTo>
                  <a:pt x="4512774" y="4897359"/>
                </a:lnTo>
                <a:lnTo>
                  <a:pt x="4512774" y="5006310"/>
                </a:lnTo>
                <a:lnTo>
                  <a:pt x="4389772" y="5006310"/>
                </a:lnTo>
                <a:lnTo>
                  <a:pt x="4389772" y="4897359"/>
                </a:lnTo>
                <a:close/>
                <a:moveTo>
                  <a:pt x="3806896" y="4897359"/>
                </a:moveTo>
                <a:lnTo>
                  <a:pt x="3806896" y="4934087"/>
                </a:lnTo>
                <a:lnTo>
                  <a:pt x="3891198" y="4934087"/>
                </a:lnTo>
                <a:lnTo>
                  <a:pt x="3891198" y="5159138"/>
                </a:lnTo>
                <a:lnTo>
                  <a:pt x="3935321" y="5159138"/>
                </a:lnTo>
                <a:lnTo>
                  <a:pt x="3935321" y="4934087"/>
                </a:lnTo>
                <a:lnTo>
                  <a:pt x="4019623" y="4934087"/>
                </a:lnTo>
                <a:lnTo>
                  <a:pt x="4019623" y="4897359"/>
                </a:lnTo>
                <a:close/>
                <a:moveTo>
                  <a:pt x="2749621" y="4897359"/>
                </a:moveTo>
                <a:lnTo>
                  <a:pt x="2749621" y="4934087"/>
                </a:lnTo>
                <a:lnTo>
                  <a:pt x="2833923" y="4934087"/>
                </a:lnTo>
                <a:lnTo>
                  <a:pt x="2833923" y="5159138"/>
                </a:lnTo>
                <a:lnTo>
                  <a:pt x="2878046" y="5159138"/>
                </a:lnTo>
                <a:lnTo>
                  <a:pt x="2878046" y="4934087"/>
                </a:lnTo>
                <a:lnTo>
                  <a:pt x="2962347" y="4934087"/>
                </a:lnTo>
                <a:lnTo>
                  <a:pt x="2962347" y="4897359"/>
                </a:lnTo>
                <a:close/>
                <a:moveTo>
                  <a:pt x="2544685" y="4897359"/>
                </a:moveTo>
                <a:lnTo>
                  <a:pt x="2544685" y="5159138"/>
                </a:lnTo>
                <a:lnTo>
                  <a:pt x="2589054" y="5159138"/>
                </a:lnTo>
                <a:lnTo>
                  <a:pt x="2589054" y="5038108"/>
                </a:lnTo>
                <a:cubicBezTo>
                  <a:pt x="2599079" y="5038108"/>
                  <a:pt x="2607706" y="5040696"/>
                  <a:pt x="2614936" y="5045873"/>
                </a:cubicBezTo>
                <a:cubicBezTo>
                  <a:pt x="2622167" y="5051049"/>
                  <a:pt x="2630630" y="5061772"/>
                  <a:pt x="2640326" y="5078041"/>
                </a:cubicBezTo>
                <a:lnTo>
                  <a:pt x="2687653" y="5159138"/>
                </a:lnTo>
                <a:lnTo>
                  <a:pt x="2736459" y="5159138"/>
                </a:lnTo>
                <a:lnTo>
                  <a:pt x="2687899" y="5078041"/>
                </a:lnTo>
                <a:cubicBezTo>
                  <a:pt x="2669494" y="5047640"/>
                  <a:pt x="2650761" y="5029892"/>
                  <a:pt x="2631698" y="5024797"/>
                </a:cubicBezTo>
                <a:cubicBezTo>
                  <a:pt x="2643365" y="5019374"/>
                  <a:pt x="2651993" y="5013377"/>
                  <a:pt x="2657580" y="5006803"/>
                </a:cubicBezTo>
                <a:cubicBezTo>
                  <a:pt x="2663168" y="5000230"/>
                  <a:pt x="2669330" y="4988398"/>
                  <a:pt x="2676068" y="4971308"/>
                </a:cubicBezTo>
                <a:cubicBezTo>
                  <a:pt x="2683134" y="4953396"/>
                  <a:pt x="2688393" y="4942632"/>
                  <a:pt x="2691843" y="4939017"/>
                </a:cubicBezTo>
                <a:cubicBezTo>
                  <a:pt x="2695130" y="4935566"/>
                  <a:pt x="2702607" y="4933840"/>
                  <a:pt x="2714274" y="4933840"/>
                </a:cubicBezTo>
                <a:lnTo>
                  <a:pt x="2726600" y="4934087"/>
                </a:lnTo>
                <a:lnTo>
                  <a:pt x="2726600" y="4897359"/>
                </a:lnTo>
                <a:lnTo>
                  <a:pt x="2717725" y="4897359"/>
                </a:lnTo>
                <a:cubicBezTo>
                  <a:pt x="2702114" y="4897359"/>
                  <a:pt x="2690775" y="4898509"/>
                  <a:pt x="2683709" y="4900810"/>
                </a:cubicBezTo>
                <a:cubicBezTo>
                  <a:pt x="2676643" y="4903110"/>
                  <a:pt x="2670398" y="4907547"/>
                  <a:pt x="2664975" y="4914120"/>
                </a:cubicBezTo>
                <a:cubicBezTo>
                  <a:pt x="2659552" y="4920694"/>
                  <a:pt x="2652486" y="4934333"/>
                  <a:pt x="2643777" y="4955039"/>
                </a:cubicBezTo>
                <a:cubicBezTo>
                  <a:pt x="2632766" y="4981167"/>
                  <a:pt x="2624427" y="4996943"/>
                  <a:pt x="2618757" y="5002366"/>
                </a:cubicBezTo>
                <a:cubicBezTo>
                  <a:pt x="2613088" y="5007789"/>
                  <a:pt x="2603187" y="5010501"/>
                  <a:pt x="2589054" y="5010501"/>
                </a:cubicBezTo>
                <a:lnTo>
                  <a:pt x="2589054" y="4897359"/>
                </a:lnTo>
                <a:close/>
                <a:moveTo>
                  <a:pt x="2004648" y="4897359"/>
                </a:moveTo>
                <a:lnTo>
                  <a:pt x="2004648" y="5069906"/>
                </a:lnTo>
                <a:cubicBezTo>
                  <a:pt x="2004648" y="5092584"/>
                  <a:pt x="2003991" y="5105977"/>
                  <a:pt x="2002676" y="5110085"/>
                </a:cubicBezTo>
                <a:cubicBezTo>
                  <a:pt x="2001362" y="5114194"/>
                  <a:pt x="1998733" y="5117193"/>
                  <a:pt x="1994788" y="5119082"/>
                </a:cubicBezTo>
                <a:cubicBezTo>
                  <a:pt x="1990844" y="5120972"/>
                  <a:pt x="1984271" y="5121917"/>
                  <a:pt x="1975068" y="5121917"/>
                </a:cubicBezTo>
                <a:lnTo>
                  <a:pt x="1955595" y="5121917"/>
                </a:lnTo>
                <a:lnTo>
                  <a:pt x="1955595" y="5158892"/>
                </a:lnTo>
                <a:cubicBezTo>
                  <a:pt x="1969071" y="5160206"/>
                  <a:pt x="1980985" y="5160863"/>
                  <a:pt x="1991337" y="5160863"/>
                </a:cubicBezTo>
                <a:cubicBezTo>
                  <a:pt x="2008099" y="5160863"/>
                  <a:pt x="2020917" y="5157248"/>
                  <a:pt x="2029791" y="5150018"/>
                </a:cubicBezTo>
                <a:cubicBezTo>
                  <a:pt x="2038665" y="5142787"/>
                  <a:pt x="2044088" y="5134324"/>
                  <a:pt x="2046060" y="5124628"/>
                </a:cubicBezTo>
                <a:cubicBezTo>
                  <a:pt x="2048031" y="5114933"/>
                  <a:pt x="2049018" y="5094885"/>
                  <a:pt x="2049018" y="5064483"/>
                </a:cubicBezTo>
                <a:lnTo>
                  <a:pt x="2049018" y="4934087"/>
                </a:lnTo>
                <a:lnTo>
                  <a:pt x="2166596" y="4934087"/>
                </a:lnTo>
                <a:lnTo>
                  <a:pt x="2166596" y="5159138"/>
                </a:lnTo>
                <a:lnTo>
                  <a:pt x="2210719" y="5159138"/>
                </a:lnTo>
                <a:lnTo>
                  <a:pt x="2210719" y="4897359"/>
                </a:lnTo>
                <a:close/>
                <a:moveTo>
                  <a:pt x="922584" y="4897359"/>
                </a:moveTo>
                <a:cubicBezTo>
                  <a:pt x="923899" y="5005160"/>
                  <a:pt x="908945" y="5080259"/>
                  <a:pt x="877722" y="5122657"/>
                </a:cubicBezTo>
                <a:lnTo>
                  <a:pt x="854305" y="5122657"/>
                </a:lnTo>
                <a:lnTo>
                  <a:pt x="854305" y="5233333"/>
                </a:lnTo>
                <a:lnTo>
                  <a:pt x="890786" y="5233333"/>
                </a:lnTo>
                <a:lnTo>
                  <a:pt x="890786" y="5159138"/>
                </a:lnTo>
                <a:lnTo>
                  <a:pt x="1096857" y="5159138"/>
                </a:lnTo>
                <a:lnTo>
                  <a:pt x="1096857" y="5233333"/>
                </a:lnTo>
                <a:lnTo>
                  <a:pt x="1133339" y="5233333"/>
                </a:lnTo>
                <a:lnTo>
                  <a:pt x="1133339" y="5122657"/>
                </a:lnTo>
                <a:lnTo>
                  <a:pt x="1104991" y="5122657"/>
                </a:lnTo>
                <a:lnTo>
                  <a:pt x="1104991" y="4897359"/>
                </a:lnTo>
                <a:close/>
                <a:moveTo>
                  <a:pt x="611356" y="4897359"/>
                </a:moveTo>
                <a:lnTo>
                  <a:pt x="611356" y="5159138"/>
                </a:lnTo>
                <a:lnTo>
                  <a:pt x="659177" y="5159138"/>
                </a:lnTo>
                <a:lnTo>
                  <a:pt x="782178" y="4960708"/>
                </a:lnTo>
                <a:lnTo>
                  <a:pt x="782178" y="5159138"/>
                </a:lnTo>
                <a:lnTo>
                  <a:pt x="826548" y="5159138"/>
                </a:lnTo>
                <a:lnTo>
                  <a:pt x="826548" y="4897359"/>
                </a:lnTo>
                <a:lnTo>
                  <a:pt x="778728" y="4897359"/>
                </a:lnTo>
                <a:lnTo>
                  <a:pt x="655726" y="5097021"/>
                </a:lnTo>
                <a:lnTo>
                  <a:pt x="655726" y="4897359"/>
                </a:lnTo>
                <a:close/>
                <a:moveTo>
                  <a:pt x="430628" y="4897359"/>
                </a:moveTo>
                <a:lnTo>
                  <a:pt x="430628" y="5159138"/>
                </a:lnTo>
                <a:lnTo>
                  <a:pt x="474997" y="5159138"/>
                </a:lnTo>
                <a:lnTo>
                  <a:pt x="474997" y="4934087"/>
                </a:lnTo>
                <a:lnTo>
                  <a:pt x="581237" y="4934087"/>
                </a:lnTo>
                <a:lnTo>
                  <a:pt x="581237" y="4897359"/>
                </a:lnTo>
                <a:close/>
                <a:moveTo>
                  <a:pt x="4170083" y="4891443"/>
                </a:moveTo>
                <a:cubicBezTo>
                  <a:pt x="4147570" y="4891443"/>
                  <a:pt x="4127768" y="4894524"/>
                  <a:pt x="4110678" y="4900686"/>
                </a:cubicBezTo>
                <a:cubicBezTo>
                  <a:pt x="4093587" y="4906849"/>
                  <a:pt x="4080523" y="4915641"/>
                  <a:pt x="4071485" y="4927061"/>
                </a:cubicBezTo>
                <a:cubicBezTo>
                  <a:pt x="4062446" y="4938483"/>
                  <a:pt x="4055955" y="4953478"/>
                  <a:pt x="4052011" y="4972047"/>
                </a:cubicBezTo>
                <a:lnTo>
                  <a:pt x="4095395" y="4977963"/>
                </a:lnTo>
                <a:cubicBezTo>
                  <a:pt x="4100160" y="4959394"/>
                  <a:pt x="4107514" y="4946453"/>
                  <a:pt x="4117456" y="4939140"/>
                </a:cubicBezTo>
                <a:cubicBezTo>
                  <a:pt x="4127398" y="4931827"/>
                  <a:pt x="4142804" y="4928171"/>
                  <a:pt x="4163674" y="4928171"/>
                </a:cubicBezTo>
                <a:cubicBezTo>
                  <a:pt x="4186024" y="4928171"/>
                  <a:pt x="4202867" y="4933183"/>
                  <a:pt x="4214207" y="4943207"/>
                </a:cubicBezTo>
                <a:cubicBezTo>
                  <a:pt x="4222587" y="4950602"/>
                  <a:pt x="4226777" y="4963338"/>
                  <a:pt x="4226777" y="4981414"/>
                </a:cubicBezTo>
                <a:cubicBezTo>
                  <a:pt x="4226777" y="4983057"/>
                  <a:pt x="4226695" y="4986919"/>
                  <a:pt x="4226531" y="4992999"/>
                </a:cubicBezTo>
                <a:cubicBezTo>
                  <a:pt x="4209604" y="4998915"/>
                  <a:pt x="4183230" y="5004010"/>
                  <a:pt x="4147406" y="5008282"/>
                </a:cubicBezTo>
                <a:cubicBezTo>
                  <a:pt x="4129822" y="5010419"/>
                  <a:pt x="4116675" y="5012637"/>
                  <a:pt x="4107966" y="5014938"/>
                </a:cubicBezTo>
                <a:cubicBezTo>
                  <a:pt x="4096134" y="5018224"/>
                  <a:pt x="4085493" y="5023072"/>
                  <a:pt x="4076045" y="5029481"/>
                </a:cubicBezTo>
                <a:cubicBezTo>
                  <a:pt x="4066596" y="5035890"/>
                  <a:pt x="4058955" y="5044394"/>
                  <a:pt x="4053121" y="5054993"/>
                </a:cubicBezTo>
                <a:cubicBezTo>
                  <a:pt x="4047287" y="5065593"/>
                  <a:pt x="4044370" y="5077301"/>
                  <a:pt x="4044370" y="5090119"/>
                </a:cubicBezTo>
                <a:cubicBezTo>
                  <a:pt x="4044370" y="5111975"/>
                  <a:pt x="4052093" y="5129928"/>
                  <a:pt x="4067541" y="5143978"/>
                </a:cubicBezTo>
                <a:cubicBezTo>
                  <a:pt x="4082988" y="5158029"/>
                  <a:pt x="4105090" y="5165054"/>
                  <a:pt x="4133848" y="5165054"/>
                </a:cubicBezTo>
                <a:cubicBezTo>
                  <a:pt x="4151268" y="5165054"/>
                  <a:pt x="4167577" y="5162178"/>
                  <a:pt x="4182778" y="5156427"/>
                </a:cubicBezTo>
                <a:cubicBezTo>
                  <a:pt x="4197978" y="5150675"/>
                  <a:pt x="4213795" y="5140815"/>
                  <a:pt x="4230228" y="5126847"/>
                </a:cubicBezTo>
                <a:cubicBezTo>
                  <a:pt x="4231543" y="5139172"/>
                  <a:pt x="4234501" y="5149936"/>
                  <a:pt x="4239103" y="5159138"/>
                </a:cubicBezTo>
                <a:lnTo>
                  <a:pt x="4285443" y="5159138"/>
                </a:lnTo>
                <a:cubicBezTo>
                  <a:pt x="4279856" y="5149114"/>
                  <a:pt x="4276118" y="5138638"/>
                  <a:pt x="4274228" y="5127710"/>
                </a:cubicBezTo>
                <a:cubicBezTo>
                  <a:pt x="4272338" y="5116782"/>
                  <a:pt x="4271393" y="5090694"/>
                  <a:pt x="4271393" y="5049447"/>
                </a:cubicBezTo>
                <a:lnTo>
                  <a:pt x="4271393" y="4990288"/>
                </a:lnTo>
                <a:cubicBezTo>
                  <a:pt x="4271393" y="4970568"/>
                  <a:pt x="4270654" y="4956929"/>
                  <a:pt x="4269175" y="4949369"/>
                </a:cubicBezTo>
                <a:cubicBezTo>
                  <a:pt x="4266545" y="4937209"/>
                  <a:pt x="4261945" y="4927144"/>
                  <a:pt x="4255372" y="4919174"/>
                </a:cubicBezTo>
                <a:cubicBezTo>
                  <a:pt x="4248797" y="4911204"/>
                  <a:pt x="4238528" y="4904589"/>
                  <a:pt x="4224559" y="4899331"/>
                </a:cubicBezTo>
                <a:cubicBezTo>
                  <a:pt x="4210590" y="4894072"/>
                  <a:pt x="4192432" y="4891443"/>
                  <a:pt x="4170083" y="4891443"/>
                </a:cubicBezTo>
                <a:close/>
                <a:moveTo>
                  <a:pt x="3669853" y="4891443"/>
                </a:moveTo>
                <a:cubicBezTo>
                  <a:pt x="3647340" y="4891443"/>
                  <a:pt x="3626511" y="4896742"/>
                  <a:pt x="3607366" y="4907342"/>
                </a:cubicBezTo>
                <a:cubicBezTo>
                  <a:pt x="3588222" y="4917941"/>
                  <a:pt x="3573966" y="4933840"/>
                  <a:pt x="3564599" y="4955039"/>
                </a:cubicBezTo>
                <a:cubicBezTo>
                  <a:pt x="3555232" y="4976238"/>
                  <a:pt x="3550549" y="5000969"/>
                  <a:pt x="3550549" y="5029234"/>
                </a:cubicBezTo>
                <a:cubicBezTo>
                  <a:pt x="3550549" y="5072946"/>
                  <a:pt x="3561436" y="5106511"/>
                  <a:pt x="3583210" y="5129928"/>
                </a:cubicBezTo>
                <a:cubicBezTo>
                  <a:pt x="3604983" y="5153345"/>
                  <a:pt x="3633783" y="5165054"/>
                  <a:pt x="3669607" y="5165054"/>
                </a:cubicBezTo>
                <a:cubicBezTo>
                  <a:pt x="3698200" y="5165054"/>
                  <a:pt x="3722316" y="5156550"/>
                  <a:pt x="3741954" y="5139542"/>
                </a:cubicBezTo>
                <a:cubicBezTo>
                  <a:pt x="3761591" y="5122533"/>
                  <a:pt x="3773793" y="5098993"/>
                  <a:pt x="3778558" y="5068920"/>
                </a:cubicBezTo>
                <a:lnTo>
                  <a:pt x="3734928" y="5063251"/>
                </a:lnTo>
                <a:cubicBezTo>
                  <a:pt x="3731806" y="5085436"/>
                  <a:pt x="3724411" y="5101869"/>
                  <a:pt x="3712744" y="5112550"/>
                </a:cubicBezTo>
                <a:cubicBezTo>
                  <a:pt x="3701076" y="5123232"/>
                  <a:pt x="3686533" y="5128572"/>
                  <a:pt x="3669114" y="5128572"/>
                </a:cubicBezTo>
                <a:cubicBezTo>
                  <a:pt x="3647422" y="5128572"/>
                  <a:pt x="3629839" y="5120603"/>
                  <a:pt x="3616364" y="5104662"/>
                </a:cubicBezTo>
                <a:cubicBezTo>
                  <a:pt x="3602888" y="5088722"/>
                  <a:pt x="3596151" y="5063169"/>
                  <a:pt x="3596151" y="5028002"/>
                </a:cubicBezTo>
                <a:cubicBezTo>
                  <a:pt x="3596151" y="4993328"/>
                  <a:pt x="3603134" y="4967980"/>
                  <a:pt x="3617103" y="4951958"/>
                </a:cubicBezTo>
                <a:cubicBezTo>
                  <a:pt x="3631071" y="4935935"/>
                  <a:pt x="3649230" y="4927924"/>
                  <a:pt x="3671579" y="4927924"/>
                </a:cubicBezTo>
                <a:cubicBezTo>
                  <a:pt x="3686368" y="4927924"/>
                  <a:pt x="3698981" y="4932361"/>
                  <a:pt x="3709416" y="4941235"/>
                </a:cubicBezTo>
                <a:cubicBezTo>
                  <a:pt x="3719851" y="4950109"/>
                  <a:pt x="3727122" y="4963338"/>
                  <a:pt x="3731231" y="4980921"/>
                </a:cubicBezTo>
                <a:lnTo>
                  <a:pt x="3774368" y="4974266"/>
                </a:lnTo>
                <a:cubicBezTo>
                  <a:pt x="3769273" y="4947808"/>
                  <a:pt x="3757688" y="4927390"/>
                  <a:pt x="3739612" y="4913011"/>
                </a:cubicBezTo>
                <a:cubicBezTo>
                  <a:pt x="3721536" y="4898632"/>
                  <a:pt x="3698282" y="4891443"/>
                  <a:pt x="3669853" y="4891443"/>
                </a:cubicBezTo>
                <a:close/>
                <a:moveTo>
                  <a:pt x="3394121" y="4891443"/>
                </a:moveTo>
                <a:cubicBezTo>
                  <a:pt x="3361748" y="4891443"/>
                  <a:pt x="3334305" y="4901138"/>
                  <a:pt x="3311791" y="4920529"/>
                </a:cubicBezTo>
                <a:cubicBezTo>
                  <a:pt x="3284841" y="4943865"/>
                  <a:pt x="3271366" y="4979771"/>
                  <a:pt x="3271366" y="5028248"/>
                </a:cubicBezTo>
                <a:cubicBezTo>
                  <a:pt x="3271366" y="5072453"/>
                  <a:pt x="3282664" y="5106306"/>
                  <a:pt x="3305259" y="5129805"/>
                </a:cubicBezTo>
                <a:cubicBezTo>
                  <a:pt x="3327855" y="5153304"/>
                  <a:pt x="3357476" y="5165054"/>
                  <a:pt x="3394121" y="5165054"/>
                </a:cubicBezTo>
                <a:cubicBezTo>
                  <a:pt x="3416963" y="5165054"/>
                  <a:pt x="3438039" y="5159713"/>
                  <a:pt x="3457348" y="5149032"/>
                </a:cubicBezTo>
                <a:cubicBezTo>
                  <a:pt x="3476657" y="5138350"/>
                  <a:pt x="3491364" y="5123355"/>
                  <a:pt x="3501471" y="5104046"/>
                </a:cubicBezTo>
                <a:cubicBezTo>
                  <a:pt x="3511577" y="5084737"/>
                  <a:pt x="3516630" y="5058239"/>
                  <a:pt x="3516630" y="5024551"/>
                </a:cubicBezTo>
                <a:cubicBezTo>
                  <a:pt x="3516630" y="4982975"/>
                  <a:pt x="3505209" y="4950397"/>
                  <a:pt x="3482367" y="4926815"/>
                </a:cubicBezTo>
                <a:cubicBezTo>
                  <a:pt x="3459525" y="4903234"/>
                  <a:pt x="3430110" y="4891443"/>
                  <a:pt x="3394121" y="4891443"/>
                </a:cubicBezTo>
                <a:close/>
                <a:moveTo>
                  <a:pt x="3128003" y="4891443"/>
                </a:moveTo>
                <a:cubicBezTo>
                  <a:pt x="3110912" y="4891443"/>
                  <a:pt x="3096369" y="4894770"/>
                  <a:pt x="3084373" y="4901426"/>
                </a:cubicBezTo>
                <a:cubicBezTo>
                  <a:pt x="3072377" y="4908081"/>
                  <a:pt x="3061613" y="4918064"/>
                  <a:pt x="3052082" y="4931375"/>
                </a:cubicBezTo>
                <a:lnTo>
                  <a:pt x="3052082" y="4897359"/>
                </a:lnTo>
                <a:lnTo>
                  <a:pt x="3011656" y="4897359"/>
                </a:lnTo>
                <a:lnTo>
                  <a:pt x="3011656" y="5259462"/>
                </a:lnTo>
                <a:lnTo>
                  <a:pt x="3056026" y="5259462"/>
                </a:lnTo>
                <a:lnTo>
                  <a:pt x="3056026" y="5132023"/>
                </a:lnTo>
                <a:cubicBezTo>
                  <a:pt x="3063585" y="5141555"/>
                  <a:pt x="3073239" y="5149443"/>
                  <a:pt x="3084989" y="5155687"/>
                </a:cubicBezTo>
                <a:cubicBezTo>
                  <a:pt x="3096739" y="5161932"/>
                  <a:pt x="3110008" y="5165054"/>
                  <a:pt x="3124798" y="5165054"/>
                </a:cubicBezTo>
                <a:cubicBezTo>
                  <a:pt x="3145011" y="5165054"/>
                  <a:pt x="3164279" y="5159344"/>
                  <a:pt x="3182602" y="5147922"/>
                </a:cubicBezTo>
                <a:cubicBezTo>
                  <a:pt x="3200924" y="5136502"/>
                  <a:pt x="3214893" y="5120068"/>
                  <a:pt x="3224506" y="5098623"/>
                </a:cubicBezTo>
                <a:cubicBezTo>
                  <a:pt x="3234119" y="5077178"/>
                  <a:pt x="3238926" y="5053063"/>
                  <a:pt x="3238926" y="5026276"/>
                </a:cubicBezTo>
                <a:cubicBezTo>
                  <a:pt x="3238926" y="5001298"/>
                  <a:pt x="3234571" y="4978333"/>
                  <a:pt x="3225862" y="4957381"/>
                </a:cubicBezTo>
                <a:cubicBezTo>
                  <a:pt x="3217152" y="4936428"/>
                  <a:pt x="3204252" y="4920201"/>
                  <a:pt x="3187162" y="4908697"/>
                </a:cubicBezTo>
                <a:cubicBezTo>
                  <a:pt x="3170071" y="4897194"/>
                  <a:pt x="3150352" y="4891443"/>
                  <a:pt x="3128003" y="4891443"/>
                </a:cubicBezTo>
                <a:close/>
                <a:moveTo>
                  <a:pt x="2376179" y="4891443"/>
                </a:moveTo>
                <a:cubicBezTo>
                  <a:pt x="2340026" y="4891443"/>
                  <a:pt x="2310611" y="4903603"/>
                  <a:pt x="2287933" y="4927924"/>
                </a:cubicBezTo>
                <a:cubicBezTo>
                  <a:pt x="2265256" y="4952245"/>
                  <a:pt x="2253917" y="4986426"/>
                  <a:pt x="2253917" y="5030467"/>
                </a:cubicBezTo>
                <a:cubicBezTo>
                  <a:pt x="2253917" y="5073029"/>
                  <a:pt x="2265132" y="5106100"/>
                  <a:pt x="2287563" y="5129682"/>
                </a:cubicBezTo>
                <a:cubicBezTo>
                  <a:pt x="2309994" y="5153263"/>
                  <a:pt x="2340355" y="5165054"/>
                  <a:pt x="2378644" y="5165054"/>
                </a:cubicBezTo>
                <a:cubicBezTo>
                  <a:pt x="2409045" y="5165054"/>
                  <a:pt x="2434024" y="5157659"/>
                  <a:pt x="2453579" y="5142869"/>
                </a:cubicBezTo>
                <a:cubicBezTo>
                  <a:pt x="2473134" y="5128079"/>
                  <a:pt x="2486527" y="5107292"/>
                  <a:pt x="2493758" y="5080506"/>
                </a:cubicBezTo>
                <a:lnTo>
                  <a:pt x="2447909" y="5074836"/>
                </a:lnTo>
                <a:cubicBezTo>
                  <a:pt x="2441172" y="5093570"/>
                  <a:pt x="2432052" y="5107209"/>
                  <a:pt x="2420548" y="5115755"/>
                </a:cubicBezTo>
                <a:cubicBezTo>
                  <a:pt x="2409045" y="5124300"/>
                  <a:pt x="2395159" y="5128572"/>
                  <a:pt x="2378891" y="5128572"/>
                </a:cubicBezTo>
                <a:cubicBezTo>
                  <a:pt x="2357034" y="5128572"/>
                  <a:pt x="2338794" y="5120931"/>
                  <a:pt x="2324168" y="5105648"/>
                </a:cubicBezTo>
                <a:cubicBezTo>
                  <a:pt x="2309543" y="5090365"/>
                  <a:pt x="2301408" y="5068345"/>
                  <a:pt x="2299765" y="5039587"/>
                </a:cubicBezTo>
                <a:lnTo>
                  <a:pt x="2494990" y="5039587"/>
                </a:lnTo>
                <a:cubicBezTo>
                  <a:pt x="2495155" y="5034329"/>
                  <a:pt x="2495237" y="5030385"/>
                  <a:pt x="2495237" y="5027755"/>
                </a:cubicBezTo>
                <a:cubicBezTo>
                  <a:pt x="2495237" y="4984536"/>
                  <a:pt x="2484144" y="4951013"/>
                  <a:pt x="2461960" y="4927185"/>
                </a:cubicBezTo>
                <a:cubicBezTo>
                  <a:pt x="2439775" y="4903357"/>
                  <a:pt x="2411181" y="4891443"/>
                  <a:pt x="2376179" y="4891443"/>
                </a:cubicBezTo>
                <a:close/>
                <a:moveTo>
                  <a:pt x="1821087" y="4891443"/>
                </a:moveTo>
                <a:cubicBezTo>
                  <a:pt x="1791836" y="4891443"/>
                  <a:pt x="1768173" y="4899207"/>
                  <a:pt x="1750096" y="4914737"/>
                </a:cubicBezTo>
                <a:cubicBezTo>
                  <a:pt x="1732020" y="4930266"/>
                  <a:pt x="1721010" y="4950273"/>
                  <a:pt x="1717066" y="4974759"/>
                </a:cubicBezTo>
                <a:lnTo>
                  <a:pt x="1760203" y="4981660"/>
                </a:lnTo>
                <a:cubicBezTo>
                  <a:pt x="1767433" y="4946001"/>
                  <a:pt x="1788221" y="4928171"/>
                  <a:pt x="1822566" y="4928171"/>
                </a:cubicBezTo>
                <a:cubicBezTo>
                  <a:pt x="1842286" y="4928171"/>
                  <a:pt x="1858432" y="4935442"/>
                  <a:pt x="1871003" y="4949986"/>
                </a:cubicBezTo>
                <a:cubicBezTo>
                  <a:pt x="1883574" y="4964529"/>
                  <a:pt x="1891257" y="4983468"/>
                  <a:pt x="1894050" y="5006803"/>
                </a:cubicBezTo>
                <a:lnTo>
                  <a:pt x="1801614" y="5006803"/>
                </a:lnTo>
                <a:lnTo>
                  <a:pt x="1801614" y="5043285"/>
                </a:lnTo>
                <a:lnTo>
                  <a:pt x="1894050" y="5043285"/>
                </a:lnTo>
                <a:cubicBezTo>
                  <a:pt x="1891257" y="5071714"/>
                  <a:pt x="1883903" y="5093036"/>
                  <a:pt x="1871989" y="5107250"/>
                </a:cubicBezTo>
                <a:cubicBezTo>
                  <a:pt x="1860075" y="5121465"/>
                  <a:pt x="1843518" y="5128572"/>
                  <a:pt x="1822320" y="5128572"/>
                </a:cubicBezTo>
                <a:cubicBezTo>
                  <a:pt x="1784852" y="5128572"/>
                  <a:pt x="1762750" y="5106881"/>
                  <a:pt x="1756012" y="5063497"/>
                </a:cubicBezTo>
                <a:lnTo>
                  <a:pt x="1712629" y="5069167"/>
                </a:lnTo>
                <a:cubicBezTo>
                  <a:pt x="1717230" y="5097925"/>
                  <a:pt x="1729185" y="5121096"/>
                  <a:pt x="1748494" y="5138679"/>
                </a:cubicBezTo>
                <a:cubicBezTo>
                  <a:pt x="1767803" y="5156262"/>
                  <a:pt x="1793069" y="5165054"/>
                  <a:pt x="1824292" y="5165054"/>
                </a:cubicBezTo>
                <a:cubicBezTo>
                  <a:pt x="1861430" y="5167190"/>
                  <a:pt x="1890188" y="5155400"/>
                  <a:pt x="1910565" y="5129682"/>
                </a:cubicBezTo>
                <a:cubicBezTo>
                  <a:pt x="1930943" y="5103964"/>
                  <a:pt x="1940638" y="5070153"/>
                  <a:pt x="1939652" y="5028248"/>
                </a:cubicBezTo>
                <a:cubicBezTo>
                  <a:pt x="1939652" y="4985687"/>
                  <a:pt x="1929053" y="4952245"/>
                  <a:pt x="1907854" y="4927924"/>
                </a:cubicBezTo>
                <a:cubicBezTo>
                  <a:pt x="1886655" y="4903603"/>
                  <a:pt x="1857733" y="4891443"/>
                  <a:pt x="1821087" y="4891443"/>
                </a:cubicBezTo>
                <a:close/>
                <a:moveTo>
                  <a:pt x="1565322" y="4891443"/>
                </a:moveTo>
                <a:cubicBezTo>
                  <a:pt x="1532948" y="4891443"/>
                  <a:pt x="1505505" y="4901138"/>
                  <a:pt x="1482992" y="4920529"/>
                </a:cubicBezTo>
                <a:cubicBezTo>
                  <a:pt x="1456041" y="4943865"/>
                  <a:pt x="1442566" y="4979771"/>
                  <a:pt x="1442566" y="5028248"/>
                </a:cubicBezTo>
                <a:cubicBezTo>
                  <a:pt x="1442566" y="5072453"/>
                  <a:pt x="1453864" y="5106306"/>
                  <a:pt x="1476460" y="5129805"/>
                </a:cubicBezTo>
                <a:cubicBezTo>
                  <a:pt x="1499055" y="5153304"/>
                  <a:pt x="1528676" y="5165054"/>
                  <a:pt x="1565322" y="5165054"/>
                </a:cubicBezTo>
                <a:cubicBezTo>
                  <a:pt x="1588163" y="5165054"/>
                  <a:pt x="1609239" y="5159713"/>
                  <a:pt x="1628548" y="5149032"/>
                </a:cubicBezTo>
                <a:cubicBezTo>
                  <a:pt x="1647857" y="5138350"/>
                  <a:pt x="1662564" y="5123355"/>
                  <a:pt x="1672671" y="5104046"/>
                </a:cubicBezTo>
                <a:cubicBezTo>
                  <a:pt x="1682777" y="5084737"/>
                  <a:pt x="1687830" y="5058239"/>
                  <a:pt x="1687830" y="5024551"/>
                </a:cubicBezTo>
                <a:cubicBezTo>
                  <a:pt x="1687830" y="4982975"/>
                  <a:pt x="1676409" y="4950397"/>
                  <a:pt x="1653567" y="4926815"/>
                </a:cubicBezTo>
                <a:cubicBezTo>
                  <a:pt x="1630725" y="4903234"/>
                  <a:pt x="1601310" y="4891443"/>
                  <a:pt x="1565322" y="4891443"/>
                </a:cubicBezTo>
                <a:close/>
                <a:moveTo>
                  <a:pt x="1299203" y="4891443"/>
                </a:moveTo>
                <a:cubicBezTo>
                  <a:pt x="1282112" y="4891443"/>
                  <a:pt x="1267569" y="4894770"/>
                  <a:pt x="1255573" y="4901426"/>
                </a:cubicBezTo>
                <a:cubicBezTo>
                  <a:pt x="1243577" y="4908081"/>
                  <a:pt x="1232813" y="4918064"/>
                  <a:pt x="1223282" y="4931375"/>
                </a:cubicBezTo>
                <a:lnTo>
                  <a:pt x="1223282" y="4897359"/>
                </a:lnTo>
                <a:lnTo>
                  <a:pt x="1182857" y="4897359"/>
                </a:lnTo>
                <a:lnTo>
                  <a:pt x="1182857" y="5259462"/>
                </a:lnTo>
                <a:lnTo>
                  <a:pt x="1227226" y="5259462"/>
                </a:lnTo>
                <a:lnTo>
                  <a:pt x="1227226" y="5132023"/>
                </a:lnTo>
                <a:cubicBezTo>
                  <a:pt x="1234785" y="5141555"/>
                  <a:pt x="1244440" y="5149443"/>
                  <a:pt x="1256189" y="5155687"/>
                </a:cubicBezTo>
                <a:cubicBezTo>
                  <a:pt x="1267939" y="5161932"/>
                  <a:pt x="1281209" y="5165054"/>
                  <a:pt x="1295998" y="5165054"/>
                </a:cubicBezTo>
                <a:cubicBezTo>
                  <a:pt x="1316211" y="5165054"/>
                  <a:pt x="1335479" y="5159344"/>
                  <a:pt x="1353802" y="5147922"/>
                </a:cubicBezTo>
                <a:cubicBezTo>
                  <a:pt x="1372125" y="5136502"/>
                  <a:pt x="1386093" y="5120068"/>
                  <a:pt x="1395706" y="5098623"/>
                </a:cubicBezTo>
                <a:cubicBezTo>
                  <a:pt x="1405320" y="5077178"/>
                  <a:pt x="1410127" y="5053063"/>
                  <a:pt x="1410127" y="5026276"/>
                </a:cubicBezTo>
                <a:cubicBezTo>
                  <a:pt x="1410127" y="5001298"/>
                  <a:pt x="1405771" y="4978333"/>
                  <a:pt x="1397062" y="4957381"/>
                </a:cubicBezTo>
                <a:cubicBezTo>
                  <a:pt x="1388352" y="4936428"/>
                  <a:pt x="1375452" y="4920201"/>
                  <a:pt x="1358362" y="4908697"/>
                </a:cubicBezTo>
                <a:cubicBezTo>
                  <a:pt x="1341272" y="4897194"/>
                  <a:pt x="1321552" y="4891443"/>
                  <a:pt x="1299203" y="4891443"/>
                </a:cubicBezTo>
                <a:close/>
                <a:moveTo>
                  <a:pt x="2668756" y="4287759"/>
                </a:moveTo>
                <a:lnTo>
                  <a:pt x="2668756" y="4549538"/>
                </a:lnTo>
                <a:lnTo>
                  <a:pt x="2716576" y="4549538"/>
                </a:lnTo>
                <a:lnTo>
                  <a:pt x="2839578" y="4351108"/>
                </a:lnTo>
                <a:lnTo>
                  <a:pt x="2839578" y="4549538"/>
                </a:lnTo>
                <a:lnTo>
                  <a:pt x="2883948" y="4549538"/>
                </a:lnTo>
                <a:lnTo>
                  <a:pt x="2883948" y="4287759"/>
                </a:lnTo>
                <a:lnTo>
                  <a:pt x="2836127" y="4287759"/>
                </a:lnTo>
                <a:lnTo>
                  <a:pt x="2713126" y="4487421"/>
                </a:lnTo>
                <a:lnTo>
                  <a:pt x="2713126" y="4287759"/>
                </a:lnTo>
                <a:close/>
                <a:moveTo>
                  <a:pt x="2766067" y="3889406"/>
                </a:moveTo>
                <a:lnTo>
                  <a:pt x="2766067" y="3939938"/>
                </a:lnTo>
                <a:lnTo>
                  <a:pt x="2791209" y="3939938"/>
                </a:lnTo>
                <a:cubicBezTo>
                  <a:pt x="2790716" y="3954892"/>
                  <a:pt x="2788251" y="3966354"/>
                  <a:pt x="2783814" y="3974324"/>
                </a:cubicBezTo>
                <a:cubicBezTo>
                  <a:pt x="2779377" y="3982294"/>
                  <a:pt x="2772476" y="3988334"/>
                  <a:pt x="2763109" y="3992442"/>
                </a:cubicBezTo>
                <a:lnTo>
                  <a:pt x="2775433" y="4011422"/>
                </a:lnTo>
                <a:cubicBezTo>
                  <a:pt x="2789730" y="4005177"/>
                  <a:pt x="2800165" y="3996345"/>
                  <a:pt x="2806739" y="3984924"/>
                </a:cubicBezTo>
                <a:cubicBezTo>
                  <a:pt x="2813312" y="3973503"/>
                  <a:pt x="2816598" y="3958508"/>
                  <a:pt x="2816598" y="3939938"/>
                </a:cubicBezTo>
                <a:lnTo>
                  <a:pt x="2816598" y="3889406"/>
                </a:lnTo>
                <a:close/>
                <a:moveTo>
                  <a:pt x="1922797" y="3824824"/>
                </a:moveTo>
                <a:lnTo>
                  <a:pt x="1976534" y="3824824"/>
                </a:lnTo>
                <a:cubicBezTo>
                  <a:pt x="1995761" y="3824824"/>
                  <a:pt x="2009729" y="3825769"/>
                  <a:pt x="2018438" y="3827659"/>
                </a:cubicBezTo>
                <a:cubicBezTo>
                  <a:pt x="2027148" y="3829549"/>
                  <a:pt x="2034214" y="3834068"/>
                  <a:pt x="2039637" y="3841216"/>
                </a:cubicBezTo>
                <a:cubicBezTo>
                  <a:pt x="2045060" y="3848365"/>
                  <a:pt x="2047771" y="3856129"/>
                  <a:pt x="2047771" y="3864510"/>
                </a:cubicBezTo>
                <a:cubicBezTo>
                  <a:pt x="2047278" y="3878807"/>
                  <a:pt x="2042348" y="3888872"/>
                  <a:pt x="2032981" y="3894706"/>
                </a:cubicBezTo>
                <a:cubicBezTo>
                  <a:pt x="2023615" y="3900540"/>
                  <a:pt x="2006360" y="3903457"/>
                  <a:pt x="1981217" y="3903457"/>
                </a:cubicBezTo>
                <a:lnTo>
                  <a:pt x="1922797" y="3903457"/>
                </a:lnTo>
                <a:close/>
                <a:moveTo>
                  <a:pt x="4504812" y="3817183"/>
                </a:moveTo>
                <a:lnTo>
                  <a:pt x="4557315" y="3817183"/>
                </a:lnTo>
                <a:cubicBezTo>
                  <a:pt x="4587717" y="3817183"/>
                  <a:pt x="4607354" y="3821620"/>
                  <a:pt x="4616228" y="3830494"/>
                </a:cubicBezTo>
                <a:cubicBezTo>
                  <a:pt x="4625102" y="3839368"/>
                  <a:pt x="4629539" y="3849474"/>
                  <a:pt x="4629539" y="3860813"/>
                </a:cubicBezTo>
                <a:cubicBezTo>
                  <a:pt x="4629539" y="3875438"/>
                  <a:pt x="4623541" y="3886202"/>
                  <a:pt x="4611545" y="3893104"/>
                </a:cubicBezTo>
                <a:cubicBezTo>
                  <a:pt x="4599548" y="3900006"/>
                  <a:pt x="4579500" y="3903457"/>
                  <a:pt x="4551399" y="3903457"/>
                </a:cubicBezTo>
                <a:lnTo>
                  <a:pt x="4504812" y="3903457"/>
                </a:lnTo>
                <a:close/>
                <a:moveTo>
                  <a:pt x="2190237" y="3817183"/>
                </a:moveTo>
                <a:lnTo>
                  <a:pt x="2242741" y="3817183"/>
                </a:lnTo>
                <a:cubicBezTo>
                  <a:pt x="2273142" y="3817183"/>
                  <a:pt x="2292779" y="3821620"/>
                  <a:pt x="2301653" y="3830494"/>
                </a:cubicBezTo>
                <a:cubicBezTo>
                  <a:pt x="2310527" y="3839368"/>
                  <a:pt x="2314964" y="3849474"/>
                  <a:pt x="2314964" y="3860813"/>
                </a:cubicBezTo>
                <a:cubicBezTo>
                  <a:pt x="2314964" y="3875438"/>
                  <a:pt x="2308966" y="3886202"/>
                  <a:pt x="2296970" y="3893104"/>
                </a:cubicBezTo>
                <a:cubicBezTo>
                  <a:pt x="2284974" y="3900006"/>
                  <a:pt x="2264925" y="3903457"/>
                  <a:pt x="2236825" y="3903457"/>
                </a:cubicBezTo>
                <a:lnTo>
                  <a:pt x="2190237" y="3903457"/>
                </a:lnTo>
                <a:close/>
                <a:moveTo>
                  <a:pt x="3254981" y="3808555"/>
                </a:moveTo>
                <a:lnTo>
                  <a:pt x="3254981" y="3824824"/>
                </a:lnTo>
                <a:cubicBezTo>
                  <a:pt x="3254981" y="3844380"/>
                  <a:pt x="3252598" y="3859169"/>
                  <a:pt x="3247833" y="3869194"/>
                </a:cubicBezTo>
                <a:cubicBezTo>
                  <a:pt x="3241588" y="3882176"/>
                  <a:pt x="3231810" y="3892405"/>
                  <a:pt x="3218499" y="3899882"/>
                </a:cubicBezTo>
                <a:cubicBezTo>
                  <a:pt x="3205189" y="3907359"/>
                  <a:pt x="3189988" y="3911098"/>
                  <a:pt x="3172897" y="3911098"/>
                </a:cubicBezTo>
                <a:cubicBezTo>
                  <a:pt x="3155643" y="3911098"/>
                  <a:pt x="3142538" y="3907154"/>
                  <a:pt x="3133581" y="3899266"/>
                </a:cubicBezTo>
                <a:cubicBezTo>
                  <a:pt x="3124625" y="3891378"/>
                  <a:pt x="3120147" y="3881518"/>
                  <a:pt x="3120147" y="3869687"/>
                </a:cubicBezTo>
                <a:cubicBezTo>
                  <a:pt x="3120147" y="3861963"/>
                  <a:pt x="3122202" y="3854938"/>
                  <a:pt x="3126309" y="3848611"/>
                </a:cubicBezTo>
                <a:cubicBezTo>
                  <a:pt x="3130418" y="3842284"/>
                  <a:pt x="3136252" y="3837478"/>
                  <a:pt x="3143811" y="3834191"/>
                </a:cubicBezTo>
                <a:cubicBezTo>
                  <a:pt x="3151370" y="3830904"/>
                  <a:pt x="3164270" y="3827946"/>
                  <a:pt x="3182511" y="3825317"/>
                </a:cubicBezTo>
                <a:cubicBezTo>
                  <a:pt x="3214720" y="3820716"/>
                  <a:pt x="3238877" y="3815129"/>
                  <a:pt x="3254981" y="3808555"/>
                </a:cubicBezTo>
                <a:close/>
                <a:moveTo>
                  <a:pt x="1922797" y="3714887"/>
                </a:moveTo>
                <a:lnTo>
                  <a:pt x="1971604" y="3714887"/>
                </a:lnTo>
                <a:cubicBezTo>
                  <a:pt x="1995267" y="3714887"/>
                  <a:pt x="2011988" y="3717598"/>
                  <a:pt x="2021766" y="3723021"/>
                </a:cubicBezTo>
                <a:cubicBezTo>
                  <a:pt x="2031544" y="3728444"/>
                  <a:pt x="2036432" y="3738057"/>
                  <a:pt x="2036432" y="3751862"/>
                </a:cubicBezTo>
                <a:cubicBezTo>
                  <a:pt x="2036432" y="3760242"/>
                  <a:pt x="2033639" y="3767432"/>
                  <a:pt x="2028051" y="3773430"/>
                </a:cubicBezTo>
                <a:cubicBezTo>
                  <a:pt x="2022464" y="3779428"/>
                  <a:pt x="2016138" y="3783413"/>
                  <a:pt x="2009071" y="3785385"/>
                </a:cubicBezTo>
                <a:cubicBezTo>
                  <a:pt x="2002005" y="3787357"/>
                  <a:pt x="1989023" y="3788343"/>
                  <a:pt x="1970125" y="3788343"/>
                </a:cubicBezTo>
                <a:lnTo>
                  <a:pt x="1922797" y="3788343"/>
                </a:lnTo>
                <a:close/>
                <a:moveTo>
                  <a:pt x="3679871" y="3708971"/>
                </a:moveTo>
                <a:cubicBezTo>
                  <a:pt x="3701727" y="3708971"/>
                  <a:pt x="3720009" y="3717311"/>
                  <a:pt x="3734717" y="3733990"/>
                </a:cubicBezTo>
                <a:cubicBezTo>
                  <a:pt x="3749425" y="3750670"/>
                  <a:pt x="3756778" y="3775196"/>
                  <a:pt x="3756778" y="3807569"/>
                </a:cubicBezTo>
                <a:cubicBezTo>
                  <a:pt x="3756778" y="3841915"/>
                  <a:pt x="3749465" y="3867468"/>
                  <a:pt x="3734840" y="3884230"/>
                </a:cubicBezTo>
                <a:cubicBezTo>
                  <a:pt x="3720215" y="3900992"/>
                  <a:pt x="3701891" y="3909373"/>
                  <a:pt x="3679871" y="3909373"/>
                </a:cubicBezTo>
                <a:cubicBezTo>
                  <a:pt x="3657687" y="3909373"/>
                  <a:pt x="3639281" y="3901033"/>
                  <a:pt x="3624656" y="3884353"/>
                </a:cubicBezTo>
                <a:cubicBezTo>
                  <a:pt x="3610031" y="3867674"/>
                  <a:pt x="3602718" y="3842572"/>
                  <a:pt x="3602718" y="3809048"/>
                </a:cubicBezTo>
                <a:cubicBezTo>
                  <a:pt x="3602718" y="3775525"/>
                  <a:pt x="3610031" y="3750464"/>
                  <a:pt x="3624656" y="3733867"/>
                </a:cubicBezTo>
                <a:cubicBezTo>
                  <a:pt x="3639281" y="3717270"/>
                  <a:pt x="3657687" y="3708971"/>
                  <a:pt x="3679871" y="3708971"/>
                </a:cubicBezTo>
                <a:close/>
                <a:moveTo>
                  <a:pt x="1708197" y="3708971"/>
                </a:moveTo>
                <a:cubicBezTo>
                  <a:pt x="1730053" y="3708971"/>
                  <a:pt x="1748334" y="3717311"/>
                  <a:pt x="1763042" y="3733990"/>
                </a:cubicBezTo>
                <a:cubicBezTo>
                  <a:pt x="1777750" y="3750670"/>
                  <a:pt x="1785103" y="3775196"/>
                  <a:pt x="1785103" y="3807569"/>
                </a:cubicBezTo>
                <a:cubicBezTo>
                  <a:pt x="1785103" y="3841915"/>
                  <a:pt x="1777791" y="3867468"/>
                  <a:pt x="1763165" y="3884230"/>
                </a:cubicBezTo>
                <a:cubicBezTo>
                  <a:pt x="1748540" y="3900992"/>
                  <a:pt x="1730217" y="3909373"/>
                  <a:pt x="1708197" y="3909373"/>
                </a:cubicBezTo>
                <a:cubicBezTo>
                  <a:pt x="1686012" y="3909373"/>
                  <a:pt x="1667607" y="3901033"/>
                  <a:pt x="1652981" y="3884353"/>
                </a:cubicBezTo>
                <a:cubicBezTo>
                  <a:pt x="1638356" y="3867674"/>
                  <a:pt x="1631043" y="3842572"/>
                  <a:pt x="1631043" y="3809048"/>
                </a:cubicBezTo>
                <a:cubicBezTo>
                  <a:pt x="1631043" y="3775525"/>
                  <a:pt x="1638356" y="3750464"/>
                  <a:pt x="1652981" y="3733867"/>
                </a:cubicBezTo>
                <a:cubicBezTo>
                  <a:pt x="1667607" y="3717270"/>
                  <a:pt x="1686012" y="3708971"/>
                  <a:pt x="1708197" y="3708971"/>
                </a:cubicBezTo>
                <a:close/>
                <a:moveTo>
                  <a:pt x="871722" y="3708725"/>
                </a:moveTo>
                <a:cubicBezTo>
                  <a:pt x="894235" y="3708725"/>
                  <a:pt x="912558" y="3717270"/>
                  <a:pt x="926691" y="3734360"/>
                </a:cubicBezTo>
                <a:cubicBezTo>
                  <a:pt x="935893" y="3745370"/>
                  <a:pt x="941481" y="3761886"/>
                  <a:pt x="943453" y="3783906"/>
                </a:cubicBezTo>
                <a:lnTo>
                  <a:pt x="797280" y="3783906"/>
                </a:lnTo>
                <a:cubicBezTo>
                  <a:pt x="798759" y="3761064"/>
                  <a:pt x="806442" y="3742823"/>
                  <a:pt x="820328" y="3729184"/>
                </a:cubicBezTo>
                <a:cubicBezTo>
                  <a:pt x="834213" y="3715544"/>
                  <a:pt x="851345" y="3708725"/>
                  <a:pt x="871722" y="3708725"/>
                </a:cubicBezTo>
                <a:close/>
                <a:moveTo>
                  <a:pt x="4798975" y="3678159"/>
                </a:moveTo>
                <a:lnTo>
                  <a:pt x="4887467" y="3803872"/>
                </a:lnTo>
                <a:lnTo>
                  <a:pt x="4791826" y="3939938"/>
                </a:lnTo>
                <a:lnTo>
                  <a:pt x="4845563" y="3939938"/>
                </a:lnTo>
                <a:lnTo>
                  <a:pt x="4914335" y="3836656"/>
                </a:lnTo>
                <a:lnTo>
                  <a:pt x="4928632" y="3858594"/>
                </a:lnTo>
                <a:lnTo>
                  <a:pt x="4982368" y="3939938"/>
                </a:lnTo>
                <a:lnTo>
                  <a:pt x="5036844" y="3939938"/>
                </a:lnTo>
                <a:lnTo>
                  <a:pt x="4939478" y="3801407"/>
                </a:lnTo>
                <a:lnTo>
                  <a:pt x="5029942" y="3678159"/>
                </a:lnTo>
                <a:lnTo>
                  <a:pt x="4976945" y="3678159"/>
                </a:lnTo>
                <a:lnTo>
                  <a:pt x="4932823" y="3740030"/>
                </a:lnTo>
                <a:cubicBezTo>
                  <a:pt x="4926742" y="3748410"/>
                  <a:pt x="4920087" y="3758024"/>
                  <a:pt x="4912856" y="3768870"/>
                </a:cubicBezTo>
                <a:cubicBezTo>
                  <a:pt x="4908255" y="3760982"/>
                  <a:pt x="4902175" y="3751204"/>
                  <a:pt x="4894615" y="3739537"/>
                </a:cubicBezTo>
                <a:lnTo>
                  <a:pt x="4854436" y="3678159"/>
                </a:lnTo>
                <a:close/>
                <a:moveTo>
                  <a:pt x="4708665" y="3678159"/>
                </a:moveTo>
                <a:lnTo>
                  <a:pt x="4708665" y="3939938"/>
                </a:lnTo>
                <a:lnTo>
                  <a:pt x="4753034" y="3939938"/>
                </a:lnTo>
                <a:lnTo>
                  <a:pt x="4753034" y="3678159"/>
                </a:lnTo>
                <a:close/>
                <a:moveTo>
                  <a:pt x="4460442" y="3678159"/>
                </a:moveTo>
                <a:lnTo>
                  <a:pt x="4460442" y="3939938"/>
                </a:lnTo>
                <a:lnTo>
                  <a:pt x="4571366" y="3939938"/>
                </a:lnTo>
                <a:cubicBezTo>
                  <a:pt x="4607683" y="3939938"/>
                  <a:pt x="4634099" y="3932174"/>
                  <a:pt x="4650614" y="3916644"/>
                </a:cubicBezTo>
                <a:cubicBezTo>
                  <a:pt x="4667130" y="3901115"/>
                  <a:pt x="4675387" y="3882422"/>
                  <a:pt x="4675387" y="3860566"/>
                </a:cubicBezTo>
                <a:cubicBezTo>
                  <a:pt x="4675387" y="3835588"/>
                  <a:pt x="4665486" y="3815991"/>
                  <a:pt x="4645684" y="3801777"/>
                </a:cubicBezTo>
                <a:cubicBezTo>
                  <a:pt x="4625882" y="3787562"/>
                  <a:pt x="4597658" y="3780455"/>
                  <a:pt x="4561013" y="3780455"/>
                </a:cubicBezTo>
                <a:lnTo>
                  <a:pt x="4504812" y="3780455"/>
                </a:lnTo>
                <a:lnTo>
                  <a:pt x="4504812" y="3678159"/>
                </a:lnTo>
                <a:close/>
                <a:moveTo>
                  <a:pt x="4193003" y="3678159"/>
                </a:moveTo>
                <a:lnTo>
                  <a:pt x="4193003" y="3939938"/>
                </a:lnTo>
                <a:lnTo>
                  <a:pt x="4237372" y="3939938"/>
                </a:lnTo>
                <a:lnTo>
                  <a:pt x="4237372" y="3823838"/>
                </a:lnTo>
                <a:lnTo>
                  <a:pt x="4360374" y="3823838"/>
                </a:lnTo>
                <a:lnTo>
                  <a:pt x="4360374" y="3939938"/>
                </a:lnTo>
                <a:lnTo>
                  <a:pt x="4404743" y="3939938"/>
                </a:lnTo>
                <a:lnTo>
                  <a:pt x="4404743" y="3678159"/>
                </a:lnTo>
                <a:lnTo>
                  <a:pt x="4360374" y="3678159"/>
                </a:lnTo>
                <a:lnTo>
                  <a:pt x="4360374" y="3787110"/>
                </a:lnTo>
                <a:lnTo>
                  <a:pt x="4237372" y="3787110"/>
                </a:lnTo>
                <a:lnTo>
                  <a:pt x="4237372" y="3678159"/>
                </a:lnTo>
                <a:close/>
                <a:moveTo>
                  <a:pt x="3851089" y="3678159"/>
                </a:moveTo>
                <a:lnTo>
                  <a:pt x="3851089" y="3939938"/>
                </a:lnTo>
                <a:lnTo>
                  <a:pt x="3894472" y="3939938"/>
                </a:lnTo>
                <a:lnTo>
                  <a:pt x="3894472" y="3719077"/>
                </a:lnTo>
                <a:lnTo>
                  <a:pt x="3967682" y="3939938"/>
                </a:lnTo>
                <a:lnTo>
                  <a:pt x="4007368" y="3939938"/>
                </a:lnTo>
                <a:lnTo>
                  <a:pt x="4084768" y="3729184"/>
                </a:lnTo>
                <a:lnTo>
                  <a:pt x="4084768" y="3939938"/>
                </a:lnTo>
                <a:lnTo>
                  <a:pt x="4129137" y="3939938"/>
                </a:lnTo>
                <a:lnTo>
                  <a:pt x="4129137" y="3678159"/>
                </a:lnTo>
                <a:lnTo>
                  <a:pt x="4065294" y="3678159"/>
                </a:lnTo>
                <a:lnTo>
                  <a:pt x="3988880" y="3887681"/>
                </a:lnTo>
                <a:lnTo>
                  <a:pt x="3920108" y="3678159"/>
                </a:lnTo>
                <a:close/>
                <a:moveTo>
                  <a:pt x="3330646" y="3678159"/>
                </a:moveTo>
                <a:lnTo>
                  <a:pt x="3330646" y="3714887"/>
                </a:lnTo>
                <a:lnTo>
                  <a:pt x="3414948" y="3714887"/>
                </a:lnTo>
                <a:lnTo>
                  <a:pt x="3414948" y="3939938"/>
                </a:lnTo>
                <a:lnTo>
                  <a:pt x="3459071" y="3939938"/>
                </a:lnTo>
                <a:lnTo>
                  <a:pt x="3459071" y="3714887"/>
                </a:lnTo>
                <a:lnTo>
                  <a:pt x="3543373" y="3714887"/>
                </a:lnTo>
                <a:lnTo>
                  <a:pt x="3543373" y="3678159"/>
                </a:lnTo>
                <a:close/>
                <a:moveTo>
                  <a:pt x="2484400" y="3678159"/>
                </a:moveTo>
                <a:lnTo>
                  <a:pt x="2572892" y="3803872"/>
                </a:lnTo>
                <a:lnTo>
                  <a:pt x="2477252" y="3939938"/>
                </a:lnTo>
                <a:lnTo>
                  <a:pt x="2530988" y="3939938"/>
                </a:lnTo>
                <a:lnTo>
                  <a:pt x="2599761" y="3836656"/>
                </a:lnTo>
                <a:lnTo>
                  <a:pt x="2614057" y="3858594"/>
                </a:lnTo>
                <a:lnTo>
                  <a:pt x="2667794" y="3939938"/>
                </a:lnTo>
                <a:lnTo>
                  <a:pt x="2722270" y="3939938"/>
                </a:lnTo>
                <a:lnTo>
                  <a:pt x="2624903" y="3801407"/>
                </a:lnTo>
                <a:lnTo>
                  <a:pt x="2715368" y="3678159"/>
                </a:lnTo>
                <a:lnTo>
                  <a:pt x="2662371" y="3678159"/>
                </a:lnTo>
                <a:lnTo>
                  <a:pt x="2618248" y="3740030"/>
                </a:lnTo>
                <a:cubicBezTo>
                  <a:pt x="2612168" y="3748410"/>
                  <a:pt x="2605512" y="3758024"/>
                  <a:pt x="2598282" y="3768870"/>
                </a:cubicBezTo>
                <a:cubicBezTo>
                  <a:pt x="2593680" y="3760982"/>
                  <a:pt x="2587600" y="3751204"/>
                  <a:pt x="2580041" y="3739537"/>
                </a:cubicBezTo>
                <a:lnTo>
                  <a:pt x="2539862" y="3678159"/>
                </a:lnTo>
                <a:close/>
                <a:moveTo>
                  <a:pt x="2394089" y="3678159"/>
                </a:moveTo>
                <a:lnTo>
                  <a:pt x="2394089" y="3939938"/>
                </a:lnTo>
                <a:lnTo>
                  <a:pt x="2438459" y="3939938"/>
                </a:lnTo>
                <a:lnTo>
                  <a:pt x="2438459" y="3678159"/>
                </a:lnTo>
                <a:close/>
                <a:moveTo>
                  <a:pt x="2145867" y="3678159"/>
                </a:moveTo>
                <a:lnTo>
                  <a:pt x="2145867" y="3939938"/>
                </a:lnTo>
                <a:lnTo>
                  <a:pt x="2256791" y="3939938"/>
                </a:lnTo>
                <a:cubicBezTo>
                  <a:pt x="2293108" y="3939938"/>
                  <a:pt x="2319524" y="3932174"/>
                  <a:pt x="2336040" y="3916644"/>
                </a:cubicBezTo>
                <a:cubicBezTo>
                  <a:pt x="2352555" y="3901115"/>
                  <a:pt x="2360812" y="3882422"/>
                  <a:pt x="2360812" y="3860566"/>
                </a:cubicBezTo>
                <a:cubicBezTo>
                  <a:pt x="2360812" y="3835588"/>
                  <a:pt x="2350911" y="3815991"/>
                  <a:pt x="2331110" y="3801777"/>
                </a:cubicBezTo>
                <a:cubicBezTo>
                  <a:pt x="2311308" y="3787562"/>
                  <a:pt x="2283084" y="3780455"/>
                  <a:pt x="2246438" y="3780455"/>
                </a:cubicBezTo>
                <a:lnTo>
                  <a:pt x="2190237" y="3780455"/>
                </a:lnTo>
                <a:lnTo>
                  <a:pt x="2190237" y="3678159"/>
                </a:lnTo>
                <a:close/>
                <a:moveTo>
                  <a:pt x="1878428" y="3678159"/>
                </a:moveTo>
                <a:lnTo>
                  <a:pt x="1878428" y="3939938"/>
                </a:lnTo>
                <a:lnTo>
                  <a:pt x="1996500" y="3939938"/>
                </a:lnTo>
                <a:cubicBezTo>
                  <a:pt x="2027230" y="3939938"/>
                  <a:pt x="2050647" y="3933940"/>
                  <a:pt x="2066751" y="3921944"/>
                </a:cubicBezTo>
                <a:cubicBezTo>
                  <a:pt x="2082856" y="3909948"/>
                  <a:pt x="2091730" y="3891543"/>
                  <a:pt x="2093373" y="3866729"/>
                </a:cubicBezTo>
                <a:cubicBezTo>
                  <a:pt x="2093373" y="3851282"/>
                  <a:pt x="2089306" y="3837930"/>
                  <a:pt x="2081172" y="3826673"/>
                </a:cubicBezTo>
                <a:cubicBezTo>
                  <a:pt x="2073037" y="3815416"/>
                  <a:pt x="2062808" y="3807734"/>
                  <a:pt x="2050483" y="3803626"/>
                </a:cubicBezTo>
                <a:cubicBezTo>
                  <a:pt x="2060836" y="3797381"/>
                  <a:pt x="2068600" y="3789616"/>
                  <a:pt x="2073777" y="3780332"/>
                </a:cubicBezTo>
                <a:cubicBezTo>
                  <a:pt x="2078953" y="3771047"/>
                  <a:pt x="2081541" y="3760160"/>
                  <a:pt x="2081541" y="3747671"/>
                </a:cubicBezTo>
                <a:cubicBezTo>
                  <a:pt x="2081541" y="3732059"/>
                  <a:pt x="2077145" y="3718666"/>
                  <a:pt x="2068354" y="3707492"/>
                </a:cubicBezTo>
                <a:cubicBezTo>
                  <a:pt x="2059562" y="3696318"/>
                  <a:pt x="2049045" y="3688635"/>
                  <a:pt x="2036802" y="3684445"/>
                </a:cubicBezTo>
                <a:cubicBezTo>
                  <a:pt x="2024559" y="3680254"/>
                  <a:pt x="2005867" y="3678159"/>
                  <a:pt x="1980724" y="3678159"/>
                </a:cubicBezTo>
                <a:close/>
                <a:moveTo>
                  <a:pt x="1328374" y="3678159"/>
                </a:moveTo>
                <a:lnTo>
                  <a:pt x="1328374" y="3850706"/>
                </a:lnTo>
                <a:cubicBezTo>
                  <a:pt x="1328374" y="3873384"/>
                  <a:pt x="1327716" y="3886777"/>
                  <a:pt x="1326401" y="3890885"/>
                </a:cubicBezTo>
                <a:cubicBezTo>
                  <a:pt x="1325087" y="3894994"/>
                  <a:pt x="1322457" y="3897993"/>
                  <a:pt x="1318514" y="3899882"/>
                </a:cubicBezTo>
                <a:cubicBezTo>
                  <a:pt x="1314569" y="3901772"/>
                  <a:pt x="1307996" y="3902717"/>
                  <a:pt x="1298794" y="3902717"/>
                </a:cubicBezTo>
                <a:lnTo>
                  <a:pt x="1279321" y="3902717"/>
                </a:lnTo>
                <a:lnTo>
                  <a:pt x="1279321" y="3939692"/>
                </a:lnTo>
                <a:cubicBezTo>
                  <a:pt x="1292795" y="3941006"/>
                  <a:pt x="1304710" y="3941664"/>
                  <a:pt x="1315063" y="3941664"/>
                </a:cubicBezTo>
                <a:cubicBezTo>
                  <a:pt x="1331824" y="3941664"/>
                  <a:pt x="1344642" y="3938048"/>
                  <a:pt x="1353516" y="3930818"/>
                </a:cubicBezTo>
                <a:cubicBezTo>
                  <a:pt x="1362390" y="3923587"/>
                  <a:pt x="1367813" y="3915124"/>
                  <a:pt x="1369785" y="3905429"/>
                </a:cubicBezTo>
                <a:cubicBezTo>
                  <a:pt x="1371757" y="3895733"/>
                  <a:pt x="1372743" y="3875685"/>
                  <a:pt x="1372743" y="3845283"/>
                </a:cubicBezTo>
                <a:lnTo>
                  <a:pt x="1372743" y="3714887"/>
                </a:lnTo>
                <a:lnTo>
                  <a:pt x="1490322" y="3714887"/>
                </a:lnTo>
                <a:lnTo>
                  <a:pt x="1490322" y="3939938"/>
                </a:lnTo>
                <a:lnTo>
                  <a:pt x="1534445" y="3939938"/>
                </a:lnTo>
                <a:lnTo>
                  <a:pt x="1534445" y="3678159"/>
                </a:lnTo>
                <a:close/>
                <a:moveTo>
                  <a:pt x="1040228" y="3678159"/>
                </a:moveTo>
                <a:lnTo>
                  <a:pt x="1040228" y="3939938"/>
                </a:lnTo>
                <a:lnTo>
                  <a:pt x="1084598" y="3939938"/>
                </a:lnTo>
                <a:lnTo>
                  <a:pt x="1084598" y="3714887"/>
                </a:lnTo>
                <a:lnTo>
                  <a:pt x="1202423" y="3714887"/>
                </a:lnTo>
                <a:lnTo>
                  <a:pt x="1202423" y="3939938"/>
                </a:lnTo>
                <a:lnTo>
                  <a:pt x="1246792" y="3939938"/>
                </a:lnTo>
                <a:lnTo>
                  <a:pt x="1246792" y="3678159"/>
                </a:lnTo>
                <a:close/>
                <a:moveTo>
                  <a:pt x="520771" y="3678159"/>
                </a:moveTo>
                <a:lnTo>
                  <a:pt x="520771" y="3714887"/>
                </a:lnTo>
                <a:lnTo>
                  <a:pt x="605073" y="3714887"/>
                </a:lnTo>
                <a:lnTo>
                  <a:pt x="605073" y="3939938"/>
                </a:lnTo>
                <a:lnTo>
                  <a:pt x="649196" y="3939938"/>
                </a:lnTo>
                <a:lnTo>
                  <a:pt x="649196" y="3714887"/>
                </a:lnTo>
                <a:lnTo>
                  <a:pt x="733498" y="3714887"/>
                </a:lnTo>
                <a:lnTo>
                  <a:pt x="733498" y="3678159"/>
                </a:lnTo>
                <a:close/>
                <a:moveTo>
                  <a:pt x="3679871" y="3672243"/>
                </a:moveTo>
                <a:cubicBezTo>
                  <a:pt x="3647498" y="3672243"/>
                  <a:pt x="3620055" y="3681939"/>
                  <a:pt x="3597541" y="3701330"/>
                </a:cubicBezTo>
                <a:cubicBezTo>
                  <a:pt x="3570591" y="3724665"/>
                  <a:pt x="3557116" y="3760571"/>
                  <a:pt x="3557116" y="3809048"/>
                </a:cubicBezTo>
                <a:cubicBezTo>
                  <a:pt x="3557116" y="3853253"/>
                  <a:pt x="3568413" y="3887106"/>
                  <a:pt x="3591009" y="3910605"/>
                </a:cubicBezTo>
                <a:cubicBezTo>
                  <a:pt x="3613605" y="3934104"/>
                  <a:pt x="3643225" y="3945854"/>
                  <a:pt x="3679871" y="3945854"/>
                </a:cubicBezTo>
                <a:cubicBezTo>
                  <a:pt x="3702714" y="3945854"/>
                  <a:pt x="3723789" y="3940513"/>
                  <a:pt x="3743098" y="3929832"/>
                </a:cubicBezTo>
                <a:cubicBezTo>
                  <a:pt x="3762406" y="3919150"/>
                  <a:pt x="3777114" y="3904155"/>
                  <a:pt x="3787221" y="3884846"/>
                </a:cubicBezTo>
                <a:cubicBezTo>
                  <a:pt x="3797327" y="3865537"/>
                  <a:pt x="3802380" y="3839039"/>
                  <a:pt x="3802380" y="3805351"/>
                </a:cubicBezTo>
                <a:cubicBezTo>
                  <a:pt x="3802380" y="3763775"/>
                  <a:pt x="3790959" y="3731197"/>
                  <a:pt x="3768117" y="3707615"/>
                </a:cubicBezTo>
                <a:cubicBezTo>
                  <a:pt x="3745275" y="3684034"/>
                  <a:pt x="3715860" y="3672243"/>
                  <a:pt x="3679871" y="3672243"/>
                </a:cubicBezTo>
                <a:close/>
                <a:moveTo>
                  <a:pt x="3198533" y="3672243"/>
                </a:moveTo>
                <a:cubicBezTo>
                  <a:pt x="3176020" y="3672243"/>
                  <a:pt x="3156218" y="3675324"/>
                  <a:pt x="3139128" y="3681486"/>
                </a:cubicBezTo>
                <a:cubicBezTo>
                  <a:pt x="3122037" y="3687649"/>
                  <a:pt x="3108973" y="3696441"/>
                  <a:pt x="3099935" y="3707862"/>
                </a:cubicBezTo>
                <a:cubicBezTo>
                  <a:pt x="3090896" y="3719283"/>
                  <a:pt x="3084405" y="3734278"/>
                  <a:pt x="3080461" y="3752847"/>
                </a:cubicBezTo>
                <a:lnTo>
                  <a:pt x="3123845" y="3758763"/>
                </a:lnTo>
                <a:cubicBezTo>
                  <a:pt x="3128610" y="3740194"/>
                  <a:pt x="3135964" y="3727253"/>
                  <a:pt x="3145906" y="3719940"/>
                </a:cubicBezTo>
                <a:cubicBezTo>
                  <a:pt x="3155848" y="3712627"/>
                  <a:pt x="3171254" y="3708971"/>
                  <a:pt x="3192124" y="3708971"/>
                </a:cubicBezTo>
                <a:cubicBezTo>
                  <a:pt x="3214473" y="3708971"/>
                  <a:pt x="3231317" y="3713983"/>
                  <a:pt x="3242656" y="3724007"/>
                </a:cubicBezTo>
                <a:cubicBezTo>
                  <a:pt x="3251037" y="3731402"/>
                  <a:pt x="3255227" y="3744138"/>
                  <a:pt x="3255227" y="3762214"/>
                </a:cubicBezTo>
                <a:cubicBezTo>
                  <a:pt x="3255227" y="3763857"/>
                  <a:pt x="3255145" y="3767719"/>
                  <a:pt x="3254981" y="3773799"/>
                </a:cubicBezTo>
                <a:cubicBezTo>
                  <a:pt x="3238055" y="3779715"/>
                  <a:pt x="3211680" y="3784810"/>
                  <a:pt x="3175856" y="3789082"/>
                </a:cubicBezTo>
                <a:cubicBezTo>
                  <a:pt x="3158272" y="3791219"/>
                  <a:pt x="3145126" y="3793437"/>
                  <a:pt x="3136416" y="3795738"/>
                </a:cubicBezTo>
                <a:cubicBezTo>
                  <a:pt x="3124584" y="3799024"/>
                  <a:pt x="3113944" y="3803872"/>
                  <a:pt x="3104495" y="3810281"/>
                </a:cubicBezTo>
                <a:cubicBezTo>
                  <a:pt x="3095046" y="3816690"/>
                  <a:pt x="3087405" y="3825194"/>
                  <a:pt x="3081571" y="3835793"/>
                </a:cubicBezTo>
                <a:cubicBezTo>
                  <a:pt x="3075737" y="3846393"/>
                  <a:pt x="3072820" y="3858101"/>
                  <a:pt x="3072820" y="3870919"/>
                </a:cubicBezTo>
                <a:cubicBezTo>
                  <a:pt x="3072820" y="3892775"/>
                  <a:pt x="3080544" y="3910728"/>
                  <a:pt x="3095990" y="3924779"/>
                </a:cubicBezTo>
                <a:cubicBezTo>
                  <a:pt x="3111438" y="3938829"/>
                  <a:pt x="3133540" y="3945854"/>
                  <a:pt x="3162298" y="3945854"/>
                </a:cubicBezTo>
                <a:cubicBezTo>
                  <a:pt x="3179717" y="3945854"/>
                  <a:pt x="3196027" y="3942978"/>
                  <a:pt x="3211228" y="3937227"/>
                </a:cubicBezTo>
                <a:cubicBezTo>
                  <a:pt x="3226428" y="3931475"/>
                  <a:pt x="3242245" y="3921615"/>
                  <a:pt x="3258678" y="3907647"/>
                </a:cubicBezTo>
                <a:cubicBezTo>
                  <a:pt x="3259993" y="3919972"/>
                  <a:pt x="3262951" y="3930736"/>
                  <a:pt x="3267552" y="3939938"/>
                </a:cubicBezTo>
                <a:lnTo>
                  <a:pt x="3313894" y="3939938"/>
                </a:lnTo>
                <a:cubicBezTo>
                  <a:pt x="3308306" y="3929914"/>
                  <a:pt x="3304568" y="3919438"/>
                  <a:pt x="3302678" y="3908510"/>
                </a:cubicBezTo>
                <a:cubicBezTo>
                  <a:pt x="3300788" y="3897582"/>
                  <a:pt x="3299843" y="3871494"/>
                  <a:pt x="3299843" y="3830247"/>
                </a:cubicBezTo>
                <a:lnTo>
                  <a:pt x="3299843" y="3771088"/>
                </a:lnTo>
                <a:cubicBezTo>
                  <a:pt x="3299843" y="3751369"/>
                  <a:pt x="3299104" y="3737729"/>
                  <a:pt x="3297625" y="3730170"/>
                </a:cubicBezTo>
                <a:cubicBezTo>
                  <a:pt x="3294996" y="3718009"/>
                  <a:pt x="3290394" y="3707944"/>
                  <a:pt x="3283821" y="3699974"/>
                </a:cubicBezTo>
                <a:cubicBezTo>
                  <a:pt x="3277248" y="3692004"/>
                  <a:pt x="3266977" y="3685390"/>
                  <a:pt x="3253009" y="3680131"/>
                </a:cubicBezTo>
                <a:cubicBezTo>
                  <a:pt x="3239041" y="3674872"/>
                  <a:pt x="3220882" y="3672243"/>
                  <a:pt x="3198533" y="3672243"/>
                </a:cubicBezTo>
                <a:close/>
                <a:moveTo>
                  <a:pt x="1708197" y="3672243"/>
                </a:moveTo>
                <a:cubicBezTo>
                  <a:pt x="1675824" y="3672243"/>
                  <a:pt x="1648380" y="3681939"/>
                  <a:pt x="1625867" y="3701330"/>
                </a:cubicBezTo>
                <a:cubicBezTo>
                  <a:pt x="1598917" y="3724665"/>
                  <a:pt x="1585441" y="3760571"/>
                  <a:pt x="1585441" y="3809048"/>
                </a:cubicBezTo>
                <a:cubicBezTo>
                  <a:pt x="1585441" y="3853253"/>
                  <a:pt x="1596739" y="3887106"/>
                  <a:pt x="1619335" y="3910605"/>
                </a:cubicBezTo>
                <a:cubicBezTo>
                  <a:pt x="1641930" y="3934104"/>
                  <a:pt x="1671551" y="3945854"/>
                  <a:pt x="1708197" y="3945854"/>
                </a:cubicBezTo>
                <a:cubicBezTo>
                  <a:pt x="1731039" y="3945854"/>
                  <a:pt x="1752114" y="3940513"/>
                  <a:pt x="1771423" y="3929832"/>
                </a:cubicBezTo>
                <a:cubicBezTo>
                  <a:pt x="1790732" y="3919150"/>
                  <a:pt x="1805440" y="3904155"/>
                  <a:pt x="1815546" y="3884846"/>
                </a:cubicBezTo>
                <a:cubicBezTo>
                  <a:pt x="1825652" y="3865537"/>
                  <a:pt x="1830705" y="3839039"/>
                  <a:pt x="1830705" y="3805351"/>
                </a:cubicBezTo>
                <a:cubicBezTo>
                  <a:pt x="1830705" y="3763775"/>
                  <a:pt x="1819284" y="3731197"/>
                  <a:pt x="1796443" y="3707615"/>
                </a:cubicBezTo>
                <a:cubicBezTo>
                  <a:pt x="1773600" y="3684034"/>
                  <a:pt x="1744185" y="3672243"/>
                  <a:pt x="1708197" y="3672243"/>
                </a:cubicBezTo>
                <a:close/>
                <a:moveTo>
                  <a:pt x="871229" y="3672243"/>
                </a:moveTo>
                <a:cubicBezTo>
                  <a:pt x="835076" y="3672243"/>
                  <a:pt x="805661" y="3684404"/>
                  <a:pt x="782983" y="3708725"/>
                </a:cubicBezTo>
                <a:cubicBezTo>
                  <a:pt x="760306" y="3733045"/>
                  <a:pt x="748967" y="3767226"/>
                  <a:pt x="748967" y="3811267"/>
                </a:cubicBezTo>
                <a:cubicBezTo>
                  <a:pt x="748967" y="3853829"/>
                  <a:pt x="760182" y="3886900"/>
                  <a:pt x="782614" y="3910482"/>
                </a:cubicBezTo>
                <a:cubicBezTo>
                  <a:pt x="805045" y="3934063"/>
                  <a:pt x="835405" y="3945854"/>
                  <a:pt x="873694" y="3945854"/>
                </a:cubicBezTo>
                <a:cubicBezTo>
                  <a:pt x="904095" y="3945854"/>
                  <a:pt x="929074" y="3938459"/>
                  <a:pt x="948629" y="3923669"/>
                </a:cubicBezTo>
                <a:cubicBezTo>
                  <a:pt x="968184" y="3908880"/>
                  <a:pt x="981577" y="3888092"/>
                  <a:pt x="988808" y="3861306"/>
                </a:cubicBezTo>
                <a:lnTo>
                  <a:pt x="942960" y="3855636"/>
                </a:lnTo>
                <a:cubicBezTo>
                  <a:pt x="936222" y="3874370"/>
                  <a:pt x="927102" y="3888009"/>
                  <a:pt x="915599" y="3896555"/>
                </a:cubicBezTo>
                <a:cubicBezTo>
                  <a:pt x="904095" y="3905100"/>
                  <a:pt x="890209" y="3909373"/>
                  <a:pt x="873941" y="3909373"/>
                </a:cubicBezTo>
                <a:cubicBezTo>
                  <a:pt x="852084" y="3909373"/>
                  <a:pt x="833844" y="3901731"/>
                  <a:pt x="819218" y="3886448"/>
                </a:cubicBezTo>
                <a:cubicBezTo>
                  <a:pt x="804593" y="3871166"/>
                  <a:pt x="796459" y="3849145"/>
                  <a:pt x="794815" y="3820387"/>
                </a:cubicBezTo>
                <a:lnTo>
                  <a:pt x="990040" y="3820387"/>
                </a:lnTo>
                <a:cubicBezTo>
                  <a:pt x="990205" y="3815129"/>
                  <a:pt x="990287" y="3811185"/>
                  <a:pt x="990287" y="3808555"/>
                </a:cubicBezTo>
                <a:cubicBezTo>
                  <a:pt x="990287" y="3765336"/>
                  <a:pt x="979195" y="3731813"/>
                  <a:pt x="957010" y="3707985"/>
                </a:cubicBezTo>
                <a:cubicBezTo>
                  <a:pt x="934825" y="3684157"/>
                  <a:pt x="906232" y="3672243"/>
                  <a:pt x="871229" y="3672243"/>
                </a:cubicBezTo>
                <a:close/>
                <a:moveTo>
                  <a:pt x="3218197" y="3215224"/>
                </a:moveTo>
                <a:lnTo>
                  <a:pt x="3271933" y="3215224"/>
                </a:lnTo>
                <a:cubicBezTo>
                  <a:pt x="3291160" y="3215224"/>
                  <a:pt x="3305128" y="3216169"/>
                  <a:pt x="3313838" y="3218059"/>
                </a:cubicBezTo>
                <a:cubicBezTo>
                  <a:pt x="3322547" y="3219949"/>
                  <a:pt x="3329614" y="3224468"/>
                  <a:pt x="3335037" y="3231616"/>
                </a:cubicBezTo>
                <a:cubicBezTo>
                  <a:pt x="3340459" y="3238765"/>
                  <a:pt x="3343171" y="3246530"/>
                  <a:pt x="3343171" y="3254910"/>
                </a:cubicBezTo>
                <a:cubicBezTo>
                  <a:pt x="3342678" y="3269207"/>
                  <a:pt x="3337748" y="3279272"/>
                  <a:pt x="3328381" y="3285106"/>
                </a:cubicBezTo>
                <a:cubicBezTo>
                  <a:pt x="3319014" y="3290940"/>
                  <a:pt x="3301759" y="3293857"/>
                  <a:pt x="3276617" y="3293857"/>
                </a:cubicBezTo>
                <a:lnTo>
                  <a:pt x="3218197" y="3293857"/>
                </a:lnTo>
                <a:close/>
                <a:moveTo>
                  <a:pt x="2455211" y="3207583"/>
                </a:moveTo>
                <a:lnTo>
                  <a:pt x="2507715" y="3207583"/>
                </a:lnTo>
                <a:cubicBezTo>
                  <a:pt x="2538116" y="3207583"/>
                  <a:pt x="2557754" y="3212020"/>
                  <a:pt x="2566628" y="3220894"/>
                </a:cubicBezTo>
                <a:cubicBezTo>
                  <a:pt x="2575502" y="3229768"/>
                  <a:pt x="2579939" y="3239874"/>
                  <a:pt x="2579939" y="3251213"/>
                </a:cubicBezTo>
                <a:cubicBezTo>
                  <a:pt x="2579939" y="3265838"/>
                  <a:pt x="2573940" y="3276602"/>
                  <a:pt x="2561944" y="3283504"/>
                </a:cubicBezTo>
                <a:cubicBezTo>
                  <a:pt x="2549948" y="3290406"/>
                  <a:pt x="2529900" y="3293857"/>
                  <a:pt x="2501799" y="3293857"/>
                </a:cubicBezTo>
                <a:lnTo>
                  <a:pt x="2455211" y="3293857"/>
                </a:lnTo>
                <a:close/>
                <a:moveTo>
                  <a:pt x="3607406" y="3198956"/>
                </a:moveTo>
                <a:lnTo>
                  <a:pt x="3607406" y="3215224"/>
                </a:lnTo>
                <a:cubicBezTo>
                  <a:pt x="3607406" y="3234780"/>
                  <a:pt x="3605023" y="3249570"/>
                  <a:pt x="3600257" y="3259594"/>
                </a:cubicBezTo>
                <a:cubicBezTo>
                  <a:pt x="3594013" y="3272576"/>
                  <a:pt x="3584235" y="3282805"/>
                  <a:pt x="3570924" y="3290283"/>
                </a:cubicBezTo>
                <a:cubicBezTo>
                  <a:pt x="3557614" y="3297760"/>
                  <a:pt x="3542413" y="3301498"/>
                  <a:pt x="3525323" y="3301498"/>
                </a:cubicBezTo>
                <a:cubicBezTo>
                  <a:pt x="3508068" y="3301498"/>
                  <a:pt x="3494962" y="3297554"/>
                  <a:pt x="3486006" y="3289666"/>
                </a:cubicBezTo>
                <a:cubicBezTo>
                  <a:pt x="3477050" y="3281778"/>
                  <a:pt x="3472572" y="3271919"/>
                  <a:pt x="3472572" y="3260087"/>
                </a:cubicBezTo>
                <a:cubicBezTo>
                  <a:pt x="3472572" y="3252363"/>
                  <a:pt x="3474627" y="3245338"/>
                  <a:pt x="3478735" y="3239011"/>
                </a:cubicBezTo>
                <a:cubicBezTo>
                  <a:pt x="3482843" y="3232684"/>
                  <a:pt x="3488677" y="3227878"/>
                  <a:pt x="3496236" y="3224591"/>
                </a:cubicBezTo>
                <a:cubicBezTo>
                  <a:pt x="3503795" y="3221304"/>
                  <a:pt x="3516695" y="3218347"/>
                  <a:pt x="3534936" y="3215717"/>
                </a:cubicBezTo>
                <a:cubicBezTo>
                  <a:pt x="3567144" y="3211116"/>
                  <a:pt x="3591301" y="3205529"/>
                  <a:pt x="3607406" y="3198956"/>
                </a:cubicBezTo>
                <a:close/>
                <a:moveTo>
                  <a:pt x="4377326" y="3105287"/>
                </a:moveTo>
                <a:lnTo>
                  <a:pt x="4440429" y="3105287"/>
                </a:lnTo>
                <a:lnTo>
                  <a:pt x="4440429" y="3191807"/>
                </a:lnTo>
                <a:lnTo>
                  <a:pt x="4391376" y="3191807"/>
                </a:lnTo>
                <a:cubicBezTo>
                  <a:pt x="4362783" y="3191807"/>
                  <a:pt x="4342858" y="3188151"/>
                  <a:pt x="4331601" y="3180838"/>
                </a:cubicBezTo>
                <a:cubicBezTo>
                  <a:pt x="4320344" y="3173525"/>
                  <a:pt x="4314716" y="3162063"/>
                  <a:pt x="4314716" y="3146452"/>
                </a:cubicBezTo>
                <a:cubicBezTo>
                  <a:pt x="4314716" y="3135442"/>
                  <a:pt x="4318537" y="3125828"/>
                  <a:pt x="4326178" y="3117612"/>
                </a:cubicBezTo>
                <a:cubicBezTo>
                  <a:pt x="4333820" y="3109395"/>
                  <a:pt x="4350869" y="3105287"/>
                  <a:pt x="4377326" y="3105287"/>
                </a:cubicBezTo>
                <a:close/>
                <a:moveTo>
                  <a:pt x="3218197" y="3105287"/>
                </a:moveTo>
                <a:lnTo>
                  <a:pt x="3267003" y="3105287"/>
                </a:lnTo>
                <a:cubicBezTo>
                  <a:pt x="3290667" y="3105287"/>
                  <a:pt x="3307388" y="3107998"/>
                  <a:pt x="3317166" y="3113421"/>
                </a:cubicBezTo>
                <a:cubicBezTo>
                  <a:pt x="3326943" y="3118844"/>
                  <a:pt x="3331832" y="3128458"/>
                  <a:pt x="3331832" y="3142261"/>
                </a:cubicBezTo>
                <a:cubicBezTo>
                  <a:pt x="3331832" y="3150642"/>
                  <a:pt x="3329039" y="3157832"/>
                  <a:pt x="3323451" y="3163830"/>
                </a:cubicBezTo>
                <a:cubicBezTo>
                  <a:pt x="3317864" y="3169828"/>
                  <a:pt x="3311537" y="3173813"/>
                  <a:pt x="3304471" y="3175785"/>
                </a:cubicBezTo>
                <a:cubicBezTo>
                  <a:pt x="3297405" y="3177757"/>
                  <a:pt x="3284423" y="3178743"/>
                  <a:pt x="3265524" y="3178743"/>
                </a:cubicBezTo>
                <a:lnTo>
                  <a:pt x="3218197" y="3178743"/>
                </a:lnTo>
                <a:close/>
                <a:moveTo>
                  <a:pt x="3003596" y="3099371"/>
                </a:moveTo>
                <a:cubicBezTo>
                  <a:pt x="3025453" y="3099371"/>
                  <a:pt x="3043734" y="3107711"/>
                  <a:pt x="3058442" y="3124390"/>
                </a:cubicBezTo>
                <a:cubicBezTo>
                  <a:pt x="3073149" y="3141070"/>
                  <a:pt x="3080503" y="3165596"/>
                  <a:pt x="3080503" y="3197970"/>
                </a:cubicBezTo>
                <a:cubicBezTo>
                  <a:pt x="3080503" y="3232315"/>
                  <a:pt x="3073191" y="3257868"/>
                  <a:pt x="3058565" y="3274630"/>
                </a:cubicBezTo>
                <a:cubicBezTo>
                  <a:pt x="3043940" y="3291392"/>
                  <a:pt x="3025617" y="3299773"/>
                  <a:pt x="3003596" y="3299773"/>
                </a:cubicBezTo>
                <a:cubicBezTo>
                  <a:pt x="2981412" y="3299773"/>
                  <a:pt x="2963007" y="3291433"/>
                  <a:pt x="2948381" y="3274753"/>
                </a:cubicBezTo>
                <a:cubicBezTo>
                  <a:pt x="2933756" y="3258074"/>
                  <a:pt x="2926443" y="3232972"/>
                  <a:pt x="2926443" y="3199449"/>
                </a:cubicBezTo>
                <a:cubicBezTo>
                  <a:pt x="2926443" y="3165925"/>
                  <a:pt x="2933756" y="3140864"/>
                  <a:pt x="2948381" y="3124267"/>
                </a:cubicBezTo>
                <a:cubicBezTo>
                  <a:pt x="2963007" y="3107670"/>
                  <a:pt x="2981412" y="3099371"/>
                  <a:pt x="3003596" y="3099371"/>
                </a:cubicBezTo>
                <a:close/>
                <a:moveTo>
                  <a:pt x="1965372" y="3099371"/>
                </a:moveTo>
                <a:cubicBezTo>
                  <a:pt x="1987228" y="3099371"/>
                  <a:pt x="2005510" y="3107711"/>
                  <a:pt x="2020217" y="3124390"/>
                </a:cubicBezTo>
                <a:cubicBezTo>
                  <a:pt x="2034925" y="3141070"/>
                  <a:pt x="2042279" y="3165596"/>
                  <a:pt x="2042279" y="3197970"/>
                </a:cubicBezTo>
                <a:cubicBezTo>
                  <a:pt x="2042279" y="3232315"/>
                  <a:pt x="2034966" y="3257868"/>
                  <a:pt x="2020340" y="3274630"/>
                </a:cubicBezTo>
                <a:cubicBezTo>
                  <a:pt x="2005715" y="3291392"/>
                  <a:pt x="1987392" y="3299773"/>
                  <a:pt x="1965372" y="3299773"/>
                </a:cubicBezTo>
                <a:cubicBezTo>
                  <a:pt x="1943187" y="3299773"/>
                  <a:pt x="1924782" y="3291433"/>
                  <a:pt x="1910157" y="3274753"/>
                </a:cubicBezTo>
                <a:cubicBezTo>
                  <a:pt x="1895531" y="3258074"/>
                  <a:pt x="1888218" y="3232972"/>
                  <a:pt x="1888218" y="3199449"/>
                </a:cubicBezTo>
                <a:cubicBezTo>
                  <a:pt x="1888218" y="3165925"/>
                  <a:pt x="1895531" y="3140864"/>
                  <a:pt x="1910157" y="3124267"/>
                </a:cubicBezTo>
                <a:cubicBezTo>
                  <a:pt x="1924782" y="3107670"/>
                  <a:pt x="1943187" y="3099371"/>
                  <a:pt x="1965372" y="3099371"/>
                </a:cubicBezTo>
                <a:close/>
                <a:moveTo>
                  <a:pt x="4363276" y="3068559"/>
                </a:moveTo>
                <a:cubicBezTo>
                  <a:pt x="4332875" y="3068559"/>
                  <a:pt x="4309663" y="3075625"/>
                  <a:pt x="4293641" y="3089758"/>
                </a:cubicBezTo>
                <a:cubicBezTo>
                  <a:pt x="4277619" y="3103890"/>
                  <a:pt x="4269607" y="3122295"/>
                  <a:pt x="4269607" y="3144973"/>
                </a:cubicBezTo>
                <a:cubicBezTo>
                  <a:pt x="4269607" y="3164200"/>
                  <a:pt x="4275728" y="3181208"/>
                  <a:pt x="4287971" y="3195998"/>
                </a:cubicBezTo>
                <a:cubicBezTo>
                  <a:pt x="4300215" y="3210787"/>
                  <a:pt x="4318988" y="3219908"/>
                  <a:pt x="4344296" y="3223359"/>
                </a:cubicBezTo>
                <a:cubicBezTo>
                  <a:pt x="4329834" y="3226152"/>
                  <a:pt x="4315291" y="3238313"/>
                  <a:pt x="4300666" y="3259840"/>
                </a:cubicBezTo>
                <a:lnTo>
                  <a:pt x="4252845" y="3330338"/>
                </a:lnTo>
                <a:lnTo>
                  <a:pt x="4307815" y="3330338"/>
                </a:lnTo>
                <a:lnTo>
                  <a:pt x="4346514" y="3273151"/>
                </a:lnTo>
                <a:cubicBezTo>
                  <a:pt x="4361139" y="3251295"/>
                  <a:pt x="4372273" y="3238354"/>
                  <a:pt x="4379914" y="3234328"/>
                </a:cubicBezTo>
                <a:cubicBezTo>
                  <a:pt x="4387556" y="3230302"/>
                  <a:pt x="4399182" y="3228289"/>
                  <a:pt x="4414794" y="3228289"/>
                </a:cubicBezTo>
                <a:lnTo>
                  <a:pt x="4440429" y="3228289"/>
                </a:lnTo>
                <a:lnTo>
                  <a:pt x="4440429" y="3330338"/>
                </a:lnTo>
                <a:lnTo>
                  <a:pt x="4484552" y="3330338"/>
                </a:lnTo>
                <a:lnTo>
                  <a:pt x="4484552" y="3068559"/>
                </a:lnTo>
                <a:close/>
                <a:moveTo>
                  <a:pt x="4002256" y="3068559"/>
                </a:moveTo>
                <a:lnTo>
                  <a:pt x="4002256" y="3330338"/>
                </a:lnTo>
                <a:lnTo>
                  <a:pt x="4050076" y="3330338"/>
                </a:lnTo>
                <a:lnTo>
                  <a:pt x="4173078" y="3131908"/>
                </a:lnTo>
                <a:lnTo>
                  <a:pt x="4173078" y="3330338"/>
                </a:lnTo>
                <a:lnTo>
                  <a:pt x="4217448" y="3330338"/>
                </a:lnTo>
                <a:lnTo>
                  <a:pt x="4217448" y="3068559"/>
                </a:lnTo>
                <a:lnTo>
                  <a:pt x="4169627" y="3068559"/>
                </a:lnTo>
                <a:lnTo>
                  <a:pt x="4046626" y="3268221"/>
                </a:lnTo>
                <a:lnTo>
                  <a:pt x="4046626" y="3068559"/>
                </a:lnTo>
                <a:close/>
                <a:moveTo>
                  <a:pt x="3726278" y="3068559"/>
                </a:moveTo>
                <a:lnTo>
                  <a:pt x="3726278" y="3330338"/>
                </a:lnTo>
                <a:lnTo>
                  <a:pt x="3770647" y="3330338"/>
                </a:lnTo>
                <a:lnTo>
                  <a:pt x="3770647" y="3214238"/>
                </a:lnTo>
                <a:lnTo>
                  <a:pt x="3893649" y="3214238"/>
                </a:lnTo>
                <a:lnTo>
                  <a:pt x="3893649" y="3330338"/>
                </a:lnTo>
                <a:lnTo>
                  <a:pt x="3938018" y="3330338"/>
                </a:lnTo>
                <a:lnTo>
                  <a:pt x="3938018" y="3068559"/>
                </a:lnTo>
                <a:lnTo>
                  <a:pt x="3893649" y="3068559"/>
                </a:lnTo>
                <a:lnTo>
                  <a:pt x="3893649" y="3177510"/>
                </a:lnTo>
                <a:lnTo>
                  <a:pt x="3770647" y="3177510"/>
                </a:lnTo>
                <a:lnTo>
                  <a:pt x="3770647" y="3068559"/>
                </a:lnTo>
                <a:close/>
                <a:moveTo>
                  <a:pt x="3173828" y="3068559"/>
                </a:moveTo>
                <a:lnTo>
                  <a:pt x="3173828" y="3330338"/>
                </a:lnTo>
                <a:lnTo>
                  <a:pt x="3291899" y="3330338"/>
                </a:lnTo>
                <a:cubicBezTo>
                  <a:pt x="3322630" y="3330338"/>
                  <a:pt x="3346047" y="3324340"/>
                  <a:pt x="3362151" y="3312344"/>
                </a:cubicBezTo>
                <a:cubicBezTo>
                  <a:pt x="3378256" y="3300348"/>
                  <a:pt x="3387129" y="3281943"/>
                  <a:pt x="3388773" y="3257129"/>
                </a:cubicBezTo>
                <a:cubicBezTo>
                  <a:pt x="3388773" y="3241682"/>
                  <a:pt x="3384706" y="3228330"/>
                  <a:pt x="3376571" y="3217073"/>
                </a:cubicBezTo>
                <a:cubicBezTo>
                  <a:pt x="3368437" y="3205816"/>
                  <a:pt x="3358207" y="3198134"/>
                  <a:pt x="3345882" y="3194026"/>
                </a:cubicBezTo>
                <a:cubicBezTo>
                  <a:pt x="3356235" y="3187781"/>
                  <a:pt x="3364000" y="3180016"/>
                  <a:pt x="3369176" y="3170732"/>
                </a:cubicBezTo>
                <a:cubicBezTo>
                  <a:pt x="3374352" y="3161447"/>
                  <a:pt x="3376941" y="3150560"/>
                  <a:pt x="3376941" y="3138071"/>
                </a:cubicBezTo>
                <a:cubicBezTo>
                  <a:pt x="3376941" y="3122460"/>
                  <a:pt x="3372545" y="3109067"/>
                  <a:pt x="3363753" y="3097892"/>
                </a:cubicBezTo>
                <a:cubicBezTo>
                  <a:pt x="3354962" y="3086717"/>
                  <a:pt x="3344445" y="3079035"/>
                  <a:pt x="3332202" y="3074845"/>
                </a:cubicBezTo>
                <a:cubicBezTo>
                  <a:pt x="3319959" y="3070654"/>
                  <a:pt x="3301266" y="3068559"/>
                  <a:pt x="3276124" y="3068559"/>
                </a:cubicBezTo>
                <a:close/>
                <a:moveTo>
                  <a:pt x="2410842" y="3068559"/>
                </a:moveTo>
                <a:lnTo>
                  <a:pt x="2410842" y="3330338"/>
                </a:lnTo>
                <a:lnTo>
                  <a:pt x="2521765" y="3330338"/>
                </a:lnTo>
                <a:cubicBezTo>
                  <a:pt x="2558083" y="3330338"/>
                  <a:pt x="2584499" y="3322574"/>
                  <a:pt x="2601014" y="3307044"/>
                </a:cubicBezTo>
                <a:cubicBezTo>
                  <a:pt x="2617529" y="3291515"/>
                  <a:pt x="2625787" y="3272822"/>
                  <a:pt x="2625787" y="3250966"/>
                </a:cubicBezTo>
                <a:cubicBezTo>
                  <a:pt x="2625787" y="3225988"/>
                  <a:pt x="2615886" y="3206391"/>
                  <a:pt x="2596084" y="3192177"/>
                </a:cubicBezTo>
                <a:cubicBezTo>
                  <a:pt x="2576282" y="3177962"/>
                  <a:pt x="2548058" y="3170855"/>
                  <a:pt x="2511413" y="3170855"/>
                </a:cubicBezTo>
                <a:lnTo>
                  <a:pt x="2455211" y="3170855"/>
                </a:lnTo>
                <a:lnTo>
                  <a:pt x="2455211" y="3068559"/>
                </a:lnTo>
                <a:close/>
                <a:moveTo>
                  <a:pt x="2147523" y="3068559"/>
                </a:moveTo>
                <a:lnTo>
                  <a:pt x="2147523" y="3241106"/>
                </a:lnTo>
                <a:cubicBezTo>
                  <a:pt x="2147523" y="3263784"/>
                  <a:pt x="2146866" y="3277177"/>
                  <a:pt x="2145551" y="3281285"/>
                </a:cubicBezTo>
                <a:cubicBezTo>
                  <a:pt x="2144236" y="3285394"/>
                  <a:pt x="2141607" y="3288393"/>
                  <a:pt x="2137663" y="3290283"/>
                </a:cubicBezTo>
                <a:cubicBezTo>
                  <a:pt x="2133719" y="3292172"/>
                  <a:pt x="2127146" y="3293117"/>
                  <a:pt x="2117943" y="3293117"/>
                </a:cubicBezTo>
                <a:lnTo>
                  <a:pt x="2098470" y="3293117"/>
                </a:lnTo>
                <a:lnTo>
                  <a:pt x="2098470" y="3330092"/>
                </a:lnTo>
                <a:cubicBezTo>
                  <a:pt x="2111945" y="3331406"/>
                  <a:pt x="2123859" y="3332064"/>
                  <a:pt x="2134212" y="3332064"/>
                </a:cubicBezTo>
                <a:cubicBezTo>
                  <a:pt x="2150974" y="3332064"/>
                  <a:pt x="2163792" y="3328448"/>
                  <a:pt x="2172666" y="3321218"/>
                </a:cubicBezTo>
                <a:cubicBezTo>
                  <a:pt x="2181540" y="3313987"/>
                  <a:pt x="2186963" y="3305524"/>
                  <a:pt x="2188934" y="3295829"/>
                </a:cubicBezTo>
                <a:cubicBezTo>
                  <a:pt x="2190906" y="3286133"/>
                  <a:pt x="2191892" y="3266085"/>
                  <a:pt x="2191892" y="3235684"/>
                </a:cubicBezTo>
                <a:lnTo>
                  <a:pt x="2191892" y="3105287"/>
                </a:lnTo>
                <a:lnTo>
                  <a:pt x="2309471" y="3105287"/>
                </a:lnTo>
                <a:lnTo>
                  <a:pt x="2309471" y="3330338"/>
                </a:lnTo>
                <a:lnTo>
                  <a:pt x="2353594" y="3330338"/>
                </a:lnTo>
                <a:lnTo>
                  <a:pt x="2353594" y="3068559"/>
                </a:lnTo>
                <a:close/>
                <a:moveTo>
                  <a:pt x="1592678" y="3068559"/>
                </a:moveTo>
                <a:lnTo>
                  <a:pt x="1592678" y="3330338"/>
                </a:lnTo>
                <a:lnTo>
                  <a:pt x="1637047" y="3330338"/>
                </a:lnTo>
                <a:lnTo>
                  <a:pt x="1637047" y="3105287"/>
                </a:lnTo>
                <a:lnTo>
                  <a:pt x="1754873" y="3105287"/>
                </a:lnTo>
                <a:lnTo>
                  <a:pt x="1754873" y="3330338"/>
                </a:lnTo>
                <a:lnTo>
                  <a:pt x="1799242" y="3330338"/>
                </a:lnTo>
                <a:lnTo>
                  <a:pt x="1799242" y="3068559"/>
                </a:lnTo>
                <a:close/>
                <a:moveTo>
                  <a:pt x="1059032" y="3068559"/>
                </a:moveTo>
                <a:lnTo>
                  <a:pt x="1059032" y="3330338"/>
                </a:lnTo>
                <a:lnTo>
                  <a:pt x="1106852" y="3330338"/>
                </a:lnTo>
                <a:lnTo>
                  <a:pt x="1229854" y="3131908"/>
                </a:lnTo>
                <a:lnTo>
                  <a:pt x="1229854" y="3330338"/>
                </a:lnTo>
                <a:lnTo>
                  <a:pt x="1274223" y="3330338"/>
                </a:lnTo>
                <a:lnTo>
                  <a:pt x="1274223" y="3068559"/>
                </a:lnTo>
                <a:lnTo>
                  <a:pt x="1226403" y="3068559"/>
                </a:lnTo>
                <a:lnTo>
                  <a:pt x="1103401" y="3268221"/>
                </a:lnTo>
                <a:lnTo>
                  <a:pt x="1103401" y="3068559"/>
                </a:lnTo>
                <a:close/>
                <a:moveTo>
                  <a:pt x="3550958" y="3062643"/>
                </a:moveTo>
                <a:cubicBezTo>
                  <a:pt x="3528445" y="3062643"/>
                  <a:pt x="3508643" y="3065724"/>
                  <a:pt x="3491553" y="3071887"/>
                </a:cubicBezTo>
                <a:cubicBezTo>
                  <a:pt x="3474462" y="3078049"/>
                  <a:pt x="3461398" y="3086841"/>
                  <a:pt x="3452360" y="3098262"/>
                </a:cubicBezTo>
                <a:cubicBezTo>
                  <a:pt x="3443321" y="3109683"/>
                  <a:pt x="3436830" y="3124678"/>
                  <a:pt x="3432886" y="3143247"/>
                </a:cubicBezTo>
                <a:lnTo>
                  <a:pt x="3476270" y="3149163"/>
                </a:lnTo>
                <a:cubicBezTo>
                  <a:pt x="3481035" y="3130594"/>
                  <a:pt x="3488389" y="3117653"/>
                  <a:pt x="3498331" y="3110340"/>
                </a:cubicBezTo>
                <a:cubicBezTo>
                  <a:pt x="3508273" y="3103027"/>
                  <a:pt x="3523679" y="3099371"/>
                  <a:pt x="3544549" y="3099371"/>
                </a:cubicBezTo>
                <a:cubicBezTo>
                  <a:pt x="3566898" y="3099371"/>
                  <a:pt x="3583742" y="3104383"/>
                  <a:pt x="3595081" y="3114407"/>
                </a:cubicBezTo>
                <a:cubicBezTo>
                  <a:pt x="3603462" y="3121802"/>
                  <a:pt x="3607652" y="3134538"/>
                  <a:pt x="3607652" y="3152614"/>
                </a:cubicBezTo>
                <a:cubicBezTo>
                  <a:pt x="3607652" y="3154258"/>
                  <a:pt x="3607570" y="3158119"/>
                  <a:pt x="3607406" y="3164200"/>
                </a:cubicBezTo>
                <a:cubicBezTo>
                  <a:pt x="3590480" y="3170115"/>
                  <a:pt x="3564105" y="3175210"/>
                  <a:pt x="3528281" y="3179482"/>
                </a:cubicBezTo>
                <a:cubicBezTo>
                  <a:pt x="3510697" y="3181619"/>
                  <a:pt x="3497551" y="3183837"/>
                  <a:pt x="3488841" y="3186138"/>
                </a:cubicBezTo>
                <a:cubicBezTo>
                  <a:pt x="3477009" y="3189424"/>
                  <a:pt x="3466369" y="3194272"/>
                  <a:pt x="3456920" y="3200681"/>
                </a:cubicBezTo>
                <a:cubicBezTo>
                  <a:pt x="3447471" y="3207090"/>
                  <a:pt x="3439830" y="3215594"/>
                  <a:pt x="3433996" y="3226193"/>
                </a:cubicBezTo>
                <a:cubicBezTo>
                  <a:pt x="3428162" y="3236793"/>
                  <a:pt x="3425245" y="3248501"/>
                  <a:pt x="3425245" y="3261319"/>
                </a:cubicBezTo>
                <a:cubicBezTo>
                  <a:pt x="3425245" y="3283175"/>
                  <a:pt x="3432969" y="3301128"/>
                  <a:pt x="3448416" y="3315179"/>
                </a:cubicBezTo>
                <a:cubicBezTo>
                  <a:pt x="3463863" y="3329229"/>
                  <a:pt x="3485965" y="3336254"/>
                  <a:pt x="3514723" y="3336254"/>
                </a:cubicBezTo>
                <a:cubicBezTo>
                  <a:pt x="3532142" y="3336254"/>
                  <a:pt x="3548452" y="3333378"/>
                  <a:pt x="3563653" y="3327627"/>
                </a:cubicBezTo>
                <a:cubicBezTo>
                  <a:pt x="3578853" y="3321875"/>
                  <a:pt x="3594670" y="3312015"/>
                  <a:pt x="3611103" y="3298047"/>
                </a:cubicBezTo>
                <a:cubicBezTo>
                  <a:pt x="3612418" y="3310372"/>
                  <a:pt x="3615376" y="3321136"/>
                  <a:pt x="3619977" y="3330338"/>
                </a:cubicBezTo>
                <a:lnTo>
                  <a:pt x="3666318" y="3330338"/>
                </a:lnTo>
                <a:cubicBezTo>
                  <a:pt x="3660731" y="3320314"/>
                  <a:pt x="3656993" y="3309838"/>
                  <a:pt x="3655103" y="3298910"/>
                </a:cubicBezTo>
                <a:cubicBezTo>
                  <a:pt x="3653213" y="3287982"/>
                  <a:pt x="3652268" y="3261894"/>
                  <a:pt x="3652268" y="3220647"/>
                </a:cubicBezTo>
                <a:lnTo>
                  <a:pt x="3652268" y="3161488"/>
                </a:lnTo>
                <a:cubicBezTo>
                  <a:pt x="3652268" y="3141768"/>
                  <a:pt x="3651529" y="3128129"/>
                  <a:pt x="3650050" y="3120570"/>
                </a:cubicBezTo>
                <a:cubicBezTo>
                  <a:pt x="3647420" y="3108409"/>
                  <a:pt x="3642819" y="3098344"/>
                  <a:pt x="3636246" y="3090374"/>
                </a:cubicBezTo>
                <a:cubicBezTo>
                  <a:pt x="3629673" y="3082404"/>
                  <a:pt x="3619402" y="3075789"/>
                  <a:pt x="3605434" y="3070531"/>
                </a:cubicBezTo>
                <a:cubicBezTo>
                  <a:pt x="3591466" y="3065272"/>
                  <a:pt x="3573307" y="3062643"/>
                  <a:pt x="3550958" y="3062643"/>
                </a:cubicBezTo>
                <a:close/>
                <a:moveTo>
                  <a:pt x="3003596" y="3062643"/>
                </a:moveTo>
                <a:cubicBezTo>
                  <a:pt x="2971223" y="3062643"/>
                  <a:pt x="2943780" y="3072338"/>
                  <a:pt x="2921266" y="3091730"/>
                </a:cubicBezTo>
                <a:cubicBezTo>
                  <a:pt x="2894316" y="3115065"/>
                  <a:pt x="2880841" y="3150971"/>
                  <a:pt x="2880841" y="3199449"/>
                </a:cubicBezTo>
                <a:cubicBezTo>
                  <a:pt x="2880841" y="3243654"/>
                  <a:pt x="2892139" y="3277506"/>
                  <a:pt x="2914734" y="3301005"/>
                </a:cubicBezTo>
                <a:cubicBezTo>
                  <a:pt x="2937330" y="3324504"/>
                  <a:pt x="2966951" y="3336254"/>
                  <a:pt x="3003596" y="3336254"/>
                </a:cubicBezTo>
                <a:cubicBezTo>
                  <a:pt x="3026439" y="3336254"/>
                  <a:pt x="3047514" y="3330913"/>
                  <a:pt x="3066823" y="3320232"/>
                </a:cubicBezTo>
                <a:cubicBezTo>
                  <a:pt x="3086132" y="3309550"/>
                  <a:pt x="3100839" y="3294555"/>
                  <a:pt x="3110946" y="3275246"/>
                </a:cubicBezTo>
                <a:cubicBezTo>
                  <a:pt x="3121052" y="3255937"/>
                  <a:pt x="3126105" y="3229439"/>
                  <a:pt x="3126105" y="3195751"/>
                </a:cubicBezTo>
                <a:cubicBezTo>
                  <a:pt x="3126105" y="3154175"/>
                  <a:pt x="3114684" y="3121597"/>
                  <a:pt x="3091842" y="3098015"/>
                </a:cubicBezTo>
                <a:cubicBezTo>
                  <a:pt x="3069000" y="3074434"/>
                  <a:pt x="3039585" y="3062643"/>
                  <a:pt x="3003596" y="3062643"/>
                </a:cubicBezTo>
                <a:close/>
                <a:moveTo>
                  <a:pt x="2760611" y="3062643"/>
                </a:moveTo>
                <a:cubicBezTo>
                  <a:pt x="2710326" y="3062643"/>
                  <a:pt x="2678610" y="3087210"/>
                  <a:pt x="2665464" y="3136346"/>
                </a:cubicBezTo>
                <a:lnTo>
                  <a:pt x="2707614" y="3143247"/>
                </a:lnTo>
                <a:cubicBezTo>
                  <a:pt x="2717638" y="3113832"/>
                  <a:pt x="2735139" y="3099124"/>
                  <a:pt x="2760118" y="3099124"/>
                </a:cubicBezTo>
                <a:cubicBezTo>
                  <a:pt x="2772771" y="3099124"/>
                  <a:pt x="2783083" y="3102699"/>
                  <a:pt x="2791053" y="3109847"/>
                </a:cubicBezTo>
                <a:cubicBezTo>
                  <a:pt x="2799023" y="3116995"/>
                  <a:pt x="2803009" y="3126568"/>
                  <a:pt x="2803009" y="3138564"/>
                </a:cubicBezTo>
                <a:cubicBezTo>
                  <a:pt x="2803009" y="3148424"/>
                  <a:pt x="2799968" y="3156640"/>
                  <a:pt x="2793888" y="3163214"/>
                </a:cubicBezTo>
                <a:cubicBezTo>
                  <a:pt x="2787808" y="3169787"/>
                  <a:pt x="2781358" y="3173731"/>
                  <a:pt x="2774538" y="3175045"/>
                </a:cubicBezTo>
                <a:cubicBezTo>
                  <a:pt x="2767719" y="3176360"/>
                  <a:pt x="2754942" y="3177099"/>
                  <a:pt x="2736208" y="3177264"/>
                </a:cubicBezTo>
                <a:lnTo>
                  <a:pt x="2736208" y="3212020"/>
                </a:lnTo>
                <a:cubicBezTo>
                  <a:pt x="2741467" y="3211856"/>
                  <a:pt x="2744835" y="3211773"/>
                  <a:pt x="2746314" y="3211773"/>
                </a:cubicBezTo>
                <a:cubicBezTo>
                  <a:pt x="2764884" y="3211773"/>
                  <a:pt x="2777702" y="3212718"/>
                  <a:pt x="2784768" y="3214608"/>
                </a:cubicBezTo>
                <a:cubicBezTo>
                  <a:pt x="2791834" y="3216498"/>
                  <a:pt x="2798489" y="3221222"/>
                  <a:pt x="2804734" y="3228782"/>
                </a:cubicBezTo>
                <a:cubicBezTo>
                  <a:pt x="2810979" y="3236341"/>
                  <a:pt x="2814101" y="3245215"/>
                  <a:pt x="2814101" y="3255403"/>
                </a:cubicBezTo>
                <a:cubicBezTo>
                  <a:pt x="2814101" y="3268550"/>
                  <a:pt x="2809130" y="3279355"/>
                  <a:pt x="2799188" y="3287818"/>
                </a:cubicBezTo>
                <a:cubicBezTo>
                  <a:pt x="2789246" y="3296281"/>
                  <a:pt x="2776798" y="3300512"/>
                  <a:pt x="2761844" y="3300512"/>
                </a:cubicBezTo>
                <a:cubicBezTo>
                  <a:pt x="2746890" y="3300512"/>
                  <a:pt x="2733620" y="3295911"/>
                  <a:pt x="2722034" y="3286708"/>
                </a:cubicBezTo>
                <a:cubicBezTo>
                  <a:pt x="2710449" y="3277506"/>
                  <a:pt x="2702766" y="3264524"/>
                  <a:pt x="2698987" y="3247762"/>
                </a:cubicBezTo>
                <a:lnTo>
                  <a:pt x="2657329" y="3256636"/>
                </a:lnTo>
                <a:cubicBezTo>
                  <a:pt x="2666860" y="3309715"/>
                  <a:pt x="2701452" y="3336254"/>
                  <a:pt x="2761104" y="3336254"/>
                </a:cubicBezTo>
                <a:cubicBezTo>
                  <a:pt x="2791834" y="3336254"/>
                  <a:pt x="2815744" y="3328941"/>
                  <a:pt x="2832834" y="3314316"/>
                </a:cubicBezTo>
                <a:cubicBezTo>
                  <a:pt x="2849925" y="3299690"/>
                  <a:pt x="2858470" y="3280628"/>
                  <a:pt x="2858470" y="3257129"/>
                </a:cubicBezTo>
                <a:cubicBezTo>
                  <a:pt x="2858470" y="3242175"/>
                  <a:pt x="2855184" y="3229233"/>
                  <a:pt x="2848610" y="3218306"/>
                </a:cubicBezTo>
                <a:cubicBezTo>
                  <a:pt x="2842037" y="3207378"/>
                  <a:pt x="2832177" y="3198380"/>
                  <a:pt x="2819031" y="3191314"/>
                </a:cubicBezTo>
                <a:cubicBezTo>
                  <a:pt x="2839736" y="3178661"/>
                  <a:pt x="2850089" y="3161653"/>
                  <a:pt x="2850089" y="3140289"/>
                </a:cubicBezTo>
                <a:cubicBezTo>
                  <a:pt x="2850089" y="3119091"/>
                  <a:pt x="2842161" y="3100850"/>
                  <a:pt x="2826302" y="3085567"/>
                </a:cubicBezTo>
                <a:cubicBezTo>
                  <a:pt x="2810444" y="3070284"/>
                  <a:pt x="2788548" y="3062643"/>
                  <a:pt x="2760611" y="3062643"/>
                </a:cubicBezTo>
                <a:close/>
                <a:moveTo>
                  <a:pt x="1965372" y="3062643"/>
                </a:moveTo>
                <a:cubicBezTo>
                  <a:pt x="1932999" y="3062643"/>
                  <a:pt x="1905555" y="3072338"/>
                  <a:pt x="1883042" y="3091730"/>
                </a:cubicBezTo>
                <a:cubicBezTo>
                  <a:pt x="1856092" y="3115065"/>
                  <a:pt x="1842617" y="3150971"/>
                  <a:pt x="1842617" y="3199449"/>
                </a:cubicBezTo>
                <a:cubicBezTo>
                  <a:pt x="1842617" y="3243654"/>
                  <a:pt x="1853914" y="3277506"/>
                  <a:pt x="1876510" y="3301005"/>
                </a:cubicBezTo>
                <a:cubicBezTo>
                  <a:pt x="1899105" y="3324504"/>
                  <a:pt x="1928726" y="3336254"/>
                  <a:pt x="1965372" y="3336254"/>
                </a:cubicBezTo>
                <a:cubicBezTo>
                  <a:pt x="1988214" y="3336254"/>
                  <a:pt x="2009289" y="3330913"/>
                  <a:pt x="2028598" y="3320232"/>
                </a:cubicBezTo>
                <a:cubicBezTo>
                  <a:pt x="2047907" y="3309550"/>
                  <a:pt x="2062615" y="3294555"/>
                  <a:pt x="2072721" y="3275246"/>
                </a:cubicBezTo>
                <a:cubicBezTo>
                  <a:pt x="2082827" y="3255937"/>
                  <a:pt x="2087881" y="3229439"/>
                  <a:pt x="2087881" y="3195751"/>
                </a:cubicBezTo>
                <a:cubicBezTo>
                  <a:pt x="2087881" y="3154175"/>
                  <a:pt x="2076459" y="3121597"/>
                  <a:pt x="2053618" y="3098015"/>
                </a:cubicBezTo>
                <a:cubicBezTo>
                  <a:pt x="2030775" y="3074434"/>
                  <a:pt x="2001360" y="3062643"/>
                  <a:pt x="1965372" y="3062643"/>
                </a:cubicBezTo>
                <a:close/>
                <a:moveTo>
                  <a:pt x="1441004" y="3062643"/>
                </a:moveTo>
                <a:cubicBezTo>
                  <a:pt x="1418491" y="3062643"/>
                  <a:pt x="1397661" y="3067943"/>
                  <a:pt x="1378517" y="3078542"/>
                </a:cubicBezTo>
                <a:cubicBezTo>
                  <a:pt x="1359372" y="3089141"/>
                  <a:pt x="1345117" y="3105040"/>
                  <a:pt x="1335750" y="3126239"/>
                </a:cubicBezTo>
                <a:cubicBezTo>
                  <a:pt x="1326383" y="3147438"/>
                  <a:pt x="1321699" y="3172170"/>
                  <a:pt x="1321699" y="3200435"/>
                </a:cubicBezTo>
                <a:cubicBezTo>
                  <a:pt x="1321699" y="3244147"/>
                  <a:pt x="1332586" y="3277711"/>
                  <a:pt x="1354360" y="3301128"/>
                </a:cubicBezTo>
                <a:cubicBezTo>
                  <a:pt x="1376134" y="3324546"/>
                  <a:pt x="1404933" y="3336254"/>
                  <a:pt x="1440758" y="3336254"/>
                </a:cubicBezTo>
                <a:cubicBezTo>
                  <a:pt x="1469351" y="3336254"/>
                  <a:pt x="1493466" y="3327750"/>
                  <a:pt x="1513104" y="3310742"/>
                </a:cubicBezTo>
                <a:cubicBezTo>
                  <a:pt x="1532742" y="3293734"/>
                  <a:pt x="1544943" y="3270193"/>
                  <a:pt x="1549709" y="3240120"/>
                </a:cubicBezTo>
                <a:lnTo>
                  <a:pt x="1506079" y="3234451"/>
                </a:lnTo>
                <a:cubicBezTo>
                  <a:pt x="1502956" y="3256636"/>
                  <a:pt x="1495562" y="3273069"/>
                  <a:pt x="1483894" y="3283750"/>
                </a:cubicBezTo>
                <a:cubicBezTo>
                  <a:pt x="1472227" y="3294432"/>
                  <a:pt x="1457683" y="3299773"/>
                  <a:pt x="1440264" y="3299773"/>
                </a:cubicBezTo>
                <a:cubicBezTo>
                  <a:pt x="1418573" y="3299773"/>
                  <a:pt x="1400989" y="3291802"/>
                  <a:pt x="1387514" y="3275862"/>
                </a:cubicBezTo>
                <a:cubicBezTo>
                  <a:pt x="1374039" y="3259922"/>
                  <a:pt x="1367301" y="3234369"/>
                  <a:pt x="1367301" y="3199202"/>
                </a:cubicBezTo>
                <a:cubicBezTo>
                  <a:pt x="1367301" y="3164528"/>
                  <a:pt x="1374285" y="3139180"/>
                  <a:pt x="1388253" y="3123158"/>
                </a:cubicBezTo>
                <a:cubicBezTo>
                  <a:pt x="1402221" y="3107136"/>
                  <a:pt x="1420380" y="3099124"/>
                  <a:pt x="1442729" y="3099124"/>
                </a:cubicBezTo>
                <a:cubicBezTo>
                  <a:pt x="1457519" y="3099124"/>
                  <a:pt x="1470131" y="3103561"/>
                  <a:pt x="1480566" y="3112435"/>
                </a:cubicBezTo>
                <a:cubicBezTo>
                  <a:pt x="1491002" y="3121309"/>
                  <a:pt x="1498273" y="3134538"/>
                  <a:pt x="1502381" y="3152121"/>
                </a:cubicBezTo>
                <a:lnTo>
                  <a:pt x="1545518" y="3145466"/>
                </a:lnTo>
                <a:cubicBezTo>
                  <a:pt x="1540424" y="3119009"/>
                  <a:pt x="1528839" y="3098590"/>
                  <a:pt x="1510762" y="3084211"/>
                </a:cubicBezTo>
                <a:cubicBezTo>
                  <a:pt x="1492686" y="3069832"/>
                  <a:pt x="1469433" y="3062643"/>
                  <a:pt x="1441004" y="3062643"/>
                </a:cubicBezTo>
                <a:close/>
                <a:moveTo>
                  <a:pt x="3513472" y="2605624"/>
                </a:moveTo>
                <a:lnTo>
                  <a:pt x="3567208" y="2605624"/>
                </a:lnTo>
                <a:cubicBezTo>
                  <a:pt x="3586435" y="2605624"/>
                  <a:pt x="3600403" y="2606569"/>
                  <a:pt x="3609113" y="2608459"/>
                </a:cubicBezTo>
                <a:cubicBezTo>
                  <a:pt x="3617822" y="2610349"/>
                  <a:pt x="3624889" y="2614868"/>
                  <a:pt x="3630312" y="2622016"/>
                </a:cubicBezTo>
                <a:cubicBezTo>
                  <a:pt x="3635734" y="2629165"/>
                  <a:pt x="3638446" y="2636929"/>
                  <a:pt x="3638446" y="2645310"/>
                </a:cubicBezTo>
                <a:cubicBezTo>
                  <a:pt x="3637953" y="2659607"/>
                  <a:pt x="3633023" y="2669672"/>
                  <a:pt x="3623656" y="2675506"/>
                </a:cubicBezTo>
                <a:cubicBezTo>
                  <a:pt x="3614289" y="2681340"/>
                  <a:pt x="3597034" y="2684257"/>
                  <a:pt x="3571892" y="2684257"/>
                </a:cubicBezTo>
                <a:lnTo>
                  <a:pt x="3513472" y="2684257"/>
                </a:lnTo>
                <a:close/>
                <a:moveTo>
                  <a:pt x="4110626" y="2495687"/>
                </a:moveTo>
                <a:lnTo>
                  <a:pt x="4173730" y="2495687"/>
                </a:lnTo>
                <a:lnTo>
                  <a:pt x="4173730" y="2582207"/>
                </a:lnTo>
                <a:lnTo>
                  <a:pt x="4124677" y="2582207"/>
                </a:lnTo>
                <a:cubicBezTo>
                  <a:pt x="4096083" y="2582207"/>
                  <a:pt x="4076158" y="2578551"/>
                  <a:pt x="4064901" y="2571238"/>
                </a:cubicBezTo>
                <a:cubicBezTo>
                  <a:pt x="4053645" y="2563925"/>
                  <a:pt x="4048016" y="2552463"/>
                  <a:pt x="4048016" y="2536852"/>
                </a:cubicBezTo>
                <a:cubicBezTo>
                  <a:pt x="4048016" y="2525842"/>
                  <a:pt x="4051837" y="2516228"/>
                  <a:pt x="4059478" y="2508012"/>
                </a:cubicBezTo>
                <a:cubicBezTo>
                  <a:pt x="4067120" y="2499795"/>
                  <a:pt x="4084169" y="2495687"/>
                  <a:pt x="4110626" y="2495687"/>
                </a:cubicBezTo>
                <a:close/>
                <a:moveTo>
                  <a:pt x="3513472" y="2495687"/>
                </a:moveTo>
                <a:lnTo>
                  <a:pt x="3562278" y="2495687"/>
                </a:lnTo>
                <a:cubicBezTo>
                  <a:pt x="3585942" y="2495687"/>
                  <a:pt x="3602663" y="2498398"/>
                  <a:pt x="3612441" y="2503821"/>
                </a:cubicBezTo>
                <a:cubicBezTo>
                  <a:pt x="3622218" y="2509244"/>
                  <a:pt x="3627107" y="2518858"/>
                  <a:pt x="3627107" y="2532661"/>
                </a:cubicBezTo>
                <a:cubicBezTo>
                  <a:pt x="3627107" y="2541042"/>
                  <a:pt x="3624314" y="2548232"/>
                  <a:pt x="3618726" y="2554230"/>
                </a:cubicBezTo>
                <a:cubicBezTo>
                  <a:pt x="3613139" y="2560228"/>
                  <a:pt x="3606812" y="2564213"/>
                  <a:pt x="3599746" y="2566185"/>
                </a:cubicBezTo>
                <a:cubicBezTo>
                  <a:pt x="3592680" y="2568157"/>
                  <a:pt x="3579698" y="2569143"/>
                  <a:pt x="3560799" y="2569143"/>
                </a:cubicBezTo>
                <a:lnTo>
                  <a:pt x="3513472" y="2569143"/>
                </a:lnTo>
                <a:close/>
                <a:moveTo>
                  <a:pt x="2759783" y="2495687"/>
                </a:moveTo>
                <a:lnTo>
                  <a:pt x="2861093" y="2495687"/>
                </a:lnTo>
                <a:lnTo>
                  <a:pt x="2861093" y="2684257"/>
                </a:lnTo>
                <a:lnTo>
                  <a:pt x="2720344" y="2684257"/>
                </a:lnTo>
                <a:cubicBezTo>
                  <a:pt x="2743350" y="2643503"/>
                  <a:pt x="2756496" y="2580646"/>
                  <a:pt x="2759783" y="2495687"/>
                </a:cubicBezTo>
                <a:close/>
                <a:moveTo>
                  <a:pt x="1708197" y="2489771"/>
                </a:moveTo>
                <a:cubicBezTo>
                  <a:pt x="1730053" y="2489771"/>
                  <a:pt x="1748334" y="2498111"/>
                  <a:pt x="1763042" y="2514790"/>
                </a:cubicBezTo>
                <a:cubicBezTo>
                  <a:pt x="1777750" y="2531470"/>
                  <a:pt x="1785103" y="2555996"/>
                  <a:pt x="1785103" y="2588370"/>
                </a:cubicBezTo>
                <a:cubicBezTo>
                  <a:pt x="1785103" y="2622715"/>
                  <a:pt x="1777791" y="2648268"/>
                  <a:pt x="1763166" y="2665030"/>
                </a:cubicBezTo>
                <a:cubicBezTo>
                  <a:pt x="1748540" y="2681792"/>
                  <a:pt x="1730217" y="2690173"/>
                  <a:pt x="1708197" y="2690173"/>
                </a:cubicBezTo>
                <a:cubicBezTo>
                  <a:pt x="1686012" y="2690173"/>
                  <a:pt x="1667607" y="2681833"/>
                  <a:pt x="1652981" y="2665153"/>
                </a:cubicBezTo>
                <a:cubicBezTo>
                  <a:pt x="1638356" y="2648474"/>
                  <a:pt x="1631043" y="2623372"/>
                  <a:pt x="1631043" y="2589849"/>
                </a:cubicBezTo>
                <a:cubicBezTo>
                  <a:pt x="1631043" y="2556325"/>
                  <a:pt x="1638356" y="2531265"/>
                  <a:pt x="1652981" y="2514667"/>
                </a:cubicBezTo>
                <a:cubicBezTo>
                  <a:pt x="1667607" y="2498070"/>
                  <a:pt x="1686012" y="2489771"/>
                  <a:pt x="1708197" y="2489771"/>
                </a:cubicBezTo>
                <a:close/>
                <a:moveTo>
                  <a:pt x="2529072" y="2489525"/>
                </a:moveTo>
                <a:cubicBezTo>
                  <a:pt x="2551585" y="2489525"/>
                  <a:pt x="2569908" y="2498070"/>
                  <a:pt x="2584041" y="2515160"/>
                </a:cubicBezTo>
                <a:cubicBezTo>
                  <a:pt x="2593243" y="2526170"/>
                  <a:pt x="2598830" y="2542685"/>
                  <a:pt x="2600802" y="2564706"/>
                </a:cubicBezTo>
                <a:lnTo>
                  <a:pt x="2454630" y="2564706"/>
                </a:lnTo>
                <a:cubicBezTo>
                  <a:pt x="2456109" y="2541864"/>
                  <a:pt x="2463791" y="2523623"/>
                  <a:pt x="2477677" y="2509984"/>
                </a:cubicBezTo>
                <a:cubicBezTo>
                  <a:pt x="2491563" y="2496344"/>
                  <a:pt x="2508695" y="2489525"/>
                  <a:pt x="2529072" y="2489525"/>
                </a:cubicBezTo>
                <a:close/>
                <a:moveTo>
                  <a:pt x="4096576" y="2458959"/>
                </a:moveTo>
                <a:cubicBezTo>
                  <a:pt x="4066175" y="2458959"/>
                  <a:pt x="4042963" y="2466025"/>
                  <a:pt x="4026941" y="2480158"/>
                </a:cubicBezTo>
                <a:cubicBezTo>
                  <a:pt x="4010919" y="2494290"/>
                  <a:pt x="4002907" y="2512695"/>
                  <a:pt x="4002907" y="2535373"/>
                </a:cubicBezTo>
                <a:cubicBezTo>
                  <a:pt x="4002907" y="2554599"/>
                  <a:pt x="4009029" y="2571608"/>
                  <a:pt x="4021271" y="2586398"/>
                </a:cubicBezTo>
                <a:cubicBezTo>
                  <a:pt x="4033514" y="2601188"/>
                  <a:pt x="4052289" y="2610308"/>
                  <a:pt x="4077596" y="2613759"/>
                </a:cubicBezTo>
                <a:cubicBezTo>
                  <a:pt x="4063135" y="2616552"/>
                  <a:pt x="4048591" y="2628713"/>
                  <a:pt x="4033966" y="2650240"/>
                </a:cubicBezTo>
                <a:lnTo>
                  <a:pt x="3986146" y="2720738"/>
                </a:lnTo>
                <a:lnTo>
                  <a:pt x="4041114" y="2720738"/>
                </a:lnTo>
                <a:lnTo>
                  <a:pt x="4079814" y="2663551"/>
                </a:lnTo>
                <a:cubicBezTo>
                  <a:pt x="4094440" y="2641695"/>
                  <a:pt x="4105573" y="2628754"/>
                  <a:pt x="4113215" y="2624728"/>
                </a:cubicBezTo>
                <a:cubicBezTo>
                  <a:pt x="4120856" y="2620702"/>
                  <a:pt x="4132482" y="2618689"/>
                  <a:pt x="4148094" y="2618689"/>
                </a:cubicBezTo>
                <a:lnTo>
                  <a:pt x="4173730" y="2618689"/>
                </a:lnTo>
                <a:lnTo>
                  <a:pt x="4173730" y="2720738"/>
                </a:lnTo>
                <a:lnTo>
                  <a:pt x="4217852" y="2720738"/>
                </a:lnTo>
                <a:lnTo>
                  <a:pt x="4217852" y="2458959"/>
                </a:lnTo>
                <a:close/>
                <a:moveTo>
                  <a:pt x="3735556" y="2458959"/>
                </a:moveTo>
                <a:lnTo>
                  <a:pt x="3735556" y="2720738"/>
                </a:lnTo>
                <a:lnTo>
                  <a:pt x="3783377" y="2720738"/>
                </a:lnTo>
                <a:lnTo>
                  <a:pt x="3906378" y="2522308"/>
                </a:lnTo>
                <a:lnTo>
                  <a:pt x="3906378" y="2720738"/>
                </a:lnTo>
                <a:lnTo>
                  <a:pt x="3950748" y="2720738"/>
                </a:lnTo>
                <a:lnTo>
                  <a:pt x="3950748" y="2458959"/>
                </a:lnTo>
                <a:lnTo>
                  <a:pt x="3902927" y="2458959"/>
                </a:lnTo>
                <a:lnTo>
                  <a:pt x="3779925" y="2658621"/>
                </a:lnTo>
                <a:lnTo>
                  <a:pt x="3779925" y="2458959"/>
                </a:lnTo>
                <a:close/>
                <a:moveTo>
                  <a:pt x="3469103" y="2458959"/>
                </a:moveTo>
                <a:lnTo>
                  <a:pt x="3469103" y="2720738"/>
                </a:lnTo>
                <a:lnTo>
                  <a:pt x="3587175" y="2720738"/>
                </a:lnTo>
                <a:cubicBezTo>
                  <a:pt x="3617904" y="2720738"/>
                  <a:pt x="3641322" y="2714740"/>
                  <a:pt x="3657426" y="2702744"/>
                </a:cubicBezTo>
                <a:cubicBezTo>
                  <a:pt x="3673531" y="2690748"/>
                  <a:pt x="3682405" y="2672343"/>
                  <a:pt x="3684048" y="2647529"/>
                </a:cubicBezTo>
                <a:cubicBezTo>
                  <a:pt x="3684048" y="2632082"/>
                  <a:pt x="3679981" y="2618730"/>
                  <a:pt x="3671846" y="2607473"/>
                </a:cubicBezTo>
                <a:cubicBezTo>
                  <a:pt x="3663712" y="2596216"/>
                  <a:pt x="3653482" y="2588534"/>
                  <a:pt x="3641157" y="2584426"/>
                </a:cubicBezTo>
                <a:cubicBezTo>
                  <a:pt x="3651510" y="2578181"/>
                  <a:pt x="3659275" y="2570416"/>
                  <a:pt x="3664451" y="2561132"/>
                </a:cubicBezTo>
                <a:cubicBezTo>
                  <a:pt x="3669628" y="2551847"/>
                  <a:pt x="3672216" y="2540960"/>
                  <a:pt x="3672216" y="2528471"/>
                </a:cubicBezTo>
                <a:cubicBezTo>
                  <a:pt x="3672216" y="2512859"/>
                  <a:pt x="3667820" y="2499466"/>
                  <a:pt x="3659028" y="2488292"/>
                </a:cubicBezTo>
                <a:cubicBezTo>
                  <a:pt x="3650237" y="2477118"/>
                  <a:pt x="3639720" y="2469435"/>
                  <a:pt x="3627477" y="2465245"/>
                </a:cubicBezTo>
                <a:cubicBezTo>
                  <a:pt x="3615234" y="2461054"/>
                  <a:pt x="3596541" y="2458959"/>
                  <a:pt x="3571399" y="2458959"/>
                </a:cubicBezTo>
                <a:close/>
                <a:moveTo>
                  <a:pt x="3216346" y="2458959"/>
                </a:moveTo>
                <a:lnTo>
                  <a:pt x="3216346" y="2495687"/>
                </a:lnTo>
                <a:lnTo>
                  <a:pt x="3300648" y="2495687"/>
                </a:lnTo>
                <a:lnTo>
                  <a:pt x="3300648" y="2720738"/>
                </a:lnTo>
                <a:lnTo>
                  <a:pt x="3344771" y="2720738"/>
                </a:lnTo>
                <a:lnTo>
                  <a:pt x="3344771" y="2495687"/>
                </a:lnTo>
                <a:lnTo>
                  <a:pt x="3429073" y="2495687"/>
                </a:lnTo>
                <a:lnTo>
                  <a:pt x="3429073" y="2458959"/>
                </a:lnTo>
                <a:close/>
                <a:moveTo>
                  <a:pt x="2722809" y="2458959"/>
                </a:moveTo>
                <a:cubicBezTo>
                  <a:pt x="2724124" y="2566760"/>
                  <a:pt x="2709169" y="2641859"/>
                  <a:pt x="2677946" y="2684257"/>
                </a:cubicBezTo>
                <a:lnTo>
                  <a:pt x="2654529" y="2684257"/>
                </a:lnTo>
                <a:lnTo>
                  <a:pt x="2654529" y="2794934"/>
                </a:lnTo>
                <a:lnTo>
                  <a:pt x="2691010" y="2794934"/>
                </a:lnTo>
                <a:lnTo>
                  <a:pt x="2691010" y="2720738"/>
                </a:lnTo>
                <a:lnTo>
                  <a:pt x="2897082" y="2720738"/>
                </a:lnTo>
                <a:lnTo>
                  <a:pt x="2897082" y="2794934"/>
                </a:lnTo>
                <a:lnTo>
                  <a:pt x="2933563" y="2794934"/>
                </a:lnTo>
                <a:lnTo>
                  <a:pt x="2933563" y="2684257"/>
                </a:lnTo>
                <a:lnTo>
                  <a:pt x="2905216" y="2684257"/>
                </a:lnTo>
                <a:lnTo>
                  <a:pt x="2905216" y="2458959"/>
                </a:lnTo>
                <a:close/>
                <a:moveTo>
                  <a:pt x="2157048" y="2458959"/>
                </a:moveTo>
                <a:lnTo>
                  <a:pt x="2157048" y="2631507"/>
                </a:lnTo>
                <a:cubicBezTo>
                  <a:pt x="2157048" y="2654184"/>
                  <a:pt x="2156391" y="2667577"/>
                  <a:pt x="2155076" y="2671686"/>
                </a:cubicBezTo>
                <a:cubicBezTo>
                  <a:pt x="2153761" y="2675794"/>
                  <a:pt x="2151132" y="2678793"/>
                  <a:pt x="2147188" y="2680683"/>
                </a:cubicBezTo>
                <a:cubicBezTo>
                  <a:pt x="2143244" y="2682572"/>
                  <a:pt x="2136671" y="2683517"/>
                  <a:pt x="2127468" y="2683517"/>
                </a:cubicBezTo>
                <a:lnTo>
                  <a:pt x="2107995" y="2683517"/>
                </a:lnTo>
                <a:lnTo>
                  <a:pt x="2107995" y="2720492"/>
                </a:lnTo>
                <a:cubicBezTo>
                  <a:pt x="2121470" y="2721806"/>
                  <a:pt x="2133384" y="2722464"/>
                  <a:pt x="2143737" y="2722464"/>
                </a:cubicBezTo>
                <a:cubicBezTo>
                  <a:pt x="2160499" y="2722464"/>
                  <a:pt x="2173317" y="2718848"/>
                  <a:pt x="2182191" y="2711618"/>
                </a:cubicBezTo>
                <a:cubicBezTo>
                  <a:pt x="2191065" y="2704387"/>
                  <a:pt x="2196488" y="2695924"/>
                  <a:pt x="2198459" y="2686229"/>
                </a:cubicBezTo>
                <a:cubicBezTo>
                  <a:pt x="2200431" y="2676533"/>
                  <a:pt x="2201417" y="2656485"/>
                  <a:pt x="2201417" y="2626084"/>
                </a:cubicBezTo>
                <a:lnTo>
                  <a:pt x="2201417" y="2495687"/>
                </a:lnTo>
                <a:lnTo>
                  <a:pt x="2318996" y="2495687"/>
                </a:lnTo>
                <a:lnTo>
                  <a:pt x="2318996" y="2720738"/>
                </a:lnTo>
                <a:lnTo>
                  <a:pt x="2363119" y="2720738"/>
                </a:lnTo>
                <a:lnTo>
                  <a:pt x="2363119" y="2458959"/>
                </a:lnTo>
                <a:close/>
                <a:moveTo>
                  <a:pt x="1335503" y="2458959"/>
                </a:moveTo>
                <a:lnTo>
                  <a:pt x="1335503" y="2720738"/>
                </a:lnTo>
                <a:lnTo>
                  <a:pt x="1379873" y="2720738"/>
                </a:lnTo>
                <a:lnTo>
                  <a:pt x="1379873" y="2495687"/>
                </a:lnTo>
                <a:lnTo>
                  <a:pt x="1497698" y="2495687"/>
                </a:lnTo>
                <a:lnTo>
                  <a:pt x="1497698" y="2720738"/>
                </a:lnTo>
                <a:lnTo>
                  <a:pt x="1542067" y="2720738"/>
                </a:lnTo>
                <a:lnTo>
                  <a:pt x="1542067" y="2458959"/>
                </a:lnTo>
                <a:close/>
                <a:moveTo>
                  <a:pt x="3088828" y="2453043"/>
                </a:moveTo>
                <a:cubicBezTo>
                  <a:pt x="3066315" y="2453043"/>
                  <a:pt x="3045486" y="2458343"/>
                  <a:pt x="3026341" y="2468942"/>
                </a:cubicBezTo>
                <a:cubicBezTo>
                  <a:pt x="3007197" y="2479541"/>
                  <a:pt x="2992941" y="2495440"/>
                  <a:pt x="2983574" y="2516639"/>
                </a:cubicBezTo>
                <a:cubicBezTo>
                  <a:pt x="2974207" y="2537838"/>
                  <a:pt x="2969524" y="2562570"/>
                  <a:pt x="2969524" y="2590835"/>
                </a:cubicBezTo>
                <a:cubicBezTo>
                  <a:pt x="2969524" y="2634547"/>
                  <a:pt x="2980411" y="2668111"/>
                  <a:pt x="3002185" y="2691528"/>
                </a:cubicBezTo>
                <a:cubicBezTo>
                  <a:pt x="3023959" y="2714946"/>
                  <a:pt x="3052758" y="2726654"/>
                  <a:pt x="3088582" y="2726654"/>
                </a:cubicBezTo>
                <a:cubicBezTo>
                  <a:pt x="3117175" y="2726654"/>
                  <a:pt x="3141291" y="2718150"/>
                  <a:pt x="3160929" y="2701142"/>
                </a:cubicBezTo>
                <a:cubicBezTo>
                  <a:pt x="3180566" y="2684133"/>
                  <a:pt x="3192768" y="2660593"/>
                  <a:pt x="3197533" y="2630521"/>
                </a:cubicBezTo>
                <a:lnTo>
                  <a:pt x="3153903" y="2624851"/>
                </a:lnTo>
                <a:cubicBezTo>
                  <a:pt x="3150781" y="2647036"/>
                  <a:pt x="3143386" y="2663469"/>
                  <a:pt x="3131718" y="2674150"/>
                </a:cubicBezTo>
                <a:cubicBezTo>
                  <a:pt x="3120051" y="2684832"/>
                  <a:pt x="3105508" y="2690173"/>
                  <a:pt x="3088089" y="2690173"/>
                </a:cubicBezTo>
                <a:cubicBezTo>
                  <a:pt x="3066397" y="2690173"/>
                  <a:pt x="3048814" y="2682203"/>
                  <a:pt x="3035338" y="2666262"/>
                </a:cubicBezTo>
                <a:cubicBezTo>
                  <a:pt x="3021863" y="2650322"/>
                  <a:pt x="3015126" y="2624769"/>
                  <a:pt x="3015126" y="2589602"/>
                </a:cubicBezTo>
                <a:cubicBezTo>
                  <a:pt x="3015126" y="2554928"/>
                  <a:pt x="3022110" y="2529580"/>
                  <a:pt x="3036078" y="2513558"/>
                </a:cubicBezTo>
                <a:cubicBezTo>
                  <a:pt x="3050046" y="2497536"/>
                  <a:pt x="3068205" y="2489525"/>
                  <a:pt x="3090554" y="2489525"/>
                </a:cubicBezTo>
                <a:cubicBezTo>
                  <a:pt x="3105344" y="2489525"/>
                  <a:pt x="3117956" y="2493961"/>
                  <a:pt x="3128391" y="2502835"/>
                </a:cubicBezTo>
                <a:cubicBezTo>
                  <a:pt x="3138826" y="2511709"/>
                  <a:pt x="3146098" y="2524938"/>
                  <a:pt x="3150206" y="2542521"/>
                </a:cubicBezTo>
                <a:lnTo>
                  <a:pt x="3193343" y="2535866"/>
                </a:lnTo>
                <a:cubicBezTo>
                  <a:pt x="3188248" y="2509408"/>
                  <a:pt x="3176663" y="2488990"/>
                  <a:pt x="3158587" y="2474612"/>
                </a:cubicBezTo>
                <a:cubicBezTo>
                  <a:pt x="3140510" y="2460233"/>
                  <a:pt x="3117258" y="2453043"/>
                  <a:pt x="3088828" y="2453043"/>
                </a:cubicBezTo>
                <a:close/>
                <a:moveTo>
                  <a:pt x="2528579" y="2453043"/>
                </a:moveTo>
                <a:cubicBezTo>
                  <a:pt x="2492426" y="2453043"/>
                  <a:pt x="2463011" y="2465203"/>
                  <a:pt x="2440333" y="2489525"/>
                </a:cubicBezTo>
                <a:cubicBezTo>
                  <a:pt x="2417655" y="2513845"/>
                  <a:pt x="2406317" y="2548026"/>
                  <a:pt x="2406317" y="2592067"/>
                </a:cubicBezTo>
                <a:cubicBezTo>
                  <a:pt x="2406317" y="2634629"/>
                  <a:pt x="2417532" y="2667700"/>
                  <a:pt x="2439963" y="2691282"/>
                </a:cubicBezTo>
                <a:cubicBezTo>
                  <a:pt x="2462394" y="2714863"/>
                  <a:pt x="2492755" y="2726654"/>
                  <a:pt x="2531044" y="2726654"/>
                </a:cubicBezTo>
                <a:cubicBezTo>
                  <a:pt x="2561445" y="2726654"/>
                  <a:pt x="2586423" y="2719259"/>
                  <a:pt x="2605979" y="2704470"/>
                </a:cubicBezTo>
                <a:cubicBezTo>
                  <a:pt x="2625534" y="2689680"/>
                  <a:pt x="2638927" y="2668892"/>
                  <a:pt x="2646158" y="2642106"/>
                </a:cubicBezTo>
                <a:lnTo>
                  <a:pt x="2600309" y="2636436"/>
                </a:lnTo>
                <a:cubicBezTo>
                  <a:pt x="2593572" y="2655170"/>
                  <a:pt x="2584452" y="2668810"/>
                  <a:pt x="2572948" y="2677355"/>
                </a:cubicBezTo>
                <a:cubicBezTo>
                  <a:pt x="2561445" y="2685900"/>
                  <a:pt x="2547559" y="2690173"/>
                  <a:pt x="2531290" y="2690173"/>
                </a:cubicBezTo>
                <a:cubicBezTo>
                  <a:pt x="2509434" y="2690173"/>
                  <a:pt x="2491194" y="2682531"/>
                  <a:pt x="2476568" y="2667248"/>
                </a:cubicBezTo>
                <a:cubicBezTo>
                  <a:pt x="2461943" y="2651966"/>
                  <a:pt x="2453808" y="2629945"/>
                  <a:pt x="2452165" y="2601188"/>
                </a:cubicBezTo>
                <a:lnTo>
                  <a:pt x="2647390" y="2601188"/>
                </a:lnTo>
                <a:cubicBezTo>
                  <a:pt x="2647555" y="2595929"/>
                  <a:pt x="2647637" y="2591985"/>
                  <a:pt x="2647637" y="2589356"/>
                </a:cubicBezTo>
                <a:cubicBezTo>
                  <a:pt x="2647637" y="2546137"/>
                  <a:pt x="2636544" y="2512613"/>
                  <a:pt x="2614360" y="2488785"/>
                </a:cubicBezTo>
                <a:cubicBezTo>
                  <a:pt x="2592175" y="2464957"/>
                  <a:pt x="2563581" y="2453043"/>
                  <a:pt x="2528579" y="2453043"/>
                </a:cubicBezTo>
                <a:close/>
                <a:moveTo>
                  <a:pt x="1983929" y="2453043"/>
                </a:moveTo>
                <a:cubicBezTo>
                  <a:pt x="1961415" y="2453043"/>
                  <a:pt x="1940586" y="2458343"/>
                  <a:pt x="1921442" y="2468942"/>
                </a:cubicBezTo>
                <a:cubicBezTo>
                  <a:pt x="1902298" y="2479541"/>
                  <a:pt x="1888041" y="2495440"/>
                  <a:pt x="1878675" y="2516639"/>
                </a:cubicBezTo>
                <a:cubicBezTo>
                  <a:pt x="1869308" y="2537838"/>
                  <a:pt x="1864624" y="2562570"/>
                  <a:pt x="1864624" y="2590835"/>
                </a:cubicBezTo>
                <a:cubicBezTo>
                  <a:pt x="1864624" y="2634547"/>
                  <a:pt x="1875511" y="2668111"/>
                  <a:pt x="1897285" y="2691528"/>
                </a:cubicBezTo>
                <a:cubicBezTo>
                  <a:pt x="1919059" y="2714946"/>
                  <a:pt x="1947858" y="2726654"/>
                  <a:pt x="1983682" y="2726654"/>
                </a:cubicBezTo>
                <a:cubicBezTo>
                  <a:pt x="2012276" y="2726654"/>
                  <a:pt x="2036392" y="2718150"/>
                  <a:pt x="2056029" y="2701142"/>
                </a:cubicBezTo>
                <a:cubicBezTo>
                  <a:pt x="2075666" y="2684133"/>
                  <a:pt x="2087868" y="2660593"/>
                  <a:pt x="2092634" y="2630521"/>
                </a:cubicBezTo>
                <a:lnTo>
                  <a:pt x="2049004" y="2624851"/>
                </a:lnTo>
                <a:cubicBezTo>
                  <a:pt x="2045882" y="2647036"/>
                  <a:pt x="2038487" y="2663469"/>
                  <a:pt x="2026819" y="2674150"/>
                </a:cubicBezTo>
                <a:cubicBezTo>
                  <a:pt x="2015152" y="2684832"/>
                  <a:pt x="2000608" y="2690173"/>
                  <a:pt x="1983189" y="2690173"/>
                </a:cubicBezTo>
                <a:cubicBezTo>
                  <a:pt x="1961497" y="2690173"/>
                  <a:pt x="1943914" y="2682203"/>
                  <a:pt x="1930439" y="2666262"/>
                </a:cubicBezTo>
                <a:cubicBezTo>
                  <a:pt x="1916964" y="2650322"/>
                  <a:pt x="1910226" y="2624769"/>
                  <a:pt x="1910226" y="2589602"/>
                </a:cubicBezTo>
                <a:cubicBezTo>
                  <a:pt x="1910226" y="2554928"/>
                  <a:pt x="1917210" y="2529580"/>
                  <a:pt x="1931179" y="2513558"/>
                </a:cubicBezTo>
                <a:cubicBezTo>
                  <a:pt x="1945146" y="2497536"/>
                  <a:pt x="1963305" y="2489525"/>
                  <a:pt x="1985654" y="2489525"/>
                </a:cubicBezTo>
                <a:cubicBezTo>
                  <a:pt x="2000444" y="2489525"/>
                  <a:pt x="2013056" y="2493961"/>
                  <a:pt x="2023491" y="2502835"/>
                </a:cubicBezTo>
                <a:cubicBezTo>
                  <a:pt x="2033927" y="2511709"/>
                  <a:pt x="2041198" y="2524938"/>
                  <a:pt x="2045306" y="2542521"/>
                </a:cubicBezTo>
                <a:lnTo>
                  <a:pt x="2088443" y="2535866"/>
                </a:lnTo>
                <a:cubicBezTo>
                  <a:pt x="2083349" y="2509408"/>
                  <a:pt x="2071764" y="2488990"/>
                  <a:pt x="2053687" y="2474612"/>
                </a:cubicBezTo>
                <a:cubicBezTo>
                  <a:pt x="2035611" y="2460233"/>
                  <a:pt x="2012358" y="2453043"/>
                  <a:pt x="1983929" y="2453043"/>
                </a:cubicBezTo>
                <a:close/>
                <a:moveTo>
                  <a:pt x="1708197" y="2453043"/>
                </a:moveTo>
                <a:cubicBezTo>
                  <a:pt x="1675824" y="2453043"/>
                  <a:pt x="1648380" y="2462739"/>
                  <a:pt x="1625867" y="2482129"/>
                </a:cubicBezTo>
                <a:cubicBezTo>
                  <a:pt x="1598917" y="2505465"/>
                  <a:pt x="1585441" y="2541371"/>
                  <a:pt x="1585441" y="2589849"/>
                </a:cubicBezTo>
                <a:cubicBezTo>
                  <a:pt x="1585441" y="2634054"/>
                  <a:pt x="1596739" y="2667906"/>
                  <a:pt x="1619335" y="2691405"/>
                </a:cubicBezTo>
                <a:cubicBezTo>
                  <a:pt x="1641930" y="2714905"/>
                  <a:pt x="1671551" y="2726654"/>
                  <a:pt x="1708197" y="2726654"/>
                </a:cubicBezTo>
                <a:cubicBezTo>
                  <a:pt x="1731039" y="2726654"/>
                  <a:pt x="1752114" y="2721313"/>
                  <a:pt x="1771423" y="2710632"/>
                </a:cubicBezTo>
                <a:cubicBezTo>
                  <a:pt x="1790732" y="2699950"/>
                  <a:pt x="1805440" y="2684955"/>
                  <a:pt x="1815546" y="2665646"/>
                </a:cubicBezTo>
                <a:cubicBezTo>
                  <a:pt x="1825652" y="2646337"/>
                  <a:pt x="1830705" y="2619839"/>
                  <a:pt x="1830705" y="2586151"/>
                </a:cubicBezTo>
                <a:cubicBezTo>
                  <a:pt x="1830705" y="2544575"/>
                  <a:pt x="1819285" y="2511997"/>
                  <a:pt x="1796443" y="2488415"/>
                </a:cubicBezTo>
                <a:cubicBezTo>
                  <a:pt x="1773600" y="2464834"/>
                  <a:pt x="1744185" y="2453043"/>
                  <a:pt x="1708197" y="2453043"/>
                </a:cubicBezTo>
                <a:close/>
                <a:moveTo>
                  <a:pt x="2336846" y="1880171"/>
                </a:moveTo>
                <a:cubicBezTo>
                  <a:pt x="2358703" y="1880171"/>
                  <a:pt x="2376984" y="1888511"/>
                  <a:pt x="2391692" y="1905190"/>
                </a:cubicBezTo>
                <a:cubicBezTo>
                  <a:pt x="2406400" y="1921870"/>
                  <a:pt x="2413753" y="1946397"/>
                  <a:pt x="2413753" y="1978770"/>
                </a:cubicBezTo>
                <a:cubicBezTo>
                  <a:pt x="2413753" y="2013115"/>
                  <a:pt x="2406441" y="2038668"/>
                  <a:pt x="2391815" y="2055430"/>
                </a:cubicBezTo>
                <a:cubicBezTo>
                  <a:pt x="2377190" y="2072192"/>
                  <a:pt x="2358867" y="2080573"/>
                  <a:pt x="2336846" y="2080573"/>
                </a:cubicBezTo>
                <a:cubicBezTo>
                  <a:pt x="2314662" y="2080573"/>
                  <a:pt x="2296257" y="2072233"/>
                  <a:pt x="2281631" y="2055553"/>
                </a:cubicBezTo>
                <a:cubicBezTo>
                  <a:pt x="2267006" y="2038874"/>
                  <a:pt x="2259693" y="2013772"/>
                  <a:pt x="2259693" y="1980249"/>
                </a:cubicBezTo>
                <a:cubicBezTo>
                  <a:pt x="2259693" y="1946725"/>
                  <a:pt x="2267006" y="1921665"/>
                  <a:pt x="2281631" y="1905067"/>
                </a:cubicBezTo>
                <a:cubicBezTo>
                  <a:pt x="2296257" y="1888470"/>
                  <a:pt x="2314662" y="1880171"/>
                  <a:pt x="2336846" y="1880171"/>
                </a:cubicBezTo>
                <a:close/>
                <a:moveTo>
                  <a:pt x="1774872" y="1880171"/>
                </a:moveTo>
                <a:cubicBezTo>
                  <a:pt x="1796728" y="1880171"/>
                  <a:pt x="1815010" y="1888511"/>
                  <a:pt x="1829717" y="1905190"/>
                </a:cubicBezTo>
                <a:cubicBezTo>
                  <a:pt x="1844425" y="1921870"/>
                  <a:pt x="1851779" y="1946397"/>
                  <a:pt x="1851779" y="1978770"/>
                </a:cubicBezTo>
                <a:cubicBezTo>
                  <a:pt x="1851779" y="2013115"/>
                  <a:pt x="1844466" y="2038668"/>
                  <a:pt x="1829840" y="2055430"/>
                </a:cubicBezTo>
                <a:cubicBezTo>
                  <a:pt x="1815215" y="2072192"/>
                  <a:pt x="1796892" y="2080573"/>
                  <a:pt x="1774872" y="2080573"/>
                </a:cubicBezTo>
                <a:cubicBezTo>
                  <a:pt x="1752687" y="2080573"/>
                  <a:pt x="1734282" y="2072233"/>
                  <a:pt x="1719656" y="2055553"/>
                </a:cubicBezTo>
                <a:cubicBezTo>
                  <a:pt x="1705031" y="2038874"/>
                  <a:pt x="1697719" y="2013772"/>
                  <a:pt x="1697719" y="1980249"/>
                </a:cubicBezTo>
                <a:cubicBezTo>
                  <a:pt x="1697719" y="1946725"/>
                  <a:pt x="1705031" y="1921665"/>
                  <a:pt x="1719656" y="1905067"/>
                </a:cubicBezTo>
                <a:cubicBezTo>
                  <a:pt x="1734282" y="1888470"/>
                  <a:pt x="1752687" y="1880171"/>
                  <a:pt x="1774872" y="1880171"/>
                </a:cubicBezTo>
                <a:close/>
                <a:moveTo>
                  <a:pt x="4376922" y="1879924"/>
                </a:moveTo>
                <a:cubicBezTo>
                  <a:pt x="4399435" y="1879924"/>
                  <a:pt x="4417758" y="1888470"/>
                  <a:pt x="4431890" y="1905560"/>
                </a:cubicBezTo>
                <a:cubicBezTo>
                  <a:pt x="4441093" y="1916570"/>
                  <a:pt x="4446681" y="1933085"/>
                  <a:pt x="4448652" y="1955106"/>
                </a:cubicBezTo>
                <a:lnTo>
                  <a:pt x="4302480" y="1955106"/>
                </a:lnTo>
                <a:cubicBezTo>
                  <a:pt x="4303959" y="1932264"/>
                  <a:pt x="4311642" y="1914023"/>
                  <a:pt x="4325527" y="1900384"/>
                </a:cubicBezTo>
                <a:cubicBezTo>
                  <a:pt x="4339413" y="1886744"/>
                  <a:pt x="4356545" y="1879924"/>
                  <a:pt x="4376922" y="1879924"/>
                </a:cubicBezTo>
                <a:close/>
                <a:moveTo>
                  <a:pt x="3338697" y="1879924"/>
                </a:moveTo>
                <a:cubicBezTo>
                  <a:pt x="3361210" y="1879924"/>
                  <a:pt x="3379533" y="1888470"/>
                  <a:pt x="3393666" y="1905560"/>
                </a:cubicBezTo>
                <a:cubicBezTo>
                  <a:pt x="3402868" y="1916570"/>
                  <a:pt x="3408456" y="1933085"/>
                  <a:pt x="3410427" y="1955106"/>
                </a:cubicBezTo>
                <a:lnTo>
                  <a:pt x="3264255" y="1955106"/>
                </a:lnTo>
                <a:cubicBezTo>
                  <a:pt x="3265734" y="1932264"/>
                  <a:pt x="3273416" y="1914023"/>
                  <a:pt x="3287303" y="1900384"/>
                </a:cubicBezTo>
                <a:cubicBezTo>
                  <a:pt x="3301188" y="1886744"/>
                  <a:pt x="3318320" y="1879924"/>
                  <a:pt x="3338697" y="1879924"/>
                </a:cubicBezTo>
                <a:close/>
                <a:moveTo>
                  <a:pt x="3983206" y="1849359"/>
                </a:moveTo>
                <a:lnTo>
                  <a:pt x="3983206" y="2111138"/>
                </a:lnTo>
                <a:lnTo>
                  <a:pt x="4031027" y="2111138"/>
                </a:lnTo>
                <a:lnTo>
                  <a:pt x="4154028" y="1912709"/>
                </a:lnTo>
                <a:lnTo>
                  <a:pt x="4154028" y="2111138"/>
                </a:lnTo>
                <a:lnTo>
                  <a:pt x="4198398" y="2111138"/>
                </a:lnTo>
                <a:lnTo>
                  <a:pt x="4198398" y="1849359"/>
                </a:lnTo>
                <a:lnTo>
                  <a:pt x="4150577" y="1849359"/>
                </a:lnTo>
                <a:lnTo>
                  <a:pt x="4027576" y="2049021"/>
                </a:lnTo>
                <a:lnTo>
                  <a:pt x="4027576" y="1849359"/>
                </a:lnTo>
                <a:close/>
                <a:moveTo>
                  <a:pt x="3763885" y="1849359"/>
                </a:moveTo>
                <a:lnTo>
                  <a:pt x="3763885" y="2111138"/>
                </a:lnTo>
                <a:lnTo>
                  <a:pt x="3808254" y="2111138"/>
                </a:lnTo>
                <a:lnTo>
                  <a:pt x="3808254" y="1990108"/>
                </a:lnTo>
                <a:cubicBezTo>
                  <a:pt x="3818278" y="1990108"/>
                  <a:pt x="3826906" y="1992697"/>
                  <a:pt x="3834136" y="1997873"/>
                </a:cubicBezTo>
                <a:cubicBezTo>
                  <a:pt x="3841367" y="2003049"/>
                  <a:pt x="3849830" y="2013772"/>
                  <a:pt x="3859525" y="2030041"/>
                </a:cubicBezTo>
                <a:lnTo>
                  <a:pt x="3906853" y="2111138"/>
                </a:lnTo>
                <a:lnTo>
                  <a:pt x="3955659" y="2111138"/>
                </a:lnTo>
                <a:lnTo>
                  <a:pt x="3907099" y="2030041"/>
                </a:lnTo>
                <a:cubicBezTo>
                  <a:pt x="3888694" y="1999640"/>
                  <a:pt x="3869960" y="1981892"/>
                  <a:pt x="3850898" y="1976798"/>
                </a:cubicBezTo>
                <a:cubicBezTo>
                  <a:pt x="3862566" y="1971375"/>
                  <a:pt x="3871193" y="1965377"/>
                  <a:pt x="3876780" y="1958803"/>
                </a:cubicBezTo>
                <a:cubicBezTo>
                  <a:pt x="3882367" y="1952230"/>
                  <a:pt x="3888530" y="1940398"/>
                  <a:pt x="3895267" y="1923308"/>
                </a:cubicBezTo>
                <a:cubicBezTo>
                  <a:pt x="3902334" y="1905396"/>
                  <a:pt x="3907592" y="1894632"/>
                  <a:pt x="3911043" y="1891017"/>
                </a:cubicBezTo>
                <a:cubicBezTo>
                  <a:pt x="3914330" y="1887566"/>
                  <a:pt x="3921807" y="1885840"/>
                  <a:pt x="3933474" y="1885840"/>
                </a:cubicBezTo>
                <a:lnTo>
                  <a:pt x="3945799" y="1886087"/>
                </a:lnTo>
                <a:lnTo>
                  <a:pt x="3945799" y="1849359"/>
                </a:lnTo>
                <a:lnTo>
                  <a:pt x="3936925" y="1849359"/>
                </a:lnTo>
                <a:cubicBezTo>
                  <a:pt x="3921314" y="1849359"/>
                  <a:pt x="3909975" y="1850509"/>
                  <a:pt x="3902909" y="1852810"/>
                </a:cubicBezTo>
                <a:cubicBezTo>
                  <a:pt x="3895843" y="1855110"/>
                  <a:pt x="3889598" y="1859548"/>
                  <a:pt x="3884175" y="1866121"/>
                </a:cubicBezTo>
                <a:cubicBezTo>
                  <a:pt x="3878752" y="1872694"/>
                  <a:pt x="3871686" y="1886333"/>
                  <a:pt x="3862976" y="1907039"/>
                </a:cubicBezTo>
                <a:cubicBezTo>
                  <a:pt x="3851966" y="1933168"/>
                  <a:pt x="3843626" y="1948943"/>
                  <a:pt x="3837957" y="1954366"/>
                </a:cubicBezTo>
                <a:cubicBezTo>
                  <a:pt x="3832288" y="1959789"/>
                  <a:pt x="3822387" y="1962501"/>
                  <a:pt x="3808254" y="1962501"/>
                </a:cubicBezTo>
                <a:lnTo>
                  <a:pt x="3808254" y="1849359"/>
                </a:lnTo>
                <a:close/>
                <a:moveTo>
                  <a:pt x="2947762" y="1849359"/>
                </a:moveTo>
                <a:lnTo>
                  <a:pt x="2947762" y="1917885"/>
                </a:lnTo>
                <a:cubicBezTo>
                  <a:pt x="2947762" y="1935468"/>
                  <a:pt x="2950474" y="1951573"/>
                  <a:pt x="2955897" y="1966198"/>
                </a:cubicBezTo>
                <a:cubicBezTo>
                  <a:pt x="2961320" y="1980824"/>
                  <a:pt x="2971632" y="1993190"/>
                  <a:pt x="2986832" y="2003296"/>
                </a:cubicBezTo>
                <a:cubicBezTo>
                  <a:pt x="3002033" y="2013402"/>
                  <a:pt x="3019575" y="2018456"/>
                  <a:pt x="3039459" y="2018456"/>
                </a:cubicBezTo>
                <a:cubicBezTo>
                  <a:pt x="3063123" y="2018456"/>
                  <a:pt x="3088594" y="2014183"/>
                  <a:pt x="3115873" y="2005638"/>
                </a:cubicBezTo>
                <a:lnTo>
                  <a:pt x="3115873" y="2111138"/>
                </a:lnTo>
                <a:lnTo>
                  <a:pt x="3160243" y="2111138"/>
                </a:lnTo>
                <a:lnTo>
                  <a:pt x="3160243" y="1849359"/>
                </a:lnTo>
                <a:lnTo>
                  <a:pt x="3115873" y="1849359"/>
                </a:lnTo>
                <a:lnTo>
                  <a:pt x="3115873" y="1967924"/>
                </a:lnTo>
                <a:cubicBezTo>
                  <a:pt x="3089252" y="1976798"/>
                  <a:pt x="3067560" y="1981235"/>
                  <a:pt x="3050798" y="1981235"/>
                </a:cubicBezTo>
                <a:cubicBezTo>
                  <a:pt x="3036173" y="1981235"/>
                  <a:pt x="3024012" y="1977660"/>
                  <a:pt x="3014316" y="1970512"/>
                </a:cubicBezTo>
                <a:cubicBezTo>
                  <a:pt x="3004621" y="1963364"/>
                  <a:pt x="2998500" y="1954983"/>
                  <a:pt x="2995953" y="1945369"/>
                </a:cubicBezTo>
                <a:cubicBezTo>
                  <a:pt x="2993406" y="1935756"/>
                  <a:pt x="2992132" y="1920268"/>
                  <a:pt x="2992132" y="1898905"/>
                </a:cubicBezTo>
                <a:lnTo>
                  <a:pt x="2992132" y="1849359"/>
                </a:lnTo>
                <a:close/>
                <a:moveTo>
                  <a:pt x="2687806" y="1849359"/>
                </a:moveTo>
                <a:lnTo>
                  <a:pt x="2687806" y="2111138"/>
                </a:lnTo>
                <a:lnTo>
                  <a:pt x="2735627" y="2111138"/>
                </a:lnTo>
                <a:lnTo>
                  <a:pt x="2858628" y="1912709"/>
                </a:lnTo>
                <a:lnTo>
                  <a:pt x="2858628" y="2111138"/>
                </a:lnTo>
                <a:lnTo>
                  <a:pt x="2902998" y="2111138"/>
                </a:lnTo>
                <a:lnTo>
                  <a:pt x="2902998" y="1849359"/>
                </a:lnTo>
                <a:lnTo>
                  <a:pt x="2855177" y="1849359"/>
                </a:lnTo>
                <a:lnTo>
                  <a:pt x="2732175" y="2049021"/>
                </a:lnTo>
                <a:lnTo>
                  <a:pt x="2732175" y="1849359"/>
                </a:lnTo>
                <a:close/>
                <a:moveTo>
                  <a:pt x="2507078" y="1849359"/>
                </a:moveTo>
                <a:lnTo>
                  <a:pt x="2507078" y="2111138"/>
                </a:lnTo>
                <a:lnTo>
                  <a:pt x="2551447" y="2111138"/>
                </a:lnTo>
                <a:lnTo>
                  <a:pt x="2551447" y="1886087"/>
                </a:lnTo>
                <a:lnTo>
                  <a:pt x="2657687" y="1886087"/>
                </a:lnTo>
                <a:lnTo>
                  <a:pt x="2657687" y="1849359"/>
                </a:lnTo>
                <a:close/>
                <a:moveTo>
                  <a:pt x="1957023" y="1849359"/>
                </a:moveTo>
                <a:lnTo>
                  <a:pt x="1957023" y="2021907"/>
                </a:lnTo>
                <a:cubicBezTo>
                  <a:pt x="1957023" y="2044584"/>
                  <a:pt x="1956366" y="2057977"/>
                  <a:pt x="1955051" y="2062085"/>
                </a:cubicBezTo>
                <a:cubicBezTo>
                  <a:pt x="1953737" y="2066194"/>
                  <a:pt x="1951107" y="2069193"/>
                  <a:pt x="1947164" y="2071083"/>
                </a:cubicBezTo>
                <a:cubicBezTo>
                  <a:pt x="1943219" y="2072972"/>
                  <a:pt x="1936646" y="2073917"/>
                  <a:pt x="1927444" y="2073917"/>
                </a:cubicBezTo>
                <a:lnTo>
                  <a:pt x="1907970" y="2073917"/>
                </a:lnTo>
                <a:lnTo>
                  <a:pt x="1907970" y="2110892"/>
                </a:lnTo>
                <a:cubicBezTo>
                  <a:pt x="1921446" y="2112207"/>
                  <a:pt x="1933360" y="2112864"/>
                  <a:pt x="1943713" y="2112864"/>
                </a:cubicBezTo>
                <a:cubicBezTo>
                  <a:pt x="1960474" y="2112864"/>
                  <a:pt x="1973292" y="2109249"/>
                  <a:pt x="1982166" y="2102018"/>
                </a:cubicBezTo>
                <a:cubicBezTo>
                  <a:pt x="1991040" y="2094787"/>
                  <a:pt x="1996463" y="2086324"/>
                  <a:pt x="1998435" y="2076629"/>
                </a:cubicBezTo>
                <a:cubicBezTo>
                  <a:pt x="2000407" y="2066933"/>
                  <a:pt x="2001393" y="2046885"/>
                  <a:pt x="2001393" y="2016483"/>
                </a:cubicBezTo>
                <a:lnTo>
                  <a:pt x="2001393" y="1886087"/>
                </a:lnTo>
                <a:lnTo>
                  <a:pt x="2118971" y="1886087"/>
                </a:lnTo>
                <a:lnTo>
                  <a:pt x="2118971" y="2111138"/>
                </a:lnTo>
                <a:lnTo>
                  <a:pt x="2163094" y="2111138"/>
                </a:lnTo>
                <a:lnTo>
                  <a:pt x="2163094" y="1849359"/>
                </a:lnTo>
                <a:close/>
                <a:moveTo>
                  <a:pt x="1439785" y="1849359"/>
                </a:moveTo>
                <a:lnTo>
                  <a:pt x="1439785" y="2111138"/>
                </a:lnTo>
                <a:lnTo>
                  <a:pt x="1484154" y="2111138"/>
                </a:lnTo>
                <a:lnTo>
                  <a:pt x="1484154" y="1990108"/>
                </a:lnTo>
                <a:cubicBezTo>
                  <a:pt x="1494179" y="1990108"/>
                  <a:pt x="1502806" y="1992697"/>
                  <a:pt x="1510037" y="1997873"/>
                </a:cubicBezTo>
                <a:cubicBezTo>
                  <a:pt x="1517267" y="2003049"/>
                  <a:pt x="1525730" y="2013772"/>
                  <a:pt x="1535426" y="2030041"/>
                </a:cubicBezTo>
                <a:lnTo>
                  <a:pt x="1582753" y="2111138"/>
                </a:lnTo>
                <a:lnTo>
                  <a:pt x="1631559" y="2111138"/>
                </a:lnTo>
                <a:lnTo>
                  <a:pt x="1583000" y="2030041"/>
                </a:lnTo>
                <a:cubicBezTo>
                  <a:pt x="1564594" y="1999640"/>
                  <a:pt x="1545861" y="1981892"/>
                  <a:pt x="1526798" y="1976798"/>
                </a:cubicBezTo>
                <a:cubicBezTo>
                  <a:pt x="1538466" y="1971375"/>
                  <a:pt x="1547094" y="1965377"/>
                  <a:pt x="1552681" y="1958803"/>
                </a:cubicBezTo>
                <a:cubicBezTo>
                  <a:pt x="1558268" y="1952230"/>
                  <a:pt x="1564430" y="1940398"/>
                  <a:pt x="1571168" y="1923308"/>
                </a:cubicBezTo>
                <a:cubicBezTo>
                  <a:pt x="1578234" y="1905396"/>
                  <a:pt x="1583493" y="1894632"/>
                  <a:pt x="1586944" y="1891017"/>
                </a:cubicBezTo>
                <a:cubicBezTo>
                  <a:pt x="1590230" y="1887566"/>
                  <a:pt x="1597707" y="1885840"/>
                  <a:pt x="1609375" y="1885840"/>
                </a:cubicBezTo>
                <a:lnTo>
                  <a:pt x="1621700" y="1886087"/>
                </a:lnTo>
                <a:lnTo>
                  <a:pt x="1621700" y="1849359"/>
                </a:lnTo>
                <a:lnTo>
                  <a:pt x="1612826" y="1849359"/>
                </a:lnTo>
                <a:cubicBezTo>
                  <a:pt x="1597215" y="1849359"/>
                  <a:pt x="1585875" y="1850509"/>
                  <a:pt x="1578809" y="1852810"/>
                </a:cubicBezTo>
                <a:cubicBezTo>
                  <a:pt x="1571743" y="1855110"/>
                  <a:pt x="1565499" y="1859548"/>
                  <a:pt x="1560075" y="1866121"/>
                </a:cubicBezTo>
                <a:cubicBezTo>
                  <a:pt x="1554653" y="1872694"/>
                  <a:pt x="1547587" y="1886333"/>
                  <a:pt x="1538877" y="1907039"/>
                </a:cubicBezTo>
                <a:cubicBezTo>
                  <a:pt x="1527867" y="1933168"/>
                  <a:pt x="1519526" y="1948943"/>
                  <a:pt x="1513858" y="1954366"/>
                </a:cubicBezTo>
                <a:cubicBezTo>
                  <a:pt x="1508188" y="1959789"/>
                  <a:pt x="1498287" y="1962501"/>
                  <a:pt x="1484154" y="1962501"/>
                </a:cubicBezTo>
                <a:lnTo>
                  <a:pt x="1484154" y="1849359"/>
                </a:lnTo>
                <a:close/>
                <a:moveTo>
                  <a:pt x="4376429" y="1843443"/>
                </a:moveTo>
                <a:cubicBezTo>
                  <a:pt x="4340276" y="1843443"/>
                  <a:pt x="4310860" y="1855604"/>
                  <a:pt x="4288183" y="1879924"/>
                </a:cubicBezTo>
                <a:cubicBezTo>
                  <a:pt x="4265506" y="1904246"/>
                  <a:pt x="4254166" y="1938426"/>
                  <a:pt x="4254166" y="1982467"/>
                </a:cubicBezTo>
                <a:cubicBezTo>
                  <a:pt x="4254166" y="2025029"/>
                  <a:pt x="4265383" y="2058100"/>
                  <a:pt x="4287813" y="2081682"/>
                </a:cubicBezTo>
                <a:cubicBezTo>
                  <a:pt x="4310244" y="2105263"/>
                  <a:pt x="4340604" y="2117054"/>
                  <a:pt x="4378893" y="2117054"/>
                </a:cubicBezTo>
                <a:cubicBezTo>
                  <a:pt x="4409295" y="2117054"/>
                  <a:pt x="4434273" y="2109659"/>
                  <a:pt x="4453829" y="2094870"/>
                </a:cubicBezTo>
                <a:cubicBezTo>
                  <a:pt x="4473384" y="2080080"/>
                  <a:pt x="4486777" y="2059292"/>
                  <a:pt x="4494008" y="2032506"/>
                </a:cubicBezTo>
                <a:lnTo>
                  <a:pt x="4448160" y="2026836"/>
                </a:lnTo>
                <a:cubicBezTo>
                  <a:pt x="4441421" y="2045570"/>
                  <a:pt x="4432301" y="2059210"/>
                  <a:pt x="4420798" y="2067755"/>
                </a:cubicBezTo>
                <a:cubicBezTo>
                  <a:pt x="4409295" y="2076300"/>
                  <a:pt x="4395409" y="2080573"/>
                  <a:pt x="4379140" y="2080573"/>
                </a:cubicBezTo>
                <a:cubicBezTo>
                  <a:pt x="4357284" y="2080573"/>
                  <a:pt x="4339043" y="2072931"/>
                  <a:pt x="4324418" y="2057648"/>
                </a:cubicBezTo>
                <a:cubicBezTo>
                  <a:pt x="4309792" y="2042366"/>
                  <a:pt x="4301658" y="2020345"/>
                  <a:pt x="4300015" y="1991587"/>
                </a:cubicBezTo>
                <a:lnTo>
                  <a:pt x="4495240" y="1991587"/>
                </a:lnTo>
                <a:cubicBezTo>
                  <a:pt x="4495404" y="1986329"/>
                  <a:pt x="4495487" y="1982385"/>
                  <a:pt x="4495487" y="1979756"/>
                </a:cubicBezTo>
                <a:cubicBezTo>
                  <a:pt x="4495487" y="1936537"/>
                  <a:pt x="4484394" y="1903013"/>
                  <a:pt x="4462209" y="1879185"/>
                </a:cubicBezTo>
                <a:cubicBezTo>
                  <a:pt x="4440025" y="1855357"/>
                  <a:pt x="4411431" y="1843443"/>
                  <a:pt x="4376429" y="1843443"/>
                </a:cubicBezTo>
                <a:close/>
                <a:moveTo>
                  <a:pt x="3612703" y="1843443"/>
                </a:moveTo>
                <a:cubicBezTo>
                  <a:pt x="3590190" y="1843443"/>
                  <a:pt x="3569361" y="1848743"/>
                  <a:pt x="3550216" y="1859342"/>
                </a:cubicBezTo>
                <a:cubicBezTo>
                  <a:pt x="3531071" y="1869941"/>
                  <a:pt x="3516816" y="1885840"/>
                  <a:pt x="3507449" y="1907039"/>
                </a:cubicBezTo>
                <a:cubicBezTo>
                  <a:pt x="3498082" y="1928238"/>
                  <a:pt x="3493399" y="1952970"/>
                  <a:pt x="3493399" y="1981235"/>
                </a:cubicBezTo>
                <a:cubicBezTo>
                  <a:pt x="3493399" y="2024947"/>
                  <a:pt x="3504286" y="2058511"/>
                  <a:pt x="3526060" y="2081928"/>
                </a:cubicBezTo>
                <a:cubicBezTo>
                  <a:pt x="3547833" y="2105345"/>
                  <a:pt x="3576633" y="2117054"/>
                  <a:pt x="3612457" y="2117054"/>
                </a:cubicBezTo>
                <a:cubicBezTo>
                  <a:pt x="3641050" y="2117054"/>
                  <a:pt x="3665166" y="2108550"/>
                  <a:pt x="3684804" y="2091542"/>
                </a:cubicBezTo>
                <a:cubicBezTo>
                  <a:pt x="3704441" y="2074534"/>
                  <a:pt x="3716643" y="2050993"/>
                  <a:pt x="3721408" y="2020920"/>
                </a:cubicBezTo>
                <a:lnTo>
                  <a:pt x="3677778" y="2015251"/>
                </a:lnTo>
                <a:cubicBezTo>
                  <a:pt x="3674656" y="2037436"/>
                  <a:pt x="3667261" y="2053869"/>
                  <a:pt x="3655593" y="2064551"/>
                </a:cubicBezTo>
                <a:cubicBezTo>
                  <a:pt x="3643926" y="2075232"/>
                  <a:pt x="3629383" y="2080573"/>
                  <a:pt x="3611964" y="2080573"/>
                </a:cubicBezTo>
                <a:cubicBezTo>
                  <a:pt x="3590272" y="2080573"/>
                  <a:pt x="3572689" y="2072603"/>
                  <a:pt x="3559213" y="2056663"/>
                </a:cubicBezTo>
                <a:cubicBezTo>
                  <a:pt x="3545738" y="2040722"/>
                  <a:pt x="3539001" y="2015169"/>
                  <a:pt x="3539001" y="1980002"/>
                </a:cubicBezTo>
                <a:cubicBezTo>
                  <a:pt x="3539001" y="1945328"/>
                  <a:pt x="3545985" y="1919980"/>
                  <a:pt x="3559953" y="1903958"/>
                </a:cubicBezTo>
                <a:cubicBezTo>
                  <a:pt x="3573921" y="1887936"/>
                  <a:pt x="3592080" y="1879924"/>
                  <a:pt x="3614429" y="1879924"/>
                </a:cubicBezTo>
                <a:cubicBezTo>
                  <a:pt x="3629219" y="1879924"/>
                  <a:pt x="3641831" y="1884361"/>
                  <a:pt x="3652266" y="1893235"/>
                </a:cubicBezTo>
                <a:cubicBezTo>
                  <a:pt x="3662701" y="1902109"/>
                  <a:pt x="3669972" y="1915338"/>
                  <a:pt x="3674081" y="1932921"/>
                </a:cubicBezTo>
                <a:lnTo>
                  <a:pt x="3717218" y="1926266"/>
                </a:lnTo>
                <a:cubicBezTo>
                  <a:pt x="3712123" y="1899809"/>
                  <a:pt x="3700538" y="1879390"/>
                  <a:pt x="3682462" y="1865011"/>
                </a:cubicBezTo>
                <a:cubicBezTo>
                  <a:pt x="3664385" y="1850633"/>
                  <a:pt x="3641132" y="1843443"/>
                  <a:pt x="3612703" y="1843443"/>
                </a:cubicBezTo>
                <a:close/>
                <a:moveTo>
                  <a:pt x="3338204" y="1843443"/>
                </a:moveTo>
                <a:cubicBezTo>
                  <a:pt x="3302051" y="1843443"/>
                  <a:pt x="3272636" y="1855604"/>
                  <a:pt x="3249958" y="1879924"/>
                </a:cubicBezTo>
                <a:cubicBezTo>
                  <a:pt x="3227281" y="1904246"/>
                  <a:pt x="3215942" y="1938426"/>
                  <a:pt x="3215942" y="1982467"/>
                </a:cubicBezTo>
                <a:cubicBezTo>
                  <a:pt x="3215942" y="2025029"/>
                  <a:pt x="3227157" y="2058100"/>
                  <a:pt x="3249588" y="2081682"/>
                </a:cubicBezTo>
                <a:cubicBezTo>
                  <a:pt x="3272020" y="2105263"/>
                  <a:pt x="3302380" y="2117054"/>
                  <a:pt x="3340669" y="2117054"/>
                </a:cubicBezTo>
                <a:cubicBezTo>
                  <a:pt x="3371070" y="2117054"/>
                  <a:pt x="3396048" y="2109659"/>
                  <a:pt x="3415604" y="2094870"/>
                </a:cubicBezTo>
                <a:cubicBezTo>
                  <a:pt x="3435159" y="2080080"/>
                  <a:pt x="3448552" y="2059292"/>
                  <a:pt x="3455783" y="2032506"/>
                </a:cubicBezTo>
                <a:lnTo>
                  <a:pt x="3409935" y="2026836"/>
                </a:lnTo>
                <a:cubicBezTo>
                  <a:pt x="3403196" y="2045570"/>
                  <a:pt x="3394076" y="2059210"/>
                  <a:pt x="3382573" y="2067755"/>
                </a:cubicBezTo>
                <a:cubicBezTo>
                  <a:pt x="3371070" y="2076300"/>
                  <a:pt x="3357184" y="2080573"/>
                  <a:pt x="3340916" y="2080573"/>
                </a:cubicBezTo>
                <a:cubicBezTo>
                  <a:pt x="3319059" y="2080573"/>
                  <a:pt x="3300819" y="2072931"/>
                  <a:pt x="3286193" y="2057648"/>
                </a:cubicBezTo>
                <a:cubicBezTo>
                  <a:pt x="3271567" y="2042366"/>
                  <a:pt x="3263433" y="2020345"/>
                  <a:pt x="3261790" y="1991587"/>
                </a:cubicBezTo>
                <a:lnTo>
                  <a:pt x="3457015" y="1991587"/>
                </a:lnTo>
                <a:cubicBezTo>
                  <a:pt x="3457179" y="1986329"/>
                  <a:pt x="3457262" y="1982385"/>
                  <a:pt x="3457262" y="1979756"/>
                </a:cubicBezTo>
                <a:cubicBezTo>
                  <a:pt x="3457262" y="1936537"/>
                  <a:pt x="3446169" y="1903013"/>
                  <a:pt x="3423985" y="1879185"/>
                </a:cubicBezTo>
                <a:cubicBezTo>
                  <a:pt x="3401800" y="1855357"/>
                  <a:pt x="3373206" y="1843443"/>
                  <a:pt x="3338204" y="1843443"/>
                </a:cubicBezTo>
                <a:close/>
                <a:moveTo>
                  <a:pt x="2336846" y="1843443"/>
                </a:moveTo>
                <a:cubicBezTo>
                  <a:pt x="2304473" y="1843443"/>
                  <a:pt x="2277030" y="1853138"/>
                  <a:pt x="2254517" y="1872529"/>
                </a:cubicBezTo>
                <a:cubicBezTo>
                  <a:pt x="2227566" y="1895865"/>
                  <a:pt x="2214091" y="1931771"/>
                  <a:pt x="2214091" y="1980249"/>
                </a:cubicBezTo>
                <a:cubicBezTo>
                  <a:pt x="2214091" y="2024454"/>
                  <a:pt x="2225389" y="2058306"/>
                  <a:pt x="2247984" y="2081805"/>
                </a:cubicBezTo>
                <a:cubicBezTo>
                  <a:pt x="2270580" y="2105304"/>
                  <a:pt x="2300201" y="2117054"/>
                  <a:pt x="2336846" y="2117054"/>
                </a:cubicBezTo>
                <a:cubicBezTo>
                  <a:pt x="2359689" y="2117054"/>
                  <a:pt x="2380764" y="2111714"/>
                  <a:pt x="2400073" y="2101032"/>
                </a:cubicBezTo>
                <a:cubicBezTo>
                  <a:pt x="2419382" y="2090351"/>
                  <a:pt x="2434089" y="2075355"/>
                  <a:pt x="2444196" y="2056046"/>
                </a:cubicBezTo>
                <a:cubicBezTo>
                  <a:pt x="2454302" y="2036737"/>
                  <a:pt x="2459355" y="2010239"/>
                  <a:pt x="2459355" y="1976551"/>
                </a:cubicBezTo>
                <a:cubicBezTo>
                  <a:pt x="2459355" y="1934975"/>
                  <a:pt x="2447934" y="1902397"/>
                  <a:pt x="2425092" y="1878815"/>
                </a:cubicBezTo>
                <a:cubicBezTo>
                  <a:pt x="2402250" y="1855234"/>
                  <a:pt x="2372835" y="1843443"/>
                  <a:pt x="2336846" y="1843443"/>
                </a:cubicBezTo>
                <a:close/>
                <a:moveTo>
                  <a:pt x="1774872" y="1843443"/>
                </a:moveTo>
                <a:cubicBezTo>
                  <a:pt x="1742499" y="1843443"/>
                  <a:pt x="1715055" y="1853138"/>
                  <a:pt x="1692542" y="1872529"/>
                </a:cubicBezTo>
                <a:cubicBezTo>
                  <a:pt x="1665592" y="1895865"/>
                  <a:pt x="1652117" y="1931771"/>
                  <a:pt x="1652117" y="1980249"/>
                </a:cubicBezTo>
                <a:cubicBezTo>
                  <a:pt x="1652117" y="2024454"/>
                  <a:pt x="1663414" y="2058306"/>
                  <a:pt x="1686010" y="2081805"/>
                </a:cubicBezTo>
                <a:cubicBezTo>
                  <a:pt x="1708605" y="2105304"/>
                  <a:pt x="1738226" y="2117054"/>
                  <a:pt x="1774872" y="2117054"/>
                </a:cubicBezTo>
                <a:cubicBezTo>
                  <a:pt x="1797714" y="2117054"/>
                  <a:pt x="1818789" y="2111714"/>
                  <a:pt x="1838098" y="2101032"/>
                </a:cubicBezTo>
                <a:cubicBezTo>
                  <a:pt x="1857407" y="2090351"/>
                  <a:pt x="1872115" y="2075355"/>
                  <a:pt x="1882221" y="2056046"/>
                </a:cubicBezTo>
                <a:cubicBezTo>
                  <a:pt x="1892327" y="2036737"/>
                  <a:pt x="1897380" y="2010239"/>
                  <a:pt x="1897380" y="1976551"/>
                </a:cubicBezTo>
                <a:cubicBezTo>
                  <a:pt x="1897380" y="1934975"/>
                  <a:pt x="1885960" y="1902397"/>
                  <a:pt x="1863117" y="1878815"/>
                </a:cubicBezTo>
                <a:cubicBezTo>
                  <a:pt x="1840275" y="1855234"/>
                  <a:pt x="1810860" y="1843443"/>
                  <a:pt x="1774872" y="1843443"/>
                </a:cubicBezTo>
                <a:close/>
                <a:moveTo>
                  <a:pt x="1212915" y="1743612"/>
                </a:moveTo>
                <a:cubicBezTo>
                  <a:pt x="1175448" y="1743612"/>
                  <a:pt x="1144102" y="1752896"/>
                  <a:pt x="1118877" y="1771466"/>
                </a:cubicBezTo>
                <a:cubicBezTo>
                  <a:pt x="1093652" y="1790035"/>
                  <a:pt x="1076603" y="1815835"/>
                  <a:pt x="1067729" y="1848866"/>
                </a:cubicBezTo>
                <a:lnTo>
                  <a:pt x="1114563" y="1861191"/>
                </a:lnTo>
                <a:cubicBezTo>
                  <a:pt x="1128203" y="1810741"/>
                  <a:pt x="1161069" y="1785516"/>
                  <a:pt x="1213162" y="1785516"/>
                </a:cubicBezTo>
                <a:cubicBezTo>
                  <a:pt x="1248329" y="1785516"/>
                  <a:pt x="1275895" y="1796116"/>
                  <a:pt x="1295861" y="1817314"/>
                </a:cubicBezTo>
                <a:cubicBezTo>
                  <a:pt x="1315828" y="1838513"/>
                  <a:pt x="1326797" y="1867189"/>
                  <a:pt x="1328769" y="1903342"/>
                </a:cubicBezTo>
                <a:lnTo>
                  <a:pt x="1196400" y="1903342"/>
                </a:lnTo>
                <a:lnTo>
                  <a:pt x="1196400" y="1945985"/>
                </a:lnTo>
                <a:lnTo>
                  <a:pt x="1330741" y="1945985"/>
                </a:lnTo>
                <a:cubicBezTo>
                  <a:pt x="1328933" y="1986575"/>
                  <a:pt x="1317676" y="2018579"/>
                  <a:pt x="1296970" y="2041996"/>
                </a:cubicBezTo>
                <a:cubicBezTo>
                  <a:pt x="1276265" y="2065413"/>
                  <a:pt x="1249726" y="2077122"/>
                  <a:pt x="1217352" y="2077122"/>
                </a:cubicBezTo>
                <a:cubicBezTo>
                  <a:pt x="1159837" y="2077122"/>
                  <a:pt x="1123766" y="2046556"/>
                  <a:pt x="1109141" y="1985425"/>
                </a:cubicBezTo>
                <a:lnTo>
                  <a:pt x="1063045" y="1997503"/>
                </a:lnTo>
                <a:cubicBezTo>
                  <a:pt x="1083916" y="2077368"/>
                  <a:pt x="1134201" y="2117301"/>
                  <a:pt x="1213901" y="2117301"/>
                </a:cubicBezTo>
                <a:cubicBezTo>
                  <a:pt x="1270924" y="2117301"/>
                  <a:pt x="1313363" y="2098937"/>
                  <a:pt x="1341217" y="2062209"/>
                </a:cubicBezTo>
                <a:cubicBezTo>
                  <a:pt x="1369071" y="2025481"/>
                  <a:pt x="1382094" y="1980249"/>
                  <a:pt x="1380286" y="1926512"/>
                </a:cubicBezTo>
                <a:cubicBezTo>
                  <a:pt x="1380286" y="1893646"/>
                  <a:pt x="1374083" y="1863656"/>
                  <a:pt x="1361676" y="1836541"/>
                </a:cubicBezTo>
                <a:cubicBezTo>
                  <a:pt x="1349269" y="1809426"/>
                  <a:pt x="1330248" y="1787160"/>
                  <a:pt x="1304612" y="1769741"/>
                </a:cubicBezTo>
                <a:cubicBezTo>
                  <a:pt x="1278976" y="1752321"/>
                  <a:pt x="1248411" y="1743612"/>
                  <a:pt x="1212915" y="174361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7541443"/>
                </a:lnTo>
                <a:lnTo>
                  <a:pt x="0" y="754144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63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 cap="flat" cmpd="dbl">
            <a:solidFill>
              <a:schemeClr val="bg1">
                <a:lumMod val="75000"/>
              </a:schemeClr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668756 w 12192000"/>
                      <a:gd name="connsiteY0" fmla="*/ 5506959 h 7541443"/>
                      <a:gd name="connsiteX1" fmla="*/ 2668756 w 12192000"/>
                      <a:gd name="connsiteY1" fmla="*/ 5768738 h 7541443"/>
                      <a:gd name="connsiteX2" fmla="*/ 2716576 w 12192000"/>
                      <a:gd name="connsiteY2" fmla="*/ 5768738 h 7541443"/>
                      <a:gd name="connsiteX3" fmla="*/ 2839578 w 12192000"/>
                      <a:gd name="connsiteY3" fmla="*/ 5570308 h 7541443"/>
                      <a:gd name="connsiteX4" fmla="*/ 2839578 w 12192000"/>
                      <a:gd name="connsiteY4" fmla="*/ 5768738 h 7541443"/>
                      <a:gd name="connsiteX5" fmla="*/ 2883948 w 12192000"/>
                      <a:gd name="connsiteY5" fmla="*/ 5768738 h 7541443"/>
                      <a:gd name="connsiteX6" fmla="*/ 2883948 w 12192000"/>
                      <a:gd name="connsiteY6" fmla="*/ 5506959 h 7541443"/>
                      <a:gd name="connsiteX7" fmla="*/ 2836127 w 12192000"/>
                      <a:gd name="connsiteY7" fmla="*/ 5506959 h 7541443"/>
                      <a:gd name="connsiteX8" fmla="*/ 2713126 w 12192000"/>
                      <a:gd name="connsiteY8" fmla="*/ 5706621 h 7541443"/>
                      <a:gd name="connsiteX9" fmla="*/ 2713126 w 12192000"/>
                      <a:gd name="connsiteY9" fmla="*/ 5506959 h 7541443"/>
                      <a:gd name="connsiteX10" fmla="*/ 2668756 w 12192000"/>
                      <a:gd name="connsiteY10" fmla="*/ 5506959 h 7541443"/>
                      <a:gd name="connsiteX11" fmla="*/ 2707457 w 12192000"/>
                      <a:gd name="connsiteY11" fmla="*/ 5407867 h 7541443"/>
                      <a:gd name="connsiteX12" fmla="*/ 2730011 w 12192000"/>
                      <a:gd name="connsiteY12" fmla="*/ 5455318 h 7541443"/>
                      <a:gd name="connsiteX13" fmla="*/ 2780419 w 12192000"/>
                      <a:gd name="connsiteY13" fmla="*/ 5471710 h 7541443"/>
                      <a:gd name="connsiteX14" fmla="*/ 2830581 w 12192000"/>
                      <a:gd name="connsiteY14" fmla="*/ 5455194 h 7541443"/>
                      <a:gd name="connsiteX15" fmla="*/ 2853136 w 12192000"/>
                      <a:gd name="connsiteY15" fmla="*/ 5407867 h 7541443"/>
                      <a:gd name="connsiteX16" fmla="*/ 2822817 w 12192000"/>
                      <a:gd name="connsiteY16" fmla="*/ 5407867 h 7541443"/>
                      <a:gd name="connsiteX17" fmla="*/ 2809136 w 12192000"/>
                      <a:gd name="connsiteY17" fmla="*/ 5433133 h 7541443"/>
                      <a:gd name="connsiteX18" fmla="*/ 2778940 w 12192000"/>
                      <a:gd name="connsiteY18" fmla="*/ 5441144 h 7541443"/>
                      <a:gd name="connsiteX19" fmla="*/ 2751456 w 12192000"/>
                      <a:gd name="connsiteY19" fmla="*/ 5432886 h 7541443"/>
                      <a:gd name="connsiteX20" fmla="*/ 2737775 w 12192000"/>
                      <a:gd name="connsiteY20" fmla="*/ 5407867 h 7541443"/>
                      <a:gd name="connsiteX21" fmla="*/ 2707457 w 12192000"/>
                      <a:gd name="connsiteY21" fmla="*/ 5407867 h 7541443"/>
                      <a:gd name="connsiteX22" fmla="*/ 4226531 w 12192000"/>
                      <a:gd name="connsiteY22" fmla="*/ 5027755 h 7541443"/>
                      <a:gd name="connsiteX23" fmla="*/ 4226531 w 12192000"/>
                      <a:gd name="connsiteY23" fmla="*/ 5044024 h 7541443"/>
                      <a:gd name="connsiteX24" fmla="*/ 4219382 w 12192000"/>
                      <a:gd name="connsiteY24" fmla="*/ 5088393 h 7541443"/>
                      <a:gd name="connsiteX25" fmla="*/ 4190049 w 12192000"/>
                      <a:gd name="connsiteY25" fmla="*/ 5119082 h 7541443"/>
                      <a:gd name="connsiteX26" fmla="*/ 4144448 w 12192000"/>
                      <a:gd name="connsiteY26" fmla="*/ 5130298 h 7541443"/>
                      <a:gd name="connsiteX27" fmla="*/ 4105131 w 12192000"/>
                      <a:gd name="connsiteY27" fmla="*/ 5118466 h 7541443"/>
                      <a:gd name="connsiteX28" fmla="*/ 4091697 w 12192000"/>
                      <a:gd name="connsiteY28" fmla="*/ 5088886 h 7541443"/>
                      <a:gd name="connsiteX29" fmla="*/ 4097860 w 12192000"/>
                      <a:gd name="connsiteY29" fmla="*/ 5067811 h 7541443"/>
                      <a:gd name="connsiteX30" fmla="*/ 4115361 w 12192000"/>
                      <a:gd name="connsiteY30" fmla="*/ 5053391 h 7541443"/>
                      <a:gd name="connsiteX31" fmla="*/ 4154061 w 12192000"/>
                      <a:gd name="connsiteY31" fmla="*/ 5044517 h 7541443"/>
                      <a:gd name="connsiteX32" fmla="*/ 4226531 w 12192000"/>
                      <a:gd name="connsiteY32" fmla="*/ 5027755 h 7541443"/>
                      <a:gd name="connsiteX33" fmla="*/ 959558 w 12192000"/>
                      <a:gd name="connsiteY33" fmla="*/ 4934087 h 7541443"/>
                      <a:gd name="connsiteX34" fmla="*/ 1060869 w 12192000"/>
                      <a:gd name="connsiteY34" fmla="*/ 4934087 h 7541443"/>
                      <a:gd name="connsiteX35" fmla="*/ 1060869 w 12192000"/>
                      <a:gd name="connsiteY35" fmla="*/ 5122657 h 7541443"/>
                      <a:gd name="connsiteX36" fmla="*/ 920119 w 12192000"/>
                      <a:gd name="connsiteY36" fmla="*/ 5122657 h 7541443"/>
                      <a:gd name="connsiteX37" fmla="*/ 959558 w 12192000"/>
                      <a:gd name="connsiteY37" fmla="*/ 4934087 h 7541443"/>
                      <a:gd name="connsiteX38" fmla="*/ 3394121 w 12192000"/>
                      <a:gd name="connsiteY38" fmla="*/ 4928171 h 7541443"/>
                      <a:gd name="connsiteX39" fmla="*/ 3448967 w 12192000"/>
                      <a:gd name="connsiteY39" fmla="*/ 4953190 h 7541443"/>
                      <a:gd name="connsiteX40" fmla="*/ 3471028 w 12192000"/>
                      <a:gd name="connsiteY40" fmla="*/ 5026769 h 7541443"/>
                      <a:gd name="connsiteX41" fmla="*/ 3449090 w 12192000"/>
                      <a:gd name="connsiteY41" fmla="*/ 5103430 h 7541443"/>
                      <a:gd name="connsiteX42" fmla="*/ 3394121 w 12192000"/>
                      <a:gd name="connsiteY42" fmla="*/ 5128572 h 7541443"/>
                      <a:gd name="connsiteX43" fmla="*/ 3338906 w 12192000"/>
                      <a:gd name="connsiteY43" fmla="*/ 5103553 h 7541443"/>
                      <a:gd name="connsiteX44" fmla="*/ 3316968 w 12192000"/>
                      <a:gd name="connsiteY44" fmla="*/ 5028248 h 7541443"/>
                      <a:gd name="connsiteX45" fmla="*/ 3338906 w 12192000"/>
                      <a:gd name="connsiteY45" fmla="*/ 4953067 h 7541443"/>
                      <a:gd name="connsiteX46" fmla="*/ 3394121 w 12192000"/>
                      <a:gd name="connsiteY46" fmla="*/ 4928171 h 7541443"/>
                      <a:gd name="connsiteX47" fmla="*/ 1565322 w 12192000"/>
                      <a:gd name="connsiteY47" fmla="*/ 4928171 h 7541443"/>
                      <a:gd name="connsiteX48" fmla="*/ 1620167 w 12192000"/>
                      <a:gd name="connsiteY48" fmla="*/ 4953190 h 7541443"/>
                      <a:gd name="connsiteX49" fmla="*/ 1642229 w 12192000"/>
                      <a:gd name="connsiteY49" fmla="*/ 5026769 h 7541443"/>
                      <a:gd name="connsiteX50" fmla="*/ 1620290 w 12192000"/>
                      <a:gd name="connsiteY50" fmla="*/ 5103430 h 7541443"/>
                      <a:gd name="connsiteX51" fmla="*/ 1565322 w 12192000"/>
                      <a:gd name="connsiteY51" fmla="*/ 5128572 h 7541443"/>
                      <a:gd name="connsiteX52" fmla="*/ 1510106 w 12192000"/>
                      <a:gd name="connsiteY52" fmla="*/ 5103553 h 7541443"/>
                      <a:gd name="connsiteX53" fmla="*/ 1488168 w 12192000"/>
                      <a:gd name="connsiteY53" fmla="*/ 5028248 h 7541443"/>
                      <a:gd name="connsiteX54" fmla="*/ 1510106 w 12192000"/>
                      <a:gd name="connsiteY54" fmla="*/ 4953067 h 7541443"/>
                      <a:gd name="connsiteX55" fmla="*/ 1565322 w 12192000"/>
                      <a:gd name="connsiteY55" fmla="*/ 4928171 h 7541443"/>
                      <a:gd name="connsiteX56" fmla="*/ 2376672 w 12192000"/>
                      <a:gd name="connsiteY56" fmla="*/ 4927924 h 7541443"/>
                      <a:gd name="connsiteX57" fmla="*/ 2431641 w 12192000"/>
                      <a:gd name="connsiteY57" fmla="*/ 4953560 h 7541443"/>
                      <a:gd name="connsiteX58" fmla="*/ 2448402 w 12192000"/>
                      <a:gd name="connsiteY58" fmla="*/ 5003106 h 7541443"/>
                      <a:gd name="connsiteX59" fmla="*/ 2302230 w 12192000"/>
                      <a:gd name="connsiteY59" fmla="*/ 5003106 h 7541443"/>
                      <a:gd name="connsiteX60" fmla="*/ 2325277 w 12192000"/>
                      <a:gd name="connsiteY60" fmla="*/ 4948383 h 7541443"/>
                      <a:gd name="connsiteX61" fmla="*/ 2376672 w 12192000"/>
                      <a:gd name="connsiteY61" fmla="*/ 4927924 h 7541443"/>
                      <a:gd name="connsiteX62" fmla="*/ 3123812 w 12192000"/>
                      <a:gd name="connsiteY62" fmla="*/ 4926199 h 7541443"/>
                      <a:gd name="connsiteX63" fmla="*/ 3172988 w 12192000"/>
                      <a:gd name="connsiteY63" fmla="*/ 4951095 h 7541443"/>
                      <a:gd name="connsiteX64" fmla="*/ 3193571 w 12192000"/>
                      <a:gd name="connsiteY64" fmla="*/ 5026030 h 7541443"/>
                      <a:gd name="connsiteX65" fmla="*/ 3172495 w 12192000"/>
                      <a:gd name="connsiteY65" fmla="*/ 5103553 h 7541443"/>
                      <a:gd name="connsiteX66" fmla="*/ 3121840 w 12192000"/>
                      <a:gd name="connsiteY66" fmla="*/ 5128572 h 7541443"/>
                      <a:gd name="connsiteX67" fmla="*/ 3072294 w 12192000"/>
                      <a:gd name="connsiteY67" fmla="*/ 5104416 h 7541443"/>
                      <a:gd name="connsiteX68" fmla="*/ 3051835 w 12192000"/>
                      <a:gd name="connsiteY68" fmla="*/ 5029727 h 7541443"/>
                      <a:gd name="connsiteX69" fmla="*/ 3073650 w 12192000"/>
                      <a:gd name="connsiteY69" fmla="*/ 4952697 h 7541443"/>
                      <a:gd name="connsiteX70" fmla="*/ 3123812 w 12192000"/>
                      <a:gd name="connsiteY70" fmla="*/ 4926199 h 7541443"/>
                      <a:gd name="connsiteX71" fmla="*/ 1295012 w 12192000"/>
                      <a:gd name="connsiteY71" fmla="*/ 4926199 h 7541443"/>
                      <a:gd name="connsiteX72" fmla="*/ 1344188 w 12192000"/>
                      <a:gd name="connsiteY72" fmla="*/ 4951095 h 7541443"/>
                      <a:gd name="connsiteX73" fmla="*/ 1364771 w 12192000"/>
                      <a:gd name="connsiteY73" fmla="*/ 5026030 h 7541443"/>
                      <a:gd name="connsiteX74" fmla="*/ 1343695 w 12192000"/>
                      <a:gd name="connsiteY74" fmla="*/ 5103553 h 7541443"/>
                      <a:gd name="connsiteX75" fmla="*/ 1293041 w 12192000"/>
                      <a:gd name="connsiteY75" fmla="*/ 5128572 h 7541443"/>
                      <a:gd name="connsiteX76" fmla="*/ 1243495 w 12192000"/>
                      <a:gd name="connsiteY76" fmla="*/ 5104416 h 7541443"/>
                      <a:gd name="connsiteX77" fmla="*/ 1223035 w 12192000"/>
                      <a:gd name="connsiteY77" fmla="*/ 5029727 h 7541443"/>
                      <a:gd name="connsiteX78" fmla="*/ 1244850 w 12192000"/>
                      <a:gd name="connsiteY78" fmla="*/ 4952697 h 7541443"/>
                      <a:gd name="connsiteX79" fmla="*/ 1295012 w 12192000"/>
                      <a:gd name="connsiteY79" fmla="*/ 4926199 h 7541443"/>
                      <a:gd name="connsiteX80" fmla="*/ 4907132 w 12192000"/>
                      <a:gd name="connsiteY80" fmla="*/ 4897359 h 7541443"/>
                      <a:gd name="connsiteX81" fmla="*/ 4907132 w 12192000"/>
                      <a:gd name="connsiteY81" fmla="*/ 5159138 h 7541443"/>
                      <a:gd name="connsiteX82" fmla="*/ 4954951 w 12192000"/>
                      <a:gd name="connsiteY82" fmla="*/ 5159138 h 7541443"/>
                      <a:gd name="connsiteX83" fmla="*/ 5077953 w 12192000"/>
                      <a:gd name="connsiteY83" fmla="*/ 4960708 h 7541443"/>
                      <a:gd name="connsiteX84" fmla="*/ 5077953 w 12192000"/>
                      <a:gd name="connsiteY84" fmla="*/ 5159138 h 7541443"/>
                      <a:gd name="connsiteX85" fmla="*/ 5122323 w 12192000"/>
                      <a:gd name="connsiteY85" fmla="*/ 5159138 h 7541443"/>
                      <a:gd name="connsiteX86" fmla="*/ 5122323 w 12192000"/>
                      <a:gd name="connsiteY86" fmla="*/ 4897359 h 7541443"/>
                      <a:gd name="connsiteX87" fmla="*/ 5074502 w 12192000"/>
                      <a:gd name="connsiteY87" fmla="*/ 4897359 h 7541443"/>
                      <a:gd name="connsiteX88" fmla="*/ 4951501 w 12192000"/>
                      <a:gd name="connsiteY88" fmla="*/ 5097021 h 7541443"/>
                      <a:gd name="connsiteX89" fmla="*/ 4951501 w 12192000"/>
                      <a:gd name="connsiteY89" fmla="*/ 4897359 h 7541443"/>
                      <a:gd name="connsiteX90" fmla="*/ 4907132 w 12192000"/>
                      <a:gd name="connsiteY90" fmla="*/ 4897359 h 7541443"/>
                      <a:gd name="connsiteX91" fmla="*/ 4622121 w 12192000"/>
                      <a:gd name="connsiteY91" fmla="*/ 4897359 h 7541443"/>
                      <a:gd name="connsiteX92" fmla="*/ 4622121 w 12192000"/>
                      <a:gd name="connsiteY92" fmla="*/ 5159138 h 7541443"/>
                      <a:gd name="connsiteX93" fmla="*/ 4825727 w 12192000"/>
                      <a:gd name="connsiteY93" fmla="*/ 5159138 h 7541443"/>
                      <a:gd name="connsiteX94" fmla="*/ 4825727 w 12192000"/>
                      <a:gd name="connsiteY94" fmla="*/ 5233333 h 7541443"/>
                      <a:gd name="connsiteX95" fmla="*/ 4862208 w 12192000"/>
                      <a:gd name="connsiteY95" fmla="*/ 5233333 h 7541443"/>
                      <a:gd name="connsiteX96" fmla="*/ 4862208 w 12192000"/>
                      <a:gd name="connsiteY96" fmla="*/ 5122657 h 7541443"/>
                      <a:gd name="connsiteX97" fmla="*/ 4833615 w 12192000"/>
                      <a:gd name="connsiteY97" fmla="*/ 5122657 h 7541443"/>
                      <a:gd name="connsiteX98" fmla="*/ 4833615 w 12192000"/>
                      <a:gd name="connsiteY98" fmla="*/ 4897359 h 7541443"/>
                      <a:gd name="connsiteX99" fmla="*/ 4789245 w 12192000"/>
                      <a:gd name="connsiteY99" fmla="*/ 4897359 h 7541443"/>
                      <a:gd name="connsiteX100" fmla="*/ 4789245 w 12192000"/>
                      <a:gd name="connsiteY100" fmla="*/ 5122657 h 7541443"/>
                      <a:gd name="connsiteX101" fmla="*/ 4666490 w 12192000"/>
                      <a:gd name="connsiteY101" fmla="*/ 5122657 h 7541443"/>
                      <a:gd name="connsiteX102" fmla="*/ 4666490 w 12192000"/>
                      <a:gd name="connsiteY102" fmla="*/ 4897359 h 7541443"/>
                      <a:gd name="connsiteX103" fmla="*/ 4622121 w 12192000"/>
                      <a:gd name="connsiteY103" fmla="*/ 4897359 h 7541443"/>
                      <a:gd name="connsiteX104" fmla="*/ 4345403 w 12192000"/>
                      <a:gd name="connsiteY104" fmla="*/ 4897359 h 7541443"/>
                      <a:gd name="connsiteX105" fmla="*/ 4345403 w 12192000"/>
                      <a:gd name="connsiteY105" fmla="*/ 5159138 h 7541443"/>
                      <a:gd name="connsiteX106" fmla="*/ 4389772 w 12192000"/>
                      <a:gd name="connsiteY106" fmla="*/ 5159138 h 7541443"/>
                      <a:gd name="connsiteX107" fmla="*/ 4389772 w 12192000"/>
                      <a:gd name="connsiteY107" fmla="*/ 5043038 h 7541443"/>
                      <a:gd name="connsiteX108" fmla="*/ 4512774 w 12192000"/>
                      <a:gd name="connsiteY108" fmla="*/ 5043038 h 7541443"/>
                      <a:gd name="connsiteX109" fmla="*/ 4512774 w 12192000"/>
                      <a:gd name="connsiteY109" fmla="*/ 5159138 h 7541443"/>
                      <a:gd name="connsiteX110" fmla="*/ 4557143 w 12192000"/>
                      <a:gd name="connsiteY110" fmla="*/ 5159138 h 7541443"/>
                      <a:gd name="connsiteX111" fmla="*/ 4557143 w 12192000"/>
                      <a:gd name="connsiteY111" fmla="*/ 4897359 h 7541443"/>
                      <a:gd name="connsiteX112" fmla="*/ 4512774 w 12192000"/>
                      <a:gd name="connsiteY112" fmla="*/ 4897359 h 7541443"/>
                      <a:gd name="connsiteX113" fmla="*/ 4512774 w 12192000"/>
                      <a:gd name="connsiteY113" fmla="*/ 5006310 h 7541443"/>
                      <a:gd name="connsiteX114" fmla="*/ 4389772 w 12192000"/>
                      <a:gd name="connsiteY114" fmla="*/ 5006310 h 7541443"/>
                      <a:gd name="connsiteX115" fmla="*/ 4389772 w 12192000"/>
                      <a:gd name="connsiteY115" fmla="*/ 4897359 h 7541443"/>
                      <a:gd name="connsiteX116" fmla="*/ 4345403 w 12192000"/>
                      <a:gd name="connsiteY116" fmla="*/ 4897359 h 7541443"/>
                      <a:gd name="connsiteX117" fmla="*/ 3806896 w 12192000"/>
                      <a:gd name="connsiteY117" fmla="*/ 4897359 h 7541443"/>
                      <a:gd name="connsiteX118" fmla="*/ 3806896 w 12192000"/>
                      <a:gd name="connsiteY118" fmla="*/ 4934087 h 7541443"/>
                      <a:gd name="connsiteX119" fmla="*/ 3891198 w 12192000"/>
                      <a:gd name="connsiteY119" fmla="*/ 4934087 h 7541443"/>
                      <a:gd name="connsiteX120" fmla="*/ 3891198 w 12192000"/>
                      <a:gd name="connsiteY120" fmla="*/ 5159138 h 7541443"/>
                      <a:gd name="connsiteX121" fmla="*/ 3935321 w 12192000"/>
                      <a:gd name="connsiteY121" fmla="*/ 5159138 h 7541443"/>
                      <a:gd name="connsiteX122" fmla="*/ 3935321 w 12192000"/>
                      <a:gd name="connsiteY122" fmla="*/ 4934087 h 7541443"/>
                      <a:gd name="connsiteX123" fmla="*/ 4019623 w 12192000"/>
                      <a:gd name="connsiteY123" fmla="*/ 4934087 h 7541443"/>
                      <a:gd name="connsiteX124" fmla="*/ 4019623 w 12192000"/>
                      <a:gd name="connsiteY124" fmla="*/ 4897359 h 7541443"/>
                      <a:gd name="connsiteX125" fmla="*/ 3806896 w 12192000"/>
                      <a:gd name="connsiteY125" fmla="*/ 4897359 h 7541443"/>
                      <a:gd name="connsiteX126" fmla="*/ 2749621 w 12192000"/>
                      <a:gd name="connsiteY126" fmla="*/ 4897359 h 7541443"/>
                      <a:gd name="connsiteX127" fmla="*/ 2749621 w 12192000"/>
                      <a:gd name="connsiteY127" fmla="*/ 4934087 h 7541443"/>
                      <a:gd name="connsiteX128" fmla="*/ 2833923 w 12192000"/>
                      <a:gd name="connsiteY128" fmla="*/ 4934087 h 7541443"/>
                      <a:gd name="connsiteX129" fmla="*/ 2833923 w 12192000"/>
                      <a:gd name="connsiteY129" fmla="*/ 5159138 h 7541443"/>
                      <a:gd name="connsiteX130" fmla="*/ 2878046 w 12192000"/>
                      <a:gd name="connsiteY130" fmla="*/ 5159138 h 7541443"/>
                      <a:gd name="connsiteX131" fmla="*/ 2878046 w 12192000"/>
                      <a:gd name="connsiteY131" fmla="*/ 4934087 h 7541443"/>
                      <a:gd name="connsiteX132" fmla="*/ 2962347 w 12192000"/>
                      <a:gd name="connsiteY132" fmla="*/ 4934087 h 7541443"/>
                      <a:gd name="connsiteX133" fmla="*/ 2962347 w 12192000"/>
                      <a:gd name="connsiteY133" fmla="*/ 4897359 h 7541443"/>
                      <a:gd name="connsiteX134" fmla="*/ 2749621 w 12192000"/>
                      <a:gd name="connsiteY134" fmla="*/ 4897359 h 7541443"/>
                      <a:gd name="connsiteX135" fmla="*/ 2544685 w 12192000"/>
                      <a:gd name="connsiteY135" fmla="*/ 4897359 h 7541443"/>
                      <a:gd name="connsiteX136" fmla="*/ 2544685 w 12192000"/>
                      <a:gd name="connsiteY136" fmla="*/ 5159138 h 7541443"/>
                      <a:gd name="connsiteX137" fmla="*/ 2589054 w 12192000"/>
                      <a:gd name="connsiteY137" fmla="*/ 5159138 h 7541443"/>
                      <a:gd name="connsiteX138" fmla="*/ 2589054 w 12192000"/>
                      <a:gd name="connsiteY138" fmla="*/ 5038108 h 7541443"/>
                      <a:gd name="connsiteX139" fmla="*/ 2614936 w 12192000"/>
                      <a:gd name="connsiteY139" fmla="*/ 5045873 h 7541443"/>
                      <a:gd name="connsiteX140" fmla="*/ 2640326 w 12192000"/>
                      <a:gd name="connsiteY140" fmla="*/ 5078041 h 7541443"/>
                      <a:gd name="connsiteX141" fmla="*/ 2687653 w 12192000"/>
                      <a:gd name="connsiteY141" fmla="*/ 5159138 h 7541443"/>
                      <a:gd name="connsiteX142" fmla="*/ 2736459 w 12192000"/>
                      <a:gd name="connsiteY142" fmla="*/ 5159138 h 7541443"/>
                      <a:gd name="connsiteX143" fmla="*/ 2687899 w 12192000"/>
                      <a:gd name="connsiteY143" fmla="*/ 5078041 h 7541443"/>
                      <a:gd name="connsiteX144" fmla="*/ 2631698 w 12192000"/>
                      <a:gd name="connsiteY144" fmla="*/ 5024797 h 7541443"/>
                      <a:gd name="connsiteX145" fmla="*/ 2657580 w 12192000"/>
                      <a:gd name="connsiteY145" fmla="*/ 5006803 h 7541443"/>
                      <a:gd name="connsiteX146" fmla="*/ 2676068 w 12192000"/>
                      <a:gd name="connsiteY146" fmla="*/ 4971308 h 7541443"/>
                      <a:gd name="connsiteX147" fmla="*/ 2691843 w 12192000"/>
                      <a:gd name="connsiteY147" fmla="*/ 4939017 h 7541443"/>
                      <a:gd name="connsiteX148" fmla="*/ 2714274 w 12192000"/>
                      <a:gd name="connsiteY148" fmla="*/ 4933840 h 7541443"/>
                      <a:gd name="connsiteX149" fmla="*/ 2726600 w 12192000"/>
                      <a:gd name="connsiteY149" fmla="*/ 4934087 h 7541443"/>
                      <a:gd name="connsiteX150" fmla="*/ 2726600 w 12192000"/>
                      <a:gd name="connsiteY150" fmla="*/ 4897359 h 7541443"/>
                      <a:gd name="connsiteX151" fmla="*/ 2717725 w 12192000"/>
                      <a:gd name="connsiteY151" fmla="*/ 4897359 h 7541443"/>
                      <a:gd name="connsiteX152" fmla="*/ 2683709 w 12192000"/>
                      <a:gd name="connsiteY152" fmla="*/ 4900810 h 7541443"/>
                      <a:gd name="connsiteX153" fmla="*/ 2664975 w 12192000"/>
                      <a:gd name="connsiteY153" fmla="*/ 4914120 h 7541443"/>
                      <a:gd name="connsiteX154" fmla="*/ 2643777 w 12192000"/>
                      <a:gd name="connsiteY154" fmla="*/ 4955039 h 7541443"/>
                      <a:gd name="connsiteX155" fmla="*/ 2618757 w 12192000"/>
                      <a:gd name="connsiteY155" fmla="*/ 5002366 h 7541443"/>
                      <a:gd name="connsiteX156" fmla="*/ 2589054 w 12192000"/>
                      <a:gd name="connsiteY156" fmla="*/ 5010501 h 7541443"/>
                      <a:gd name="connsiteX157" fmla="*/ 2589054 w 12192000"/>
                      <a:gd name="connsiteY157" fmla="*/ 4897359 h 7541443"/>
                      <a:gd name="connsiteX158" fmla="*/ 2544685 w 12192000"/>
                      <a:gd name="connsiteY158" fmla="*/ 4897359 h 7541443"/>
                      <a:gd name="connsiteX159" fmla="*/ 2004648 w 12192000"/>
                      <a:gd name="connsiteY159" fmla="*/ 4897359 h 7541443"/>
                      <a:gd name="connsiteX160" fmla="*/ 2004648 w 12192000"/>
                      <a:gd name="connsiteY160" fmla="*/ 5069906 h 7541443"/>
                      <a:gd name="connsiteX161" fmla="*/ 2002676 w 12192000"/>
                      <a:gd name="connsiteY161" fmla="*/ 5110085 h 7541443"/>
                      <a:gd name="connsiteX162" fmla="*/ 1994788 w 12192000"/>
                      <a:gd name="connsiteY162" fmla="*/ 5119082 h 7541443"/>
                      <a:gd name="connsiteX163" fmla="*/ 1975068 w 12192000"/>
                      <a:gd name="connsiteY163" fmla="*/ 5121917 h 7541443"/>
                      <a:gd name="connsiteX164" fmla="*/ 1955595 w 12192000"/>
                      <a:gd name="connsiteY164" fmla="*/ 5121917 h 7541443"/>
                      <a:gd name="connsiteX165" fmla="*/ 1955595 w 12192000"/>
                      <a:gd name="connsiteY165" fmla="*/ 5158892 h 7541443"/>
                      <a:gd name="connsiteX166" fmla="*/ 1991337 w 12192000"/>
                      <a:gd name="connsiteY166" fmla="*/ 5160863 h 7541443"/>
                      <a:gd name="connsiteX167" fmla="*/ 2029791 w 12192000"/>
                      <a:gd name="connsiteY167" fmla="*/ 5150018 h 7541443"/>
                      <a:gd name="connsiteX168" fmla="*/ 2046060 w 12192000"/>
                      <a:gd name="connsiteY168" fmla="*/ 5124628 h 7541443"/>
                      <a:gd name="connsiteX169" fmla="*/ 2049018 w 12192000"/>
                      <a:gd name="connsiteY169" fmla="*/ 5064483 h 7541443"/>
                      <a:gd name="connsiteX170" fmla="*/ 2049018 w 12192000"/>
                      <a:gd name="connsiteY170" fmla="*/ 4934087 h 7541443"/>
                      <a:gd name="connsiteX171" fmla="*/ 2166596 w 12192000"/>
                      <a:gd name="connsiteY171" fmla="*/ 4934087 h 7541443"/>
                      <a:gd name="connsiteX172" fmla="*/ 2166596 w 12192000"/>
                      <a:gd name="connsiteY172" fmla="*/ 5159138 h 7541443"/>
                      <a:gd name="connsiteX173" fmla="*/ 2210719 w 12192000"/>
                      <a:gd name="connsiteY173" fmla="*/ 5159138 h 7541443"/>
                      <a:gd name="connsiteX174" fmla="*/ 2210719 w 12192000"/>
                      <a:gd name="connsiteY174" fmla="*/ 4897359 h 7541443"/>
                      <a:gd name="connsiteX175" fmla="*/ 2004648 w 12192000"/>
                      <a:gd name="connsiteY175" fmla="*/ 4897359 h 7541443"/>
                      <a:gd name="connsiteX176" fmla="*/ 922584 w 12192000"/>
                      <a:gd name="connsiteY176" fmla="*/ 4897359 h 7541443"/>
                      <a:gd name="connsiteX177" fmla="*/ 877722 w 12192000"/>
                      <a:gd name="connsiteY177" fmla="*/ 5122657 h 7541443"/>
                      <a:gd name="connsiteX178" fmla="*/ 854305 w 12192000"/>
                      <a:gd name="connsiteY178" fmla="*/ 5122657 h 7541443"/>
                      <a:gd name="connsiteX179" fmla="*/ 854305 w 12192000"/>
                      <a:gd name="connsiteY179" fmla="*/ 5233333 h 7541443"/>
                      <a:gd name="connsiteX180" fmla="*/ 890786 w 12192000"/>
                      <a:gd name="connsiteY180" fmla="*/ 5233333 h 7541443"/>
                      <a:gd name="connsiteX181" fmla="*/ 890786 w 12192000"/>
                      <a:gd name="connsiteY181" fmla="*/ 5159138 h 7541443"/>
                      <a:gd name="connsiteX182" fmla="*/ 1096857 w 12192000"/>
                      <a:gd name="connsiteY182" fmla="*/ 5159138 h 7541443"/>
                      <a:gd name="connsiteX183" fmla="*/ 1096857 w 12192000"/>
                      <a:gd name="connsiteY183" fmla="*/ 5233333 h 7541443"/>
                      <a:gd name="connsiteX184" fmla="*/ 1133339 w 12192000"/>
                      <a:gd name="connsiteY184" fmla="*/ 5233333 h 7541443"/>
                      <a:gd name="connsiteX185" fmla="*/ 1133339 w 12192000"/>
                      <a:gd name="connsiteY185" fmla="*/ 5122657 h 7541443"/>
                      <a:gd name="connsiteX186" fmla="*/ 1104991 w 12192000"/>
                      <a:gd name="connsiteY186" fmla="*/ 5122657 h 7541443"/>
                      <a:gd name="connsiteX187" fmla="*/ 1104991 w 12192000"/>
                      <a:gd name="connsiteY187" fmla="*/ 4897359 h 7541443"/>
                      <a:gd name="connsiteX188" fmla="*/ 922584 w 12192000"/>
                      <a:gd name="connsiteY188" fmla="*/ 4897359 h 7541443"/>
                      <a:gd name="connsiteX189" fmla="*/ 611356 w 12192000"/>
                      <a:gd name="connsiteY189" fmla="*/ 4897359 h 7541443"/>
                      <a:gd name="connsiteX190" fmla="*/ 611356 w 12192000"/>
                      <a:gd name="connsiteY190" fmla="*/ 5159138 h 7541443"/>
                      <a:gd name="connsiteX191" fmla="*/ 659177 w 12192000"/>
                      <a:gd name="connsiteY191" fmla="*/ 5159138 h 7541443"/>
                      <a:gd name="connsiteX192" fmla="*/ 782178 w 12192000"/>
                      <a:gd name="connsiteY192" fmla="*/ 4960708 h 7541443"/>
                      <a:gd name="connsiteX193" fmla="*/ 782178 w 12192000"/>
                      <a:gd name="connsiteY193" fmla="*/ 5159138 h 7541443"/>
                      <a:gd name="connsiteX194" fmla="*/ 826548 w 12192000"/>
                      <a:gd name="connsiteY194" fmla="*/ 5159138 h 7541443"/>
                      <a:gd name="connsiteX195" fmla="*/ 826548 w 12192000"/>
                      <a:gd name="connsiteY195" fmla="*/ 4897359 h 7541443"/>
                      <a:gd name="connsiteX196" fmla="*/ 778728 w 12192000"/>
                      <a:gd name="connsiteY196" fmla="*/ 4897359 h 7541443"/>
                      <a:gd name="connsiteX197" fmla="*/ 655726 w 12192000"/>
                      <a:gd name="connsiteY197" fmla="*/ 5097021 h 7541443"/>
                      <a:gd name="connsiteX198" fmla="*/ 655726 w 12192000"/>
                      <a:gd name="connsiteY198" fmla="*/ 4897359 h 7541443"/>
                      <a:gd name="connsiteX199" fmla="*/ 611356 w 12192000"/>
                      <a:gd name="connsiteY199" fmla="*/ 4897359 h 7541443"/>
                      <a:gd name="connsiteX200" fmla="*/ 430628 w 12192000"/>
                      <a:gd name="connsiteY200" fmla="*/ 4897359 h 7541443"/>
                      <a:gd name="connsiteX201" fmla="*/ 430628 w 12192000"/>
                      <a:gd name="connsiteY201" fmla="*/ 5159138 h 7541443"/>
                      <a:gd name="connsiteX202" fmla="*/ 474997 w 12192000"/>
                      <a:gd name="connsiteY202" fmla="*/ 5159138 h 7541443"/>
                      <a:gd name="connsiteX203" fmla="*/ 474997 w 12192000"/>
                      <a:gd name="connsiteY203" fmla="*/ 4934087 h 7541443"/>
                      <a:gd name="connsiteX204" fmla="*/ 581237 w 12192000"/>
                      <a:gd name="connsiteY204" fmla="*/ 4934087 h 7541443"/>
                      <a:gd name="connsiteX205" fmla="*/ 581237 w 12192000"/>
                      <a:gd name="connsiteY205" fmla="*/ 4897359 h 7541443"/>
                      <a:gd name="connsiteX206" fmla="*/ 430628 w 12192000"/>
                      <a:gd name="connsiteY206" fmla="*/ 4897359 h 7541443"/>
                      <a:gd name="connsiteX207" fmla="*/ 4170083 w 12192000"/>
                      <a:gd name="connsiteY207" fmla="*/ 4891443 h 7541443"/>
                      <a:gd name="connsiteX208" fmla="*/ 4110678 w 12192000"/>
                      <a:gd name="connsiteY208" fmla="*/ 4900686 h 7541443"/>
                      <a:gd name="connsiteX209" fmla="*/ 4071485 w 12192000"/>
                      <a:gd name="connsiteY209" fmla="*/ 4927061 h 7541443"/>
                      <a:gd name="connsiteX210" fmla="*/ 4052011 w 12192000"/>
                      <a:gd name="connsiteY210" fmla="*/ 4972047 h 7541443"/>
                      <a:gd name="connsiteX211" fmla="*/ 4095395 w 12192000"/>
                      <a:gd name="connsiteY211" fmla="*/ 4977963 h 7541443"/>
                      <a:gd name="connsiteX212" fmla="*/ 4117456 w 12192000"/>
                      <a:gd name="connsiteY212" fmla="*/ 4939140 h 7541443"/>
                      <a:gd name="connsiteX213" fmla="*/ 4163674 w 12192000"/>
                      <a:gd name="connsiteY213" fmla="*/ 4928171 h 7541443"/>
                      <a:gd name="connsiteX214" fmla="*/ 4214207 w 12192000"/>
                      <a:gd name="connsiteY214" fmla="*/ 4943207 h 7541443"/>
                      <a:gd name="connsiteX215" fmla="*/ 4226777 w 12192000"/>
                      <a:gd name="connsiteY215" fmla="*/ 4981414 h 7541443"/>
                      <a:gd name="connsiteX216" fmla="*/ 4226531 w 12192000"/>
                      <a:gd name="connsiteY216" fmla="*/ 4992999 h 7541443"/>
                      <a:gd name="connsiteX217" fmla="*/ 4147406 w 12192000"/>
                      <a:gd name="connsiteY217" fmla="*/ 5008282 h 7541443"/>
                      <a:gd name="connsiteX218" fmla="*/ 4107966 w 12192000"/>
                      <a:gd name="connsiteY218" fmla="*/ 5014938 h 7541443"/>
                      <a:gd name="connsiteX219" fmla="*/ 4076045 w 12192000"/>
                      <a:gd name="connsiteY219" fmla="*/ 5029481 h 7541443"/>
                      <a:gd name="connsiteX220" fmla="*/ 4053121 w 12192000"/>
                      <a:gd name="connsiteY220" fmla="*/ 5054993 h 7541443"/>
                      <a:gd name="connsiteX221" fmla="*/ 4044370 w 12192000"/>
                      <a:gd name="connsiteY221" fmla="*/ 5090119 h 7541443"/>
                      <a:gd name="connsiteX222" fmla="*/ 4067541 w 12192000"/>
                      <a:gd name="connsiteY222" fmla="*/ 5143978 h 7541443"/>
                      <a:gd name="connsiteX223" fmla="*/ 4133848 w 12192000"/>
                      <a:gd name="connsiteY223" fmla="*/ 5165054 h 7541443"/>
                      <a:gd name="connsiteX224" fmla="*/ 4182778 w 12192000"/>
                      <a:gd name="connsiteY224" fmla="*/ 5156427 h 7541443"/>
                      <a:gd name="connsiteX225" fmla="*/ 4230228 w 12192000"/>
                      <a:gd name="connsiteY225" fmla="*/ 5126847 h 7541443"/>
                      <a:gd name="connsiteX226" fmla="*/ 4239103 w 12192000"/>
                      <a:gd name="connsiteY226" fmla="*/ 5159138 h 7541443"/>
                      <a:gd name="connsiteX227" fmla="*/ 4285443 w 12192000"/>
                      <a:gd name="connsiteY227" fmla="*/ 5159138 h 7541443"/>
                      <a:gd name="connsiteX228" fmla="*/ 4274228 w 12192000"/>
                      <a:gd name="connsiteY228" fmla="*/ 5127710 h 7541443"/>
                      <a:gd name="connsiteX229" fmla="*/ 4271393 w 12192000"/>
                      <a:gd name="connsiteY229" fmla="*/ 5049447 h 7541443"/>
                      <a:gd name="connsiteX230" fmla="*/ 4271393 w 12192000"/>
                      <a:gd name="connsiteY230" fmla="*/ 4990288 h 7541443"/>
                      <a:gd name="connsiteX231" fmla="*/ 4269175 w 12192000"/>
                      <a:gd name="connsiteY231" fmla="*/ 4949369 h 7541443"/>
                      <a:gd name="connsiteX232" fmla="*/ 4255372 w 12192000"/>
                      <a:gd name="connsiteY232" fmla="*/ 4919174 h 7541443"/>
                      <a:gd name="connsiteX233" fmla="*/ 4224559 w 12192000"/>
                      <a:gd name="connsiteY233" fmla="*/ 4899331 h 7541443"/>
                      <a:gd name="connsiteX234" fmla="*/ 4170083 w 12192000"/>
                      <a:gd name="connsiteY234" fmla="*/ 4891443 h 7541443"/>
                      <a:gd name="connsiteX235" fmla="*/ 3669853 w 12192000"/>
                      <a:gd name="connsiteY235" fmla="*/ 4891443 h 7541443"/>
                      <a:gd name="connsiteX236" fmla="*/ 3607366 w 12192000"/>
                      <a:gd name="connsiteY236" fmla="*/ 4907342 h 7541443"/>
                      <a:gd name="connsiteX237" fmla="*/ 3564599 w 12192000"/>
                      <a:gd name="connsiteY237" fmla="*/ 4955039 h 7541443"/>
                      <a:gd name="connsiteX238" fmla="*/ 3550549 w 12192000"/>
                      <a:gd name="connsiteY238" fmla="*/ 5029234 h 7541443"/>
                      <a:gd name="connsiteX239" fmla="*/ 3583210 w 12192000"/>
                      <a:gd name="connsiteY239" fmla="*/ 5129928 h 7541443"/>
                      <a:gd name="connsiteX240" fmla="*/ 3669607 w 12192000"/>
                      <a:gd name="connsiteY240" fmla="*/ 5165054 h 7541443"/>
                      <a:gd name="connsiteX241" fmla="*/ 3741954 w 12192000"/>
                      <a:gd name="connsiteY241" fmla="*/ 5139542 h 7541443"/>
                      <a:gd name="connsiteX242" fmla="*/ 3778558 w 12192000"/>
                      <a:gd name="connsiteY242" fmla="*/ 5068920 h 7541443"/>
                      <a:gd name="connsiteX243" fmla="*/ 3734928 w 12192000"/>
                      <a:gd name="connsiteY243" fmla="*/ 5063251 h 7541443"/>
                      <a:gd name="connsiteX244" fmla="*/ 3712744 w 12192000"/>
                      <a:gd name="connsiteY244" fmla="*/ 5112550 h 7541443"/>
                      <a:gd name="connsiteX245" fmla="*/ 3669114 w 12192000"/>
                      <a:gd name="connsiteY245" fmla="*/ 5128572 h 7541443"/>
                      <a:gd name="connsiteX246" fmla="*/ 3616364 w 12192000"/>
                      <a:gd name="connsiteY246" fmla="*/ 5104662 h 7541443"/>
                      <a:gd name="connsiteX247" fmla="*/ 3596151 w 12192000"/>
                      <a:gd name="connsiteY247" fmla="*/ 5028002 h 7541443"/>
                      <a:gd name="connsiteX248" fmla="*/ 3617103 w 12192000"/>
                      <a:gd name="connsiteY248" fmla="*/ 4951958 h 7541443"/>
                      <a:gd name="connsiteX249" fmla="*/ 3671579 w 12192000"/>
                      <a:gd name="connsiteY249" fmla="*/ 4927924 h 7541443"/>
                      <a:gd name="connsiteX250" fmla="*/ 3709416 w 12192000"/>
                      <a:gd name="connsiteY250" fmla="*/ 4941235 h 7541443"/>
                      <a:gd name="connsiteX251" fmla="*/ 3731231 w 12192000"/>
                      <a:gd name="connsiteY251" fmla="*/ 4980921 h 7541443"/>
                      <a:gd name="connsiteX252" fmla="*/ 3774368 w 12192000"/>
                      <a:gd name="connsiteY252" fmla="*/ 4974266 h 7541443"/>
                      <a:gd name="connsiteX253" fmla="*/ 3739612 w 12192000"/>
                      <a:gd name="connsiteY253" fmla="*/ 4913011 h 7541443"/>
                      <a:gd name="connsiteX254" fmla="*/ 3669853 w 12192000"/>
                      <a:gd name="connsiteY254" fmla="*/ 4891443 h 7541443"/>
                      <a:gd name="connsiteX255" fmla="*/ 3394121 w 12192000"/>
                      <a:gd name="connsiteY255" fmla="*/ 4891443 h 7541443"/>
                      <a:gd name="connsiteX256" fmla="*/ 3311791 w 12192000"/>
                      <a:gd name="connsiteY256" fmla="*/ 4920529 h 7541443"/>
                      <a:gd name="connsiteX257" fmla="*/ 3271366 w 12192000"/>
                      <a:gd name="connsiteY257" fmla="*/ 5028248 h 7541443"/>
                      <a:gd name="connsiteX258" fmla="*/ 3305259 w 12192000"/>
                      <a:gd name="connsiteY258" fmla="*/ 5129805 h 7541443"/>
                      <a:gd name="connsiteX259" fmla="*/ 3394121 w 12192000"/>
                      <a:gd name="connsiteY259" fmla="*/ 5165054 h 7541443"/>
                      <a:gd name="connsiteX260" fmla="*/ 3457348 w 12192000"/>
                      <a:gd name="connsiteY260" fmla="*/ 5149032 h 7541443"/>
                      <a:gd name="connsiteX261" fmla="*/ 3501471 w 12192000"/>
                      <a:gd name="connsiteY261" fmla="*/ 5104046 h 7541443"/>
                      <a:gd name="connsiteX262" fmla="*/ 3516630 w 12192000"/>
                      <a:gd name="connsiteY262" fmla="*/ 5024551 h 7541443"/>
                      <a:gd name="connsiteX263" fmla="*/ 3482367 w 12192000"/>
                      <a:gd name="connsiteY263" fmla="*/ 4926815 h 7541443"/>
                      <a:gd name="connsiteX264" fmla="*/ 3394121 w 12192000"/>
                      <a:gd name="connsiteY264" fmla="*/ 4891443 h 7541443"/>
                      <a:gd name="connsiteX265" fmla="*/ 3128003 w 12192000"/>
                      <a:gd name="connsiteY265" fmla="*/ 4891443 h 7541443"/>
                      <a:gd name="connsiteX266" fmla="*/ 3084373 w 12192000"/>
                      <a:gd name="connsiteY266" fmla="*/ 4901426 h 7541443"/>
                      <a:gd name="connsiteX267" fmla="*/ 3052082 w 12192000"/>
                      <a:gd name="connsiteY267" fmla="*/ 4931375 h 7541443"/>
                      <a:gd name="connsiteX268" fmla="*/ 3052082 w 12192000"/>
                      <a:gd name="connsiteY268" fmla="*/ 4897359 h 7541443"/>
                      <a:gd name="connsiteX269" fmla="*/ 3011656 w 12192000"/>
                      <a:gd name="connsiteY269" fmla="*/ 4897359 h 7541443"/>
                      <a:gd name="connsiteX270" fmla="*/ 3011656 w 12192000"/>
                      <a:gd name="connsiteY270" fmla="*/ 5259462 h 7541443"/>
                      <a:gd name="connsiteX271" fmla="*/ 3056026 w 12192000"/>
                      <a:gd name="connsiteY271" fmla="*/ 5259462 h 7541443"/>
                      <a:gd name="connsiteX272" fmla="*/ 3056026 w 12192000"/>
                      <a:gd name="connsiteY272" fmla="*/ 5132023 h 7541443"/>
                      <a:gd name="connsiteX273" fmla="*/ 3084989 w 12192000"/>
                      <a:gd name="connsiteY273" fmla="*/ 5155687 h 7541443"/>
                      <a:gd name="connsiteX274" fmla="*/ 3124798 w 12192000"/>
                      <a:gd name="connsiteY274" fmla="*/ 5165054 h 7541443"/>
                      <a:gd name="connsiteX275" fmla="*/ 3182602 w 12192000"/>
                      <a:gd name="connsiteY275" fmla="*/ 5147922 h 7541443"/>
                      <a:gd name="connsiteX276" fmla="*/ 3224506 w 12192000"/>
                      <a:gd name="connsiteY276" fmla="*/ 5098623 h 7541443"/>
                      <a:gd name="connsiteX277" fmla="*/ 3238926 w 12192000"/>
                      <a:gd name="connsiteY277" fmla="*/ 5026276 h 7541443"/>
                      <a:gd name="connsiteX278" fmla="*/ 3225862 w 12192000"/>
                      <a:gd name="connsiteY278" fmla="*/ 4957381 h 7541443"/>
                      <a:gd name="connsiteX279" fmla="*/ 3187162 w 12192000"/>
                      <a:gd name="connsiteY279" fmla="*/ 4908697 h 7541443"/>
                      <a:gd name="connsiteX280" fmla="*/ 3128003 w 12192000"/>
                      <a:gd name="connsiteY280" fmla="*/ 4891443 h 7541443"/>
                      <a:gd name="connsiteX281" fmla="*/ 2376179 w 12192000"/>
                      <a:gd name="connsiteY281" fmla="*/ 4891443 h 7541443"/>
                      <a:gd name="connsiteX282" fmla="*/ 2287933 w 12192000"/>
                      <a:gd name="connsiteY282" fmla="*/ 4927924 h 7541443"/>
                      <a:gd name="connsiteX283" fmla="*/ 2253917 w 12192000"/>
                      <a:gd name="connsiteY283" fmla="*/ 5030467 h 7541443"/>
                      <a:gd name="connsiteX284" fmla="*/ 2287563 w 12192000"/>
                      <a:gd name="connsiteY284" fmla="*/ 5129682 h 7541443"/>
                      <a:gd name="connsiteX285" fmla="*/ 2378644 w 12192000"/>
                      <a:gd name="connsiteY285" fmla="*/ 5165054 h 7541443"/>
                      <a:gd name="connsiteX286" fmla="*/ 2453579 w 12192000"/>
                      <a:gd name="connsiteY286" fmla="*/ 5142869 h 7541443"/>
                      <a:gd name="connsiteX287" fmla="*/ 2493758 w 12192000"/>
                      <a:gd name="connsiteY287" fmla="*/ 5080506 h 7541443"/>
                      <a:gd name="connsiteX288" fmla="*/ 2447909 w 12192000"/>
                      <a:gd name="connsiteY288" fmla="*/ 5074836 h 7541443"/>
                      <a:gd name="connsiteX289" fmla="*/ 2420548 w 12192000"/>
                      <a:gd name="connsiteY289" fmla="*/ 5115755 h 7541443"/>
                      <a:gd name="connsiteX290" fmla="*/ 2378891 w 12192000"/>
                      <a:gd name="connsiteY290" fmla="*/ 5128572 h 7541443"/>
                      <a:gd name="connsiteX291" fmla="*/ 2324168 w 12192000"/>
                      <a:gd name="connsiteY291" fmla="*/ 5105648 h 7541443"/>
                      <a:gd name="connsiteX292" fmla="*/ 2299765 w 12192000"/>
                      <a:gd name="connsiteY292" fmla="*/ 5039587 h 7541443"/>
                      <a:gd name="connsiteX293" fmla="*/ 2494990 w 12192000"/>
                      <a:gd name="connsiteY293" fmla="*/ 5039587 h 7541443"/>
                      <a:gd name="connsiteX294" fmla="*/ 2495237 w 12192000"/>
                      <a:gd name="connsiteY294" fmla="*/ 5027755 h 7541443"/>
                      <a:gd name="connsiteX295" fmla="*/ 2461960 w 12192000"/>
                      <a:gd name="connsiteY295" fmla="*/ 4927185 h 7541443"/>
                      <a:gd name="connsiteX296" fmla="*/ 2376179 w 12192000"/>
                      <a:gd name="connsiteY296" fmla="*/ 4891443 h 7541443"/>
                      <a:gd name="connsiteX297" fmla="*/ 1821087 w 12192000"/>
                      <a:gd name="connsiteY297" fmla="*/ 4891443 h 7541443"/>
                      <a:gd name="connsiteX298" fmla="*/ 1750096 w 12192000"/>
                      <a:gd name="connsiteY298" fmla="*/ 4914737 h 7541443"/>
                      <a:gd name="connsiteX299" fmla="*/ 1717066 w 12192000"/>
                      <a:gd name="connsiteY299" fmla="*/ 4974759 h 7541443"/>
                      <a:gd name="connsiteX300" fmla="*/ 1760203 w 12192000"/>
                      <a:gd name="connsiteY300" fmla="*/ 4981660 h 7541443"/>
                      <a:gd name="connsiteX301" fmla="*/ 1822566 w 12192000"/>
                      <a:gd name="connsiteY301" fmla="*/ 4928171 h 7541443"/>
                      <a:gd name="connsiteX302" fmla="*/ 1871003 w 12192000"/>
                      <a:gd name="connsiteY302" fmla="*/ 4949986 h 7541443"/>
                      <a:gd name="connsiteX303" fmla="*/ 1894050 w 12192000"/>
                      <a:gd name="connsiteY303" fmla="*/ 5006803 h 7541443"/>
                      <a:gd name="connsiteX304" fmla="*/ 1801614 w 12192000"/>
                      <a:gd name="connsiteY304" fmla="*/ 5006803 h 7541443"/>
                      <a:gd name="connsiteX305" fmla="*/ 1801614 w 12192000"/>
                      <a:gd name="connsiteY305" fmla="*/ 5043285 h 7541443"/>
                      <a:gd name="connsiteX306" fmla="*/ 1894050 w 12192000"/>
                      <a:gd name="connsiteY306" fmla="*/ 5043285 h 7541443"/>
                      <a:gd name="connsiteX307" fmla="*/ 1871989 w 12192000"/>
                      <a:gd name="connsiteY307" fmla="*/ 5107250 h 7541443"/>
                      <a:gd name="connsiteX308" fmla="*/ 1822320 w 12192000"/>
                      <a:gd name="connsiteY308" fmla="*/ 5128572 h 7541443"/>
                      <a:gd name="connsiteX309" fmla="*/ 1756012 w 12192000"/>
                      <a:gd name="connsiteY309" fmla="*/ 5063497 h 7541443"/>
                      <a:gd name="connsiteX310" fmla="*/ 1712629 w 12192000"/>
                      <a:gd name="connsiteY310" fmla="*/ 5069167 h 7541443"/>
                      <a:gd name="connsiteX311" fmla="*/ 1748494 w 12192000"/>
                      <a:gd name="connsiteY311" fmla="*/ 5138679 h 7541443"/>
                      <a:gd name="connsiteX312" fmla="*/ 1824292 w 12192000"/>
                      <a:gd name="connsiteY312" fmla="*/ 5165054 h 7541443"/>
                      <a:gd name="connsiteX313" fmla="*/ 1910565 w 12192000"/>
                      <a:gd name="connsiteY313" fmla="*/ 5129682 h 7541443"/>
                      <a:gd name="connsiteX314" fmla="*/ 1939652 w 12192000"/>
                      <a:gd name="connsiteY314" fmla="*/ 5028248 h 7541443"/>
                      <a:gd name="connsiteX315" fmla="*/ 1907854 w 12192000"/>
                      <a:gd name="connsiteY315" fmla="*/ 4927924 h 7541443"/>
                      <a:gd name="connsiteX316" fmla="*/ 1821087 w 12192000"/>
                      <a:gd name="connsiteY316" fmla="*/ 4891443 h 7541443"/>
                      <a:gd name="connsiteX317" fmla="*/ 1565322 w 12192000"/>
                      <a:gd name="connsiteY317" fmla="*/ 4891443 h 7541443"/>
                      <a:gd name="connsiteX318" fmla="*/ 1482992 w 12192000"/>
                      <a:gd name="connsiteY318" fmla="*/ 4920529 h 7541443"/>
                      <a:gd name="connsiteX319" fmla="*/ 1442566 w 12192000"/>
                      <a:gd name="connsiteY319" fmla="*/ 5028248 h 7541443"/>
                      <a:gd name="connsiteX320" fmla="*/ 1476460 w 12192000"/>
                      <a:gd name="connsiteY320" fmla="*/ 5129805 h 7541443"/>
                      <a:gd name="connsiteX321" fmla="*/ 1565322 w 12192000"/>
                      <a:gd name="connsiteY321" fmla="*/ 5165054 h 7541443"/>
                      <a:gd name="connsiteX322" fmla="*/ 1628548 w 12192000"/>
                      <a:gd name="connsiteY322" fmla="*/ 5149032 h 7541443"/>
                      <a:gd name="connsiteX323" fmla="*/ 1672671 w 12192000"/>
                      <a:gd name="connsiteY323" fmla="*/ 5104046 h 7541443"/>
                      <a:gd name="connsiteX324" fmla="*/ 1687830 w 12192000"/>
                      <a:gd name="connsiteY324" fmla="*/ 5024551 h 7541443"/>
                      <a:gd name="connsiteX325" fmla="*/ 1653567 w 12192000"/>
                      <a:gd name="connsiteY325" fmla="*/ 4926815 h 7541443"/>
                      <a:gd name="connsiteX326" fmla="*/ 1565322 w 12192000"/>
                      <a:gd name="connsiteY326" fmla="*/ 4891443 h 7541443"/>
                      <a:gd name="connsiteX327" fmla="*/ 1299203 w 12192000"/>
                      <a:gd name="connsiteY327" fmla="*/ 4891443 h 7541443"/>
                      <a:gd name="connsiteX328" fmla="*/ 1255573 w 12192000"/>
                      <a:gd name="connsiteY328" fmla="*/ 4901426 h 7541443"/>
                      <a:gd name="connsiteX329" fmla="*/ 1223282 w 12192000"/>
                      <a:gd name="connsiteY329" fmla="*/ 4931375 h 7541443"/>
                      <a:gd name="connsiteX330" fmla="*/ 1223282 w 12192000"/>
                      <a:gd name="connsiteY330" fmla="*/ 4897359 h 7541443"/>
                      <a:gd name="connsiteX331" fmla="*/ 1182857 w 12192000"/>
                      <a:gd name="connsiteY331" fmla="*/ 4897359 h 7541443"/>
                      <a:gd name="connsiteX332" fmla="*/ 1182857 w 12192000"/>
                      <a:gd name="connsiteY332" fmla="*/ 5259462 h 7541443"/>
                      <a:gd name="connsiteX333" fmla="*/ 1227226 w 12192000"/>
                      <a:gd name="connsiteY333" fmla="*/ 5259462 h 7541443"/>
                      <a:gd name="connsiteX334" fmla="*/ 1227226 w 12192000"/>
                      <a:gd name="connsiteY334" fmla="*/ 5132023 h 7541443"/>
                      <a:gd name="connsiteX335" fmla="*/ 1256189 w 12192000"/>
                      <a:gd name="connsiteY335" fmla="*/ 5155687 h 7541443"/>
                      <a:gd name="connsiteX336" fmla="*/ 1295998 w 12192000"/>
                      <a:gd name="connsiteY336" fmla="*/ 5165054 h 7541443"/>
                      <a:gd name="connsiteX337" fmla="*/ 1353802 w 12192000"/>
                      <a:gd name="connsiteY337" fmla="*/ 5147922 h 7541443"/>
                      <a:gd name="connsiteX338" fmla="*/ 1395706 w 12192000"/>
                      <a:gd name="connsiteY338" fmla="*/ 5098623 h 7541443"/>
                      <a:gd name="connsiteX339" fmla="*/ 1410127 w 12192000"/>
                      <a:gd name="connsiteY339" fmla="*/ 5026276 h 7541443"/>
                      <a:gd name="connsiteX340" fmla="*/ 1397062 w 12192000"/>
                      <a:gd name="connsiteY340" fmla="*/ 4957381 h 7541443"/>
                      <a:gd name="connsiteX341" fmla="*/ 1358362 w 12192000"/>
                      <a:gd name="connsiteY341" fmla="*/ 4908697 h 7541443"/>
                      <a:gd name="connsiteX342" fmla="*/ 1299203 w 12192000"/>
                      <a:gd name="connsiteY342" fmla="*/ 4891443 h 7541443"/>
                      <a:gd name="connsiteX343" fmla="*/ 2668756 w 12192000"/>
                      <a:gd name="connsiteY343" fmla="*/ 4287759 h 7541443"/>
                      <a:gd name="connsiteX344" fmla="*/ 2668756 w 12192000"/>
                      <a:gd name="connsiteY344" fmla="*/ 4549538 h 7541443"/>
                      <a:gd name="connsiteX345" fmla="*/ 2716576 w 12192000"/>
                      <a:gd name="connsiteY345" fmla="*/ 4549538 h 7541443"/>
                      <a:gd name="connsiteX346" fmla="*/ 2839578 w 12192000"/>
                      <a:gd name="connsiteY346" fmla="*/ 4351108 h 7541443"/>
                      <a:gd name="connsiteX347" fmla="*/ 2839578 w 12192000"/>
                      <a:gd name="connsiteY347" fmla="*/ 4549538 h 7541443"/>
                      <a:gd name="connsiteX348" fmla="*/ 2883948 w 12192000"/>
                      <a:gd name="connsiteY348" fmla="*/ 4549538 h 7541443"/>
                      <a:gd name="connsiteX349" fmla="*/ 2883948 w 12192000"/>
                      <a:gd name="connsiteY349" fmla="*/ 4287759 h 7541443"/>
                      <a:gd name="connsiteX350" fmla="*/ 2836127 w 12192000"/>
                      <a:gd name="connsiteY350" fmla="*/ 4287759 h 7541443"/>
                      <a:gd name="connsiteX351" fmla="*/ 2713126 w 12192000"/>
                      <a:gd name="connsiteY351" fmla="*/ 4487421 h 7541443"/>
                      <a:gd name="connsiteX352" fmla="*/ 2713126 w 12192000"/>
                      <a:gd name="connsiteY352" fmla="*/ 4287759 h 7541443"/>
                      <a:gd name="connsiteX353" fmla="*/ 2668756 w 12192000"/>
                      <a:gd name="connsiteY353" fmla="*/ 4287759 h 7541443"/>
                      <a:gd name="connsiteX354" fmla="*/ 2766067 w 12192000"/>
                      <a:gd name="connsiteY354" fmla="*/ 3889406 h 7541443"/>
                      <a:gd name="connsiteX355" fmla="*/ 2766067 w 12192000"/>
                      <a:gd name="connsiteY355" fmla="*/ 3939938 h 7541443"/>
                      <a:gd name="connsiteX356" fmla="*/ 2791209 w 12192000"/>
                      <a:gd name="connsiteY356" fmla="*/ 3939938 h 7541443"/>
                      <a:gd name="connsiteX357" fmla="*/ 2783814 w 12192000"/>
                      <a:gd name="connsiteY357" fmla="*/ 3974324 h 7541443"/>
                      <a:gd name="connsiteX358" fmla="*/ 2763109 w 12192000"/>
                      <a:gd name="connsiteY358" fmla="*/ 3992442 h 7541443"/>
                      <a:gd name="connsiteX359" fmla="*/ 2775433 w 12192000"/>
                      <a:gd name="connsiteY359" fmla="*/ 4011422 h 7541443"/>
                      <a:gd name="connsiteX360" fmla="*/ 2806739 w 12192000"/>
                      <a:gd name="connsiteY360" fmla="*/ 3984924 h 7541443"/>
                      <a:gd name="connsiteX361" fmla="*/ 2816598 w 12192000"/>
                      <a:gd name="connsiteY361" fmla="*/ 3939938 h 7541443"/>
                      <a:gd name="connsiteX362" fmla="*/ 2816598 w 12192000"/>
                      <a:gd name="connsiteY362" fmla="*/ 3889406 h 7541443"/>
                      <a:gd name="connsiteX363" fmla="*/ 2766067 w 12192000"/>
                      <a:gd name="connsiteY363" fmla="*/ 3889406 h 7541443"/>
                      <a:gd name="connsiteX364" fmla="*/ 1922797 w 12192000"/>
                      <a:gd name="connsiteY364" fmla="*/ 3824824 h 7541443"/>
                      <a:gd name="connsiteX365" fmla="*/ 1976534 w 12192000"/>
                      <a:gd name="connsiteY365" fmla="*/ 3824824 h 7541443"/>
                      <a:gd name="connsiteX366" fmla="*/ 2018438 w 12192000"/>
                      <a:gd name="connsiteY366" fmla="*/ 3827659 h 7541443"/>
                      <a:gd name="connsiteX367" fmla="*/ 2039637 w 12192000"/>
                      <a:gd name="connsiteY367" fmla="*/ 3841216 h 7541443"/>
                      <a:gd name="connsiteX368" fmla="*/ 2047771 w 12192000"/>
                      <a:gd name="connsiteY368" fmla="*/ 3864510 h 7541443"/>
                      <a:gd name="connsiteX369" fmla="*/ 2032981 w 12192000"/>
                      <a:gd name="connsiteY369" fmla="*/ 3894706 h 7541443"/>
                      <a:gd name="connsiteX370" fmla="*/ 1981217 w 12192000"/>
                      <a:gd name="connsiteY370" fmla="*/ 3903457 h 7541443"/>
                      <a:gd name="connsiteX371" fmla="*/ 1922797 w 12192000"/>
                      <a:gd name="connsiteY371" fmla="*/ 3903457 h 7541443"/>
                      <a:gd name="connsiteX372" fmla="*/ 1922797 w 12192000"/>
                      <a:gd name="connsiteY372" fmla="*/ 3824824 h 7541443"/>
                      <a:gd name="connsiteX373" fmla="*/ 4504812 w 12192000"/>
                      <a:gd name="connsiteY373" fmla="*/ 3817183 h 7541443"/>
                      <a:gd name="connsiteX374" fmla="*/ 4557315 w 12192000"/>
                      <a:gd name="connsiteY374" fmla="*/ 3817183 h 7541443"/>
                      <a:gd name="connsiteX375" fmla="*/ 4616228 w 12192000"/>
                      <a:gd name="connsiteY375" fmla="*/ 3830494 h 7541443"/>
                      <a:gd name="connsiteX376" fmla="*/ 4629539 w 12192000"/>
                      <a:gd name="connsiteY376" fmla="*/ 3860813 h 7541443"/>
                      <a:gd name="connsiteX377" fmla="*/ 4611545 w 12192000"/>
                      <a:gd name="connsiteY377" fmla="*/ 3893104 h 7541443"/>
                      <a:gd name="connsiteX378" fmla="*/ 4551399 w 12192000"/>
                      <a:gd name="connsiteY378" fmla="*/ 3903457 h 7541443"/>
                      <a:gd name="connsiteX379" fmla="*/ 4504812 w 12192000"/>
                      <a:gd name="connsiteY379" fmla="*/ 3903457 h 7541443"/>
                      <a:gd name="connsiteX380" fmla="*/ 4504812 w 12192000"/>
                      <a:gd name="connsiteY380" fmla="*/ 3817183 h 7541443"/>
                      <a:gd name="connsiteX381" fmla="*/ 2190237 w 12192000"/>
                      <a:gd name="connsiteY381" fmla="*/ 3817183 h 7541443"/>
                      <a:gd name="connsiteX382" fmla="*/ 2242741 w 12192000"/>
                      <a:gd name="connsiteY382" fmla="*/ 3817183 h 7541443"/>
                      <a:gd name="connsiteX383" fmla="*/ 2301653 w 12192000"/>
                      <a:gd name="connsiteY383" fmla="*/ 3830494 h 7541443"/>
                      <a:gd name="connsiteX384" fmla="*/ 2314964 w 12192000"/>
                      <a:gd name="connsiteY384" fmla="*/ 3860813 h 7541443"/>
                      <a:gd name="connsiteX385" fmla="*/ 2296970 w 12192000"/>
                      <a:gd name="connsiteY385" fmla="*/ 3893104 h 7541443"/>
                      <a:gd name="connsiteX386" fmla="*/ 2236825 w 12192000"/>
                      <a:gd name="connsiteY386" fmla="*/ 3903457 h 7541443"/>
                      <a:gd name="connsiteX387" fmla="*/ 2190237 w 12192000"/>
                      <a:gd name="connsiteY387" fmla="*/ 3903457 h 7541443"/>
                      <a:gd name="connsiteX388" fmla="*/ 2190237 w 12192000"/>
                      <a:gd name="connsiteY388" fmla="*/ 3817183 h 7541443"/>
                      <a:gd name="connsiteX389" fmla="*/ 3254981 w 12192000"/>
                      <a:gd name="connsiteY389" fmla="*/ 3808555 h 7541443"/>
                      <a:gd name="connsiteX390" fmla="*/ 3254981 w 12192000"/>
                      <a:gd name="connsiteY390" fmla="*/ 3824824 h 7541443"/>
                      <a:gd name="connsiteX391" fmla="*/ 3247833 w 12192000"/>
                      <a:gd name="connsiteY391" fmla="*/ 3869194 h 7541443"/>
                      <a:gd name="connsiteX392" fmla="*/ 3218499 w 12192000"/>
                      <a:gd name="connsiteY392" fmla="*/ 3899882 h 7541443"/>
                      <a:gd name="connsiteX393" fmla="*/ 3172897 w 12192000"/>
                      <a:gd name="connsiteY393" fmla="*/ 3911098 h 7541443"/>
                      <a:gd name="connsiteX394" fmla="*/ 3133581 w 12192000"/>
                      <a:gd name="connsiteY394" fmla="*/ 3899266 h 7541443"/>
                      <a:gd name="connsiteX395" fmla="*/ 3120147 w 12192000"/>
                      <a:gd name="connsiteY395" fmla="*/ 3869687 h 7541443"/>
                      <a:gd name="connsiteX396" fmla="*/ 3126309 w 12192000"/>
                      <a:gd name="connsiteY396" fmla="*/ 3848611 h 7541443"/>
                      <a:gd name="connsiteX397" fmla="*/ 3143811 w 12192000"/>
                      <a:gd name="connsiteY397" fmla="*/ 3834191 h 7541443"/>
                      <a:gd name="connsiteX398" fmla="*/ 3182511 w 12192000"/>
                      <a:gd name="connsiteY398" fmla="*/ 3825317 h 7541443"/>
                      <a:gd name="connsiteX399" fmla="*/ 3254981 w 12192000"/>
                      <a:gd name="connsiteY399" fmla="*/ 3808555 h 7541443"/>
                      <a:gd name="connsiteX400" fmla="*/ 1922797 w 12192000"/>
                      <a:gd name="connsiteY400" fmla="*/ 3714887 h 7541443"/>
                      <a:gd name="connsiteX401" fmla="*/ 1971604 w 12192000"/>
                      <a:gd name="connsiteY401" fmla="*/ 3714887 h 7541443"/>
                      <a:gd name="connsiteX402" fmla="*/ 2021766 w 12192000"/>
                      <a:gd name="connsiteY402" fmla="*/ 3723021 h 7541443"/>
                      <a:gd name="connsiteX403" fmla="*/ 2036432 w 12192000"/>
                      <a:gd name="connsiteY403" fmla="*/ 3751862 h 7541443"/>
                      <a:gd name="connsiteX404" fmla="*/ 2028051 w 12192000"/>
                      <a:gd name="connsiteY404" fmla="*/ 3773430 h 7541443"/>
                      <a:gd name="connsiteX405" fmla="*/ 2009071 w 12192000"/>
                      <a:gd name="connsiteY405" fmla="*/ 3785385 h 7541443"/>
                      <a:gd name="connsiteX406" fmla="*/ 1970125 w 12192000"/>
                      <a:gd name="connsiteY406" fmla="*/ 3788343 h 7541443"/>
                      <a:gd name="connsiteX407" fmla="*/ 1922797 w 12192000"/>
                      <a:gd name="connsiteY407" fmla="*/ 3788343 h 7541443"/>
                      <a:gd name="connsiteX408" fmla="*/ 1922797 w 12192000"/>
                      <a:gd name="connsiteY408" fmla="*/ 3714887 h 7541443"/>
                      <a:gd name="connsiteX409" fmla="*/ 3679871 w 12192000"/>
                      <a:gd name="connsiteY409" fmla="*/ 3708971 h 7541443"/>
                      <a:gd name="connsiteX410" fmla="*/ 3734717 w 12192000"/>
                      <a:gd name="connsiteY410" fmla="*/ 3733990 h 7541443"/>
                      <a:gd name="connsiteX411" fmla="*/ 3756778 w 12192000"/>
                      <a:gd name="connsiteY411" fmla="*/ 3807569 h 7541443"/>
                      <a:gd name="connsiteX412" fmla="*/ 3734840 w 12192000"/>
                      <a:gd name="connsiteY412" fmla="*/ 3884230 h 7541443"/>
                      <a:gd name="connsiteX413" fmla="*/ 3679871 w 12192000"/>
                      <a:gd name="connsiteY413" fmla="*/ 3909373 h 7541443"/>
                      <a:gd name="connsiteX414" fmla="*/ 3624656 w 12192000"/>
                      <a:gd name="connsiteY414" fmla="*/ 3884353 h 7541443"/>
                      <a:gd name="connsiteX415" fmla="*/ 3602718 w 12192000"/>
                      <a:gd name="connsiteY415" fmla="*/ 3809048 h 7541443"/>
                      <a:gd name="connsiteX416" fmla="*/ 3624656 w 12192000"/>
                      <a:gd name="connsiteY416" fmla="*/ 3733867 h 7541443"/>
                      <a:gd name="connsiteX417" fmla="*/ 3679871 w 12192000"/>
                      <a:gd name="connsiteY417" fmla="*/ 3708971 h 7541443"/>
                      <a:gd name="connsiteX418" fmla="*/ 1708197 w 12192000"/>
                      <a:gd name="connsiteY418" fmla="*/ 3708971 h 7541443"/>
                      <a:gd name="connsiteX419" fmla="*/ 1763042 w 12192000"/>
                      <a:gd name="connsiteY419" fmla="*/ 3733990 h 7541443"/>
                      <a:gd name="connsiteX420" fmla="*/ 1785103 w 12192000"/>
                      <a:gd name="connsiteY420" fmla="*/ 3807569 h 7541443"/>
                      <a:gd name="connsiteX421" fmla="*/ 1763165 w 12192000"/>
                      <a:gd name="connsiteY421" fmla="*/ 3884230 h 7541443"/>
                      <a:gd name="connsiteX422" fmla="*/ 1708197 w 12192000"/>
                      <a:gd name="connsiteY422" fmla="*/ 3909373 h 7541443"/>
                      <a:gd name="connsiteX423" fmla="*/ 1652981 w 12192000"/>
                      <a:gd name="connsiteY423" fmla="*/ 3884353 h 7541443"/>
                      <a:gd name="connsiteX424" fmla="*/ 1631043 w 12192000"/>
                      <a:gd name="connsiteY424" fmla="*/ 3809048 h 7541443"/>
                      <a:gd name="connsiteX425" fmla="*/ 1652981 w 12192000"/>
                      <a:gd name="connsiteY425" fmla="*/ 3733867 h 7541443"/>
                      <a:gd name="connsiteX426" fmla="*/ 1708197 w 12192000"/>
                      <a:gd name="connsiteY426" fmla="*/ 3708971 h 7541443"/>
                      <a:gd name="connsiteX427" fmla="*/ 871722 w 12192000"/>
                      <a:gd name="connsiteY427" fmla="*/ 3708725 h 7541443"/>
                      <a:gd name="connsiteX428" fmla="*/ 926691 w 12192000"/>
                      <a:gd name="connsiteY428" fmla="*/ 3734360 h 7541443"/>
                      <a:gd name="connsiteX429" fmla="*/ 943453 w 12192000"/>
                      <a:gd name="connsiteY429" fmla="*/ 3783906 h 7541443"/>
                      <a:gd name="connsiteX430" fmla="*/ 797280 w 12192000"/>
                      <a:gd name="connsiteY430" fmla="*/ 3783906 h 7541443"/>
                      <a:gd name="connsiteX431" fmla="*/ 820328 w 12192000"/>
                      <a:gd name="connsiteY431" fmla="*/ 3729184 h 7541443"/>
                      <a:gd name="connsiteX432" fmla="*/ 871722 w 12192000"/>
                      <a:gd name="connsiteY432" fmla="*/ 3708725 h 7541443"/>
                      <a:gd name="connsiteX433" fmla="*/ 4798975 w 12192000"/>
                      <a:gd name="connsiteY433" fmla="*/ 3678159 h 7541443"/>
                      <a:gd name="connsiteX434" fmla="*/ 4887467 w 12192000"/>
                      <a:gd name="connsiteY434" fmla="*/ 3803872 h 7541443"/>
                      <a:gd name="connsiteX435" fmla="*/ 4791826 w 12192000"/>
                      <a:gd name="connsiteY435" fmla="*/ 3939938 h 7541443"/>
                      <a:gd name="connsiteX436" fmla="*/ 4845563 w 12192000"/>
                      <a:gd name="connsiteY436" fmla="*/ 3939938 h 7541443"/>
                      <a:gd name="connsiteX437" fmla="*/ 4914335 w 12192000"/>
                      <a:gd name="connsiteY437" fmla="*/ 3836656 h 7541443"/>
                      <a:gd name="connsiteX438" fmla="*/ 4928632 w 12192000"/>
                      <a:gd name="connsiteY438" fmla="*/ 3858594 h 7541443"/>
                      <a:gd name="connsiteX439" fmla="*/ 4982368 w 12192000"/>
                      <a:gd name="connsiteY439" fmla="*/ 3939938 h 7541443"/>
                      <a:gd name="connsiteX440" fmla="*/ 5036844 w 12192000"/>
                      <a:gd name="connsiteY440" fmla="*/ 3939938 h 7541443"/>
                      <a:gd name="connsiteX441" fmla="*/ 4939478 w 12192000"/>
                      <a:gd name="connsiteY441" fmla="*/ 3801407 h 7541443"/>
                      <a:gd name="connsiteX442" fmla="*/ 5029942 w 12192000"/>
                      <a:gd name="connsiteY442" fmla="*/ 3678159 h 7541443"/>
                      <a:gd name="connsiteX443" fmla="*/ 4976945 w 12192000"/>
                      <a:gd name="connsiteY443" fmla="*/ 3678159 h 7541443"/>
                      <a:gd name="connsiteX444" fmla="*/ 4932823 w 12192000"/>
                      <a:gd name="connsiteY444" fmla="*/ 3740030 h 7541443"/>
                      <a:gd name="connsiteX445" fmla="*/ 4912856 w 12192000"/>
                      <a:gd name="connsiteY445" fmla="*/ 3768870 h 7541443"/>
                      <a:gd name="connsiteX446" fmla="*/ 4894615 w 12192000"/>
                      <a:gd name="connsiteY446" fmla="*/ 3739537 h 7541443"/>
                      <a:gd name="connsiteX447" fmla="*/ 4854436 w 12192000"/>
                      <a:gd name="connsiteY447" fmla="*/ 3678159 h 7541443"/>
                      <a:gd name="connsiteX448" fmla="*/ 4798975 w 12192000"/>
                      <a:gd name="connsiteY448" fmla="*/ 3678159 h 7541443"/>
                      <a:gd name="connsiteX449" fmla="*/ 4708665 w 12192000"/>
                      <a:gd name="connsiteY449" fmla="*/ 3678159 h 7541443"/>
                      <a:gd name="connsiteX450" fmla="*/ 4708665 w 12192000"/>
                      <a:gd name="connsiteY450" fmla="*/ 3939938 h 7541443"/>
                      <a:gd name="connsiteX451" fmla="*/ 4753034 w 12192000"/>
                      <a:gd name="connsiteY451" fmla="*/ 3939938 h 7541443"/>
                      <a:gd name="connsiteX452" fmla="*/ 4753034 w 12192000"/>
                      <a:gd name="connsiteY452" fmla="*/ 3678159 h 7541443"/>
                      <a:gd name="connsiteX453" fmla="*/ 4708665 w 12192000"/>
                      <a:gd name="connsiteY453" fmla="*/ 3678159 h 7541443"/>
                      <a:gd name="connsiteX454" fmla="*/ 4460442 w 12192000"/>
                      <a:gd name="connsiteY454" fmla="*/ 3678159 h 7541443"/>
                      <a:gd name="connsiteX455" fmla="*/ 4460442 w 12192000"/>
                      <a:gd name="connsiteY455" fmla="*/ 3939938 h 7541443"/>
                      <a:gd name="connsiteX456" fmla="*/ 4571366 w 12192000"/>
                      <a:gd name="connsiteY456" fmla="*/ 3939938 h 7541443"/>
                      <a:gd name="connsiteX457" fmla="*/ 4650614 w 12192000"/>
                      <a:gd name="connsiteY457" fmla="*/ 3916644 h 7541443"/>
                      <a:gd name="connsiteX458" fmla="*/ 4675387 w 12192000"/>
                      <a:gd name="connsiteY458" fmla="*/ 3860566 h 7541443"/>
                      <a:gd name="connsiteX459" fmla="*/ 4645684 w 12192000"/>
                      <a:gd name="connsiteY459" fmla="*/ 3801777 h 7541443"/>
                      <a:gd name="connsiteX460" fmla="*/ 4561013 w 12192000"/>
                      <a:gd name="connsiteY460" fmla="*/ 3780455 h 7541443"/>
                      <a:gd name="connsiteX461" fmla="*/ 4504812 w 12192000"/>
                      <a:gd name="connsiteY461" fmla="*/ 3780455 h 7541443"/>
                      <a:gd name="connsiteX462" fmla="*/ 4504812 w 12192000"/>
                      <a:gd name="connsiteY462" fmla="*/ 3678159 h 7541443"/>
                      <a:gd name="connsiteX463" fmla="*/ 4460442 w 12192000"/>
                      <a:gd name="connsiteY463" fmla="*/ 3678159 h 7541443"/>
                      <a:gd name="connsiteX464" fmla="*/ 4193003 w 12192000"/>
                      <a:gd name="connsiteY464" fmla="*/ 3678159 h 7541443"/>
                      <a:gd name="connsiteX465" fmla="*/ 4193003 w 12192000"/>
                      <a:gd name="connsiteY465" fmla="*/ 3939938 h 7541443"/>
                      <a:gd name="connsiteX466" fmla="*/ 4237372 w 12192000"/>
                      <a:gd name="connsiteY466" fmla="*/ 3939938 h 7541443"/>
                      <a:gd name="connsiteX467" fmla="*/ 4237372 w 12192000"/>
                      <a:gd name="connsiteY467" fmla="*/ 3823838 h 7541443"/>
                      <a:gd name="connsiteX468" fmla="*/ 4360374 w 12192000"/>
                      <a:gd name="connsiteY468" fmla="*/ 3823838 h 7541443"/>
                      <a:gd name="connsiteX469" fmla="*/ 4360374 w 12192000"/>
                      <a:gd name="connsiteY469" fmla="*/ 3939938 h 7541443"/>
                      <a:gd name="connsiteX470" fmla="*/ 4404743 w 12192000"/>
                      <a:gd name="connsiteY470" fmla="*/ 3939938 h 7541443"/>
                      <a:gd name="connsiteX471" fmla="*/ 4404743 w 12192000"/>
                      <a:gd name="connsiteY471" fmla="*/ 3678159 h 7541443"/>
                      <a:gd name="connsiteX472" fmla="*/ 4360374 w 12192000"/>
                      <a:gd name="connsiteY472" fmla="*/ 3678159 h 7541443"/>
                      <a:gd name="connsiteX473" fmla="*/ 4360374 w 12192000"/>
                      <a:gd name="connsiteY473" fmla="*/ 3787110 h 7541443"/>
                      <a:gd name="connsiteX474" fmla="*/ 4237372 w 12192000"/>
                      <a:gd name="connsiteY474" fmla="*/ 3787110 h 7541443"/>
                      <a:gd name="connsiteX475" fmla="*/ 4237372 w 12192000"/>
                      <a:gd name="connsiteY475" fmla="*/ 3678159 h 7541443"/>
                      <a:gd name="connsiteX476" fmla="*/ 4193003 w 12192000"/>
                      <a:gd name="connsiteY476" fmla="*/ 3678159 h 7541443"/>
                      <a:gd name="connsiteX477" fmla="*/ 3851089 w 12192000"/>
                      <a:gd name="connsiteY477" fmla="*/ 3678159 h 7541443"/>
                      <a:gd name="connsiteX478" fmla="*/ 3851089 w 12192000"/>
                      <a:gd name="connsiteY478" fmla="*/ 3939938 h 7541443"/>
                      <a:gd name="connsiteX479" fmla="*/ 3894472 w 12192000"/>
                      <a:gd name="connsiteY479" fmla="*/ 3939938 h 7541443"/>
                      <a:gd name="connsiteX480" fmla="*/ 3894472 w 12192000"/>
                      <a:gd name="connsiteY480" fmla="*/ 3719077 h 7541443"/>
                      <a:gd name="connsiteX481" fmla="*/ 3967682 w 12192000"/>
                      <a:gd name="connsiteY481" fmla="*/ 3939938 h 7541443"/>
                      <a:gd name="connsiteX482" fmla="*/ 4007368 w 12192000"/>
                      <a:gd name="connsiteY482" fmla="*/ 3939938 h 7541443"/>
                      <a:gd name="connsiteX483" fmla="*/ 4084768 w 12192000"/>
                      <a:gd name="connsiteY483" fmla="*/ 3729184 h 7541443"/>
                      <a:gd name="connsiteX484" fmla="*/ 4084768 w 12192000"/>
                      <a:gd name="connsiteY484" fmla="*/ 3939938 h 7541443"/>
                      <a:gd name="connsiteX485" fmla="*/ 4129137 w 12192000"/>
                      <a:gd name="connsiteY485" fmla="*/ 3939938 h 7541443"/>
                      <a:gd name="connsiteX486" fmla="*/ 4129137 w 12192000"/>
                      <a:gd name="connsiteY486" fmla="*/ 3678159 h 7541443"/>
                      <a:gd name="connsiteX487" fmla="*/ 4065294 w 12192000"/>
                      <a:gd name="connsiteY487" fmla="*/ 3678159 h 7541443"/>
                      <a:gd name="connsiteX488" fmla="*/ 3988880 w 12192000"/>
                      <a:gd name="connsiteY488" fmla="*/ 3887681 h 7541443"/>
                      <a:gd name="connsiteX489" fmla="*/ 3920108 w 12192000"/>
                      <a:gd name="connsiteY489" fmla="*/ 3678159 h 7541443"/>
                      <a:gd name="connsiteX490" fmla="*/ 3851089 w 12192000"/>
                      <a:gd name="connsiteY490" fmla="*/ 3678159 h 7541443"/>
                      <a:gd name="connsiteX491" fmla="*/ 3330646 w 12192000"/>
                      <a:gd name="connsiteY491" fmla="*/ 3678159 h 7541443"/>
                      <a:gd name="connsiteX492" fmla="*/ 3330646 w 12192000"/>
                      <a:gd name="connsiteY492" fmla="*/ 3714887 h 7541443"/>
                      <a:gd name="connsiteX493" fmla="*/ 3414948 w 12192000"/>
                      <a:gd name="connsiteY493" fmla="*/ 3714887 h 7541443"/>
                      <a:gd name="connsiteX494" fmla="*/ 3414948 w 12192000"/>
                      <a:gd name="connsiteY494" fmla="*/ 3939938 h 7541443"/>
                      <a:gd name="connsiteX495" fmla="*/ 3459071 w 12192000"/>
                      <a:gd name="connsiteY495" fmla="*/ 3939938 h 7541443"/>
                      <a:gd name="connsiteX496" fmla="*/ 3459071 w 12192000"/>
                      <a:gd name="connsiteY496" fmla="*/ 3714887 h 7541443"/>
                      <a:gd name="connsiteX497" fmla="*/ 3543373 w 12192000"/>
                      <a:gd name="connsiteY497" fmla="*/ 3714887 h 7541443"/>
                      <a:gd name="connsiteX498" fmla="*/ 3543373 w 12192000"/>
                      <a:gd name="connsiteY498" fmla="*/ 3678159 h 7541443"/>
                      <a:gd name="connsiteX499" fmla="*/ 3330646 w 12192000"/>
                      <a:gd name="connsiteY499" fmla="*/ 3678159 h 7541443"/>
                      <a:gd name="connsiteX500" fmla="*/ 2484400 w 12192000"/>
                      <a:gd name="connsiteY500" fmla="*/ 3678159 h 7541443"/>
                      <a:gd name="connsiteX501" fmla="*/ 2572892 w 12192000"/>
                      <a:gd name="connsiteY501" fmla="*/ 3803872 h 7541443"/>
                      <a:gd name="connsiteX502" fmla="*/ 2477252 w 12192000"/>
                      <a:gd name="connsiteY502" fmla="*/ 3939938 h 7541443"/>
                      <a:gd name="connsiteX503" fmla="*/ 2530988 w 12192000"/>
                      <a:gd name="connsiteY503" fmla="*/ 3939938 h 7541443"/>
                      <a:gd name="connsiteX504" fmla="*/ 2599761 w 12192000"/>
                      <a:gd name="connsiteY504" fmla="*/ 3836656 h 7541443"/>
                      <a:gd name="connsiteX505" fmla="*/ 2614057 w 12192000"/>
                      <a:gd name="connsiteY505" fmla="*/ 3858594 h 7541443"/>
                      <a:gd name="connsiteX506" fmla="*/ 2667794 w 12192000"/>
                      <a:gd name="connsiteY506" fmla="*/ 3939938 h 7541443"/>
                      <a:gd name="connsiteX507" fmla="*/ 2722270 w 12192000"/>
                      <a:gd name="connsiteY507" fmla="*/ 3939938 h 7541443"/>
                      <a:gd name="connsiteX508" fmla="*/ 2624903 w 12192000"/>
                      <a:gd name="connsiteY508" fmla="*/ 3801407 h 7541443"/>
                      <a:gd name="connsiteX509" fmla="*/ 2715368 w 12192000"/>
                      <a:gd name="connsiteY509" fmla="*/ 3678159 h 7541443"/>
                      <a:gd name="connsiteX510" fmla="*/ 2662371 w 12192000"/>
                      <a:gd name="connsiteY510" fmla="*/ 3678159 h 7541443"/>
                      <a:gd name="connsiteX511" fmla="*/ 2618248 w 12192000"/>
                      <a:gd name="connsiteY511" fmla="*/ 3740030 h 7541443"/>
                      <a:gd name="connsiteX512" fmla="*/ 2598282 w 12192000"/>
                      <a:gd name="connsiteY512" fmla="*/ 3768870 h 7541443"/>
                      <a:gd name="connsiteX513" fmla="*/ 2580041 w 12192000"/>
                      <a:gd name="connsiteY513" fmla="*/ 3739537 h 7541443"/>
                      <a:gd name="connsiteX514" fmla="*/ 2539862 w 12192000"/>
                      <a:gd name="connsiteY514" fmla="*/ 3678159 h 7541443"/>
                      <a:gd name="connsiteX515" fmla="*/ 2484400 w 12192000"/>
                      <a:gd name="connsiteY515" fmla="*/ 3678159 h 7541443"/>
                      <a:gd name="connsiteX516" fmla="*/ 2394089 w 12192000"/>
                      <a:gd name="connsiteY516" fmla="*/ 3678159 h 7541443"/>
                      <a:gd name="connsiteX517" fmla="*/ 2394089 w 12192000"/>
                      <a:gd name="connsiteY517" fmla="*/ 3939938 h 7541443"/>
                      <a:gd name="connsiteX518" fmla="*/ 2438459 w 12192000"/>
                      <a:gd name="connsiteY518" fmla="*/ 3939938 h 7541443"/>
                      <a:gd name="connsiteX519" fmla="*/ 2438459 w 12192000"/>
                      <a:gd name="connsiteY519" fmla="*/ 3678159 h 7541443"/>
                      <a:gd name="connsiteX520" fmla="*/ 2394089 w 12192000"/>
                      <a:gd name="connsiteY520" fmla="*/ 3678159 h 7541443"/>
                      <a:gd name="connsiteX521" fmla="*/ 2145867 w 12192000"/>
                      <a:gd name="connsiteY521" fmla="*/ 3678159 h 7541443"/>
                      <a:gd name="connsiteX522" fmla="*/ 2145867 w 12192000"/>
                      <a:gd name="connsiteY522" fmla="*/ 3939938 h 7541443"/>
                      <a:gd name="connsiteX523" fmla="*/ 2256791 w 12192000"/>
                      <a:gd name="connsiteY523" fmla="*/ 3939938 h 7541443"/>
                      <a:gd name="connsiteX524" fmla="*/ 2336040 w 12192000"/>
                      <a:gd name="connsiteY524" fmla="*/ 3916644 h 7541443"/>
                      <a:gd name="connsiteX525" fmla="*/ 2360812 w 12192000"/>
                      <a:gd name="connsiteY525" fmla="*/ 3860566 h 7541443"/>
                      <a:gd name="connsiteX526" fmla="*/ 2331110 w 12192000"/>
                      <a:gd name="connsiteY526" fmla="*/ 3801777 h 7541443"/>
                      <a:gd name="connsiteX527" fmla="*/ 2246438 w 12192000"/>
                      <a:gd name="connsiteY527" fmla="*/ 3780455 h 7541443"/>
                      <a:gd name="connsiteX528" fmla="*/ 2190237 w 12192000"/>
                      <a:gd name="connsiteY528" fmla="*/ 3780455 h 7541443"/>
                      <a:gd name="connsiteX529" fmla="*/ 2190237 w 12192000"/>
                      <a:gd name="connsiteY529" fmla="*/ 3678159 h 7541443"/>
                      <a:gd name="connsiteX530" fmla="*/ 2145867 w 12192000"/>
                      <a:gd name="connsiteY530" fmla="*/ 3678159 h 7541443"/>
                      <a:gd name="connsiteX531" fmla="*/ 1878428 w 12192000"/>
                      <a:gd name="connsiteY531" fmla="*/ 3678159 h 7541443"/>
                      <a:gd name="connsiteX532" fmla="*/ 1878428 w 12192000"/>
                      <a:gd name="connsiteY532" fmla="*/ 3939938 h 7541443"/>
                      <a:gd name="connsiteX533" fmla="*/ 1996500 w 12192000"/>
                      <a:gd name="connsiteY533" fmla="*/ 3939938 h 7541443"/>
                      <a:gd name="connsiteX534" fmla="*/ 2066751 w 12192000"/>
                      <a:gd name="connsiteY534" fmla="*/ 3921944 h 7541443"/>
                      <a:gd name="connsiteX535" fmla="*/ 2093373 w 12192000"/>
                      <a:gd name="connsiteY535" fmla="*/ 3866729 h 7541443"/>
                      <a:gd name="connsiteX536" fmla="*/ 2081172 w 12192000"/>
                      <a:gd name="connsiteY536" fmla="*/ 3826673 h 7541443"/>
                      <a:gd name="connsiteX537" fmla="*/ 2050483 w 12192000"/>
                      <a:gd name="connsiteY537" fmla="*/ 3803626 h 7541443"/>
                      <a:gd name="connsiteX538" fmla="*/ 2073777 w 12192000"/>
                      <a:gd name="connsiteY538" fmla="*/ 3780332 h 7541443"/>
                      <a:gd name="connsiteX539" fmla="*/ 2081541 w 12192000"/>
                      <a:gd name="connsiteY539" fmla="*/ 3747671 h 7541443"/>
                      <a:gd name="connsiteX540" fmla="*/ 2068354 w 12192000"/>
                      <a:gd name="connsiteY540" fmla="*/ 3707492 h 7541443"/>
                      <a:gd name="connsiteX541" fmla="*/ 2036802 w 12192000"/>
                      <a:gd name="connsiteY541" fmla="*/ 3684445 h 7541443"/>
                      <a:gd name="connsiteX542" fmla="*/ 1980724 w 12192000"/>
                      <a:gd name="connsiteY542" fmla="*/ 3678159 h 7541443"/>
                      <a:gd name="connsiteX543" fmla="*/ 1878428 w 12192000"/>
                      <a:gd name="connsiteY543" fmla="*/ 3678159 h 7541443"/>
                      <a:gd name="connsiteX544" fmla="*/ 1328374 w 12192000"/>
                      <a:gd name="connsiteY544" fmla="*/ 3678159 h 7541443"/>
                      <a:gd name="connsiteX545" fmla="*/ 1328374 w 12192000"/>
                      <a:gd name="connsiteY545" fmla="*/ 3850706 h 7541443"/>
                      <a:gd name="connsiteX546" fmla="*/ 1326401 w 12192000"/>
                      <a:gd name="connsiteY546" fmla="*/ 3890885 h 7541443"/>
                      <a:gd name="connsiteX547" fmla="*/ 1318514 w 12192000"/>
                      <a:gd name="connsiteY547" fmla="*/ 3899882 h 7541443"/>
                      <a:gd name="connsiteX548" fmla="*/ 1298794 w 12192000"/>
                      <a:gd name="connsiteY548" fmla="*/ 3902717 h 7541443"/>
                      <a:gd name="connsiteX549" fmla="*/ 1279321 w 12192000"/>
                      <a:gd name="connsiteY549" fmla="*/ 3902717 h 7541443"/>
                      <a:gd name="connsiteX550" fmla="*/ 1279321 w 12192000"/>
                      <a:gd name="connsiteY550" fmla="*/ 3939692 h 7541443"/>
                      <a:gd name="connsiteX551" fmla="*/ 1315063 w 12192000"/>
                      <a:gd name="connsiteY551" fmla="*/ 3941664 h 7541443"/>
                      <a:gd name="connsiteX552" fmla="*/ 1353516 w 12192000"/>
                      <a:gd name="connsiteY552" fmla="*/ 3930818 h 7541443"/>
                      <a:gd name="connsiteX553" fmla="*/ 1369785 w 12192000"/>
                      <a:gd name="connsiteY553" fmla="*/ 3905429 h 7541443"/>
                      <a:gd name="connsiteX554" fmla="*/ 1372743 w 12192000"/>
                      <a:gd name="connsiteY554" fmla="*/ 3845283 h 7541443"/>
                      <a:gd name="connsiteX555" fmla="*/ 1372743 w 12192000"/>
                      <a:gd name="connsiteY555" fmla="*/ 3714887 h 7541443"/>
                      <a:gd name="connsiteX556" fmla="*/ 1490322 w 12192000"/>
                      <a:gd name="connsiteY556" fmla="*/ 3714887 h 7541443"/>
                      <a:gd name="connsiteX557" fmla="*/ 1490322 w 12192000"/>
                      <a:gd name="connsiteY557" fmla="*/ 3939938 h 7541443"/>
                      <a:gd name="connsiteX558" fmla="*/ 1534445 w 12192000"/>
                      <a:gd name="connsiteY558" fmla="*/ 3939938 h 7541443"/>
                      <a:gd name="connsiteX559" fmla="*/ 1534445 w 12192000"/>
                      <a:gd name="connsiteY559" fmla="*/ 3678159 h 7541443"/>
                      <a:gd name="connsiteX560" fmla="*/ 1328374 w 12192000"/>
                      <a:gd name="connsiteY560" fmla="*/ 3678159 h 7541443"/>
                      <a:gd name="connsiteX561" fmla="*/ 1040228 w 12192000"/>
                      <a:gd name="connsiteY561" fmla="*/ 3678159 h 7541443"/>
                      <a:gd name="connsiteX562" fmla="*/ 1040228 w 12192000"/>
                      <a:gd name="connsiteY562" fmla="*/ 3939938 h 7541443"/>
                      <a:gd name="connsiteX563" fmla="*/ 1084598 w 12192000"/>
                      <a:gd name="connsiteY563" fmla="*/ 3939938 h 7541443"/>
                      <a:gd name="connsiteX564" fmla="*/ 1084598 w 12192000"/>
                      <a:gd name="connsiteY564" fmla="*/ 3714887 h 7541443"/>
                      <a:gd name="connsiteX565" fmla="*/ 1202423 w 12192000"/>
                      <a:gd name="connsiteY565" fmla="*/ 3714887 h 7541443"/>
                      <a:gd name="connsiteX566" fmla="*/ 1202423 w 12192000"/>
                      <a:gd name="connsiteY566" fmla="*/ 3939938 h 7541443"/>
                      <a:gd name="connsiteX567" fmla="*/ 1246792 w 12192000"/>
                      <a:gd name="connsiteY567" fmla="*/ 3939938 h 7541443"/>
                      <a:gd name="connsiteX568" fmla="*/ 1246792 w 12192000"/>
                      <a:gd name="connsiteY568" fmla="*/ 3678159 h 7541443"/>
                      <a:gd name="connsiteX569" fmla="*/ 1040228 w 12192000"/>
                      <a:gd name="connsiteY569" fmla="*/ 3678159 h 7541443"/>
                      <a:gd name="connsiteX570" fmla="*/ 520771 w 12192000"/>
                      <a:gd name="connsiteY570" fmla="*/ 3678159 h 7541443"/>
                      <a:gd name="connsiteX571" fmla="*/ 520771 w 12192000"/>
                      <a:gd name="connsiteY571" fmla="*/ 3714887 h 7541443"/>
                      <a:gd name="connsiteX572" fmla="*/ 605073 w 12192000"/>
                      <a:gd name="connsiteY572" fmla="*/ 3714887 h 7541443"/>
                      <a:gd name="connsiteX573" fmla="*/ 605073 w 12192000"/>
                      <a:gd name="connsiteY573" fmla="*/ 3939938 h 7541443"/>
                      <a:gd name="connsiteX574" fmla="*/ 649196 w 12192000"/>
                      <a:gd name="connsiteY574" fmla="*/ 3939938 h 7541443"/>
                      <a:gd name="connsiteX575" fmla="*/ 649196 w 12192000"/>
                      <a:gd name="connsiteY575" fmla="*/ 3714887 h 7541443"/>
                      <a:gd name="connsiteX576" fmla="*/ 733498 w 12192000"/>
                      <a:gd name="connsiteY576" fmla="*/ 3714887 h 7541443"/>
                      <a:gd name="connsiteX577" fmla="*/ 733498 w 12192000"/>
                      <a:gd name="connsiteY577" fmla="*/ 3678159 h 7541443"/>
                      <a:gd name="connsiteX578" fmla="*/ 520771 w 12192000"/>
                      <a:gd name="connsiteY578" fmla="*/ 3678159 h 7541443"/>
                      <a:gd name="connsiteX579" fmla="*/ 3679871 w 12192000"/>
                      <a:gd name="connsiteY579" fmla="*/ 3672243 h 7541443"/>
                      <a:gd name="connsiteX580" fmla="*/ 3597541 w 12192000"/>
                      <a:gd name="connsiteY580" fmla="*/ 3701330 h 7541443"/>
                      <a:gd name="connsiteX581" fmla="*/ 3557116 w 12192000"/>
                      <a:gd name="connsiteY581" fmla="*/ 3809048 h 7541443"/>
                      <a:gd name="connsiteX582" fmla="*/ 3591009 w 12192000"/>
                      <a:gd name="connsiteY582" fmla="*/ 3910605 h 7541443"/>
                      <a:gd name="connsiteX583" fmla="*/ 3679871 w 12192000"/>
                      <a:gd name="connsiteY583" fmla="*/ 3945854 h 7541443"/>
                      <a:gd name="connsiteX584" fmla="*/ 3743098 w 12192000"/>
                      <a:gd name="connsiteY584" fmla="*/ 3929832 h 7541443"/>
                      <a:gd name="connsiteX585" fmla="*/ 3787221 w 12192000"/>
                      <a:gd name="connsiteY585" fmla="*/ 3884846 h 7541443"/>
                      <a:gd name="connsiteX586" fmla="*/ 3802380 w 12192000"/>
                      <a:gd name="connsiteY586" fmla="*/ 3805351 h 7541443"/>
                      <a:gd name="connsiteX587" fmla="*/ 3768117 w 12192000"/>
                      <a:gd name="connsiteY587" fmla="*/ 3707615 h 7541443"/>
                      <a:gd name="connsiteX588" fmla="*/ 3679871 w 12192000"/>
                      <a:gd name="connsiteY588" fmla="*/ 3672243 h 7541443"/>
                      <a:gd name="connsiteX589" fmla="*/ 3198533 w 12192000"/>
                      <a:gd name="connsiteY589" fmla="*/ 3672243 h 7541443"/>
                      <a:gd name="connsiteX590" fmla="*/ 3139128 w 12192000"/>
                      <a:gd name="connsiteY590" fmla="*/ 3681486 h 7541443"/>
                      <a:gd name="connsiteX591" fmla="*/ 3099935 w 12192000"/>
                      <a:gd name="connsiteY591" fmla="*/ 3707862 h 7541443"/>
                      <a:gd name="connsiteX592" fmla="*/ 3080461 w 12192000"/>
                      <a:gd name="connsiteY592" fmla="*/ 3752847 h 7541443"/>
                      <a:gd name="connsiteX593" fmla="*/ 3123845 w 12192000"/>
                      <a:gd name="connsiteY593" fmla="*/ 3758763 h 7541443"/>
                      <a:gd name="connsiteX594" fmla="*/ 3145906 w 12192000"/>
                      <a:gd name="connsiteY594" fmla="*/ 3719940 h 7541443"/>
                      <a:gd name="connsiteX595" fmla="*/ 3192124 w 12192000"/>
                      <a:gd name="connsiteY595" fmla="*/ 3708971 h 7541443"/>
                      <a:gd name="connsiteX596" fmla="*/ 3242656 w 12192000"/>
                      <a:gd name="connsiteY596" fmla="*/ 3724007 h 7541443"/>
                      <a:gd name="connsiteX597" fmla="*/ 3255227 w 12192000"/>
                      <a:gd name="connsiteY597" fmla="*/ 3762214 h 7541443"/>
                      <a:gd name="connsiteX598" fmla="*/ 3254981 w 12192000"/>
                      <a:gd name="connsiteY598" fmla="*/ 3773799 h 7541443"/>
                      <a:gd name="connsiteX599" fmla="*/ 3175856 w 12192000"/>
                      <a:gd name="connsiteY599" fmla="*/ 3789082 h 7541443"/>
                      <a:gd name="connsiteX600" fmla="*/ 3136416 w 12192000"/>
                      <a:gd name="connsiteY600" fmla="*/ 3795738 h 7541443"/>
                      <a:gd name="connsiteX601" fmla="*/ 3104495 w 12192000"/>
                      <a:gd name="connsiteY601" fmla="*/ 3810281 h 7541443"/>
                      <a:gd name="connsiteX602" fmla="*/ 3081571 w 12192000"/>
                      <a:gd name="connsiteY602" fmla="*/ 3835793 h 7541443"/>
                      <a:gd name="connsiteX603" fmla="*/ 3072820 w 12192000"/>
                      <a:gd name="connsiteY603" fmla="*/ 3870919 h 7541443"/>
                      <a:gd name="connsiteX604" fmla="*/ 3095990 w 12192000"/>
                      <a:gd name="connsiteY604" fmla="*/ 3924779 h 7541443"/>
                      <a:gd name="connsiteX605" fmla="*/ 3162298 w 12192000"/>
                      <a:gd name="connsiteY605" fmla="*/ 3945854 h 7541443"/>
                      <a:gd name="connsiteX606" fmla="*/ 3211228 w 12192000"/>
                      <a:gd name="connsiteY606" fmla="*/ 3937227 h 7541443"/>
                      <a:gd name="connsiteX607" fmla="*/ 3258678 w 12192000"/>
                      <a:gd name="connsiteY607" fmla="*/ 3907647 h 7541443"/>
                      <a:gd name="connsiteX608" fmla="*/ 3267552 w 12192000"/>
                      <a:gd name="connsiteY608" fmla="*/ 3939938 h 7541443"/>
                      <a:gd name="connsiteX609" fmla="*/ 3313894 w 12192000"/>
                      <a:gd name="connsiteY609" fmla="*/ 3939938 h 7541443"/>
                      <a:gd name="connsiteX610" fmla="*/ 3302678 w 12192000"/>
                      <a:gd name="connsiteY610" fmla="*/ 3908510 h 7541443"/>
                      <a:gd name="connsiteX611" fmla="*/ 3299843 w 12192000"/>
                      <a:gd name="connsiteY611" fmla="*/ 3830247 h 7541443"/>
                      <a:gd name="connsiteX612" fmla="*/ 3299843 w 12192000"/>
                      <a:gd name="connsiteY612" fmla="*/ 3771088 h 7541443"/>
                      <a:gd name="connsiteX613" fmla="*/ 3297625 w 12192000"/>
                      <a:gd name="connsiteY613" fmla="*/ 3730170 h 7541443"/>
                      <a:gd name="connsiteX614" fmla="*/ 3283821 w 12192000"/>
                      <a:gd name="connsiteY614" fmla="*/ 3699974 h 7541443"/>
                      <a:gd name="connsiteX615" fmla="*/ 3253009 w 12192000"/>
                      <a:gd name="connsiteY615" fmla="*/ 3680131 h 7541443"/>
                      <a:gd name="connsiteX616" fmla="*/ 3198533 w 12192000"/>
                      <a:gd name="connsiteY616" fmla="*/ 3672243 h 7541443"/>
                      <a:gd name="connsiteX617" fmla="*/ 1708197 w 12192000"/>
                      <a:gd name="connsiteY617" fmla="*/ 3672243 h 7541443"/>
                      <a:gd name="connsiteX618" fmla="*/ 1625867 w 12192000"/>
                      <a:gd name="connsiteY618" fmla="*/ 3701330 h 7541443"/>
                      <a:gd name="connsiteX619" fmla="*/ 1585441 w 12192000"/>
                      <a:gd name="connsiteY619" fmla="*/ 3809048 h 7541443"/>
                      <a:gd name="connsiteX620" fmla="*/ 1619335 w 12192000"/>
                      <a:gd name="connsiteY620" fmla="*/ 3910605 h 7541443"/>
                      <a:gd name="connsiteX621" fmla="*/ 1708197 w 12192000"/>
                      <a:gd name="connsiteY621" fmla="*/ 3945854 h 7541443"/>
                      <a:gd name="connsiteX622" fmla="*/ 1771423 w 12192000"/>
                      <a:gd name="connsiteY622" fmla="*/ 3929832 h 7541443"/>
                      <a:gd name="connsiteX623" fmla="*/ 1815546 w 12192000"/>
                      <a:gd name="connsiteY623" fmla="*/ 3884846 h 7541443"/>
                      <a:gd name="connsiteX624" fmla="*/ 1830705 w 12192000"/>
                      <a:gd name="connsiteY624" fmla="*/ 3805351 h 7541443"/>
                      <a:gd name="connsiteX625" fmla="*/ 1796443 w 12192000"/>
                      <a:gd name="connsiteY625" fmla="*/ 3707615 h 7541443"/>
                      <a:gd name="connsiteX626" fmla="*/ 1708197 w 12192000"/>
                      <a:gd name="connsiteY626" fmla="*/ 3672243 h 7541443"/>
                      <a:gd name="connsiteX627" fmla="*/ 871229 w 12192000"/>
                      <a:gd name="connsiteY627" fmla="*/ 3672243 h 7541443"/>
                      <a:gd name="connsiteX628" fmla="*/ 782983 w 12192000"/>
                      <a:gd name="connsiteY628" fmla="*/ 3708725 h 7541443"/>
                      <a:gd name="connsiteX629" fmla="*/ 748967 w 12192000"/>
                      <a:gd name="connsiteY629" fmla="*/ 3811267 h 7541443"/>
                      <a:gd name="connsiteX630" fmla="*/ 782614 w 12192000"/>
                      <a:gd name="connsiteY630" fmla="*/ 3910482 h 7541443"/>
                      <a:gd name="connsiteX631" fmla="*/ 873694 w 12192000"/>
                      <a:gd name="connsiteY631" fmla="*/ 3945854 h 7541443"/>
                      <a:gd name="connsiteX632" fmla="*/ 948629 w 12192000"/>
                      <a:gd name="connsiteY632" fmla="*/ 3923669 h 7541443"/>
                      <a:gd name="connsiteX633" fmla="*/ 988808 w 12192000"/>
                      <a:gd name="connsiteY633" fmla="*/ 3861306 h 7541443"/>
                      <a:gd name="connsiteX634" fmla="*/ 942960 w 12192000"/>
                      <a:gd name="connsiteY634" fmla="*/ 3855636 h 7541443"/>
                      <a:gd name="connsiteX635" fmla="*/ 915599 w 12192000"/>
                      <a:gd name="connsiteY635" fmla="*/ 3896555 h 7541443"/>
                      <a:gd name="connsiteX636" fmla="*/ 873941 w 12192000"/>
                      <a:gd name="connsiteY636" fmla="*/ 3909373 h 7541443"/>
                      <a:gd name="connsiteX637" fmla="*/ 819218 w 12192000"/>
                      <a:gd name="connsiteY637" fmla="*/ 3886448 h 7541443"/>
                      <a:gd name="connsiteX638" fmla="*/ 794815 w 12192000"/>
                      <a:gd name="connsiteY638" fmla="*/ 3820387 h 7541443"/>
                      <a:gd name="connsiteX639" fmla="*/ 990040 w 12192000"/>
                      <a:gd name="connsiteY639" fmla="*/ 3820387 h 7541443"/>
                      <a:gd name="connsiteX640" fmla="*/ 990287 w 12192000"/>
                      <a:gd name="connsiteY640" fmla="*/ 3808555 h 7541443"/>
                      <a:gd name="connsiteX641" fmla="*/ 957010 w 12192000"/>
                      <a:gd name="connsiteY641" fmla="*/ 3707985 h 7541443"/>
                      <a:gd name="connsiteX642" fmla="*/ 871229 w 12192000"/>
                      <a:gd name="connsiteY642" fmla="*/ 3672243 h 7541443"/>
                      <a:gd name="connsiteX643" fmla="*/ 3218197 w 12192000"/>
                      <a:gd name="connsiteY643" fmla="*/ 3215224 h 7541443"/>
                      <a:gd name="connsiteX644" fmla="*/ 3271933 w 12192000"/>
                      <a:gd name="connsiteY644" fmla="*/ 3215224 h 7541443"/>
                      <a:gd name="connsiteX645" fmla="*/ 3313838 w 12192000"/>
                      <a:gd name="connsiteY645" fmla="*/ 3218059 h 7541443"/>
                      <a:gd name="connsiteX646" fmla="*/ 3335037 w 12192000"/>
                      <a:gd name="connsiteY646" fmla="*/ 3231616 h 7541443"/>
                      <a:gd name="connsiteX647" fmla="*/ 3343171 w 12192000"/>
                      <a:gd name="connsiteY647" fmla="*/ 3254910 h 7541443"/>
                      <a:gd name="connsiteX648" fmla="*/ 3328381 w 12192000"/>
                      <a:gd name="connsiteY648" fmla="*/ 3285106 h 7541443"/>
                      <a:gd name="connsiteX649" fmla="*/ 3276617 w 12192000"/>
                      <a:gd name="connsiteY649" fmla="*/ 3293857 h 7541443"/>
                      <a:gd name="connsiteX650" fmla="*/ 3218197 w 12192000"/>
                      <a:gd name="connsiteY650" fmla="*/ 3293857 h 7541443"/>
                      <a:gd name="connsiteX651" fmla="*/ 3218197 w 12192000"/>
                      <a:gd name="connsiteY651" fmla="*/ 3215224 h 7541443"/>
                      <a:gd name="connsiteX652" fmla="*/ 2455211 w 12192000"/>
                      <a:gd name="connsiteY652" fmla="*/ 3207583 h 7541443"/>
                      <a:gd name="connsiteX653" fmla="*/ 2507715 w 12192000"/>
                      <a:gd name="connsiteY653" fmla="*/ 3207583 h 7541443"/>
                      <a:gd name="connsiteX654" fmla="*/ 2566628 w 12192000"/>
                      <a:gd name="connsiteY654" fmla="*/ 3220894 h 7541443"/>
                      <a:gd name="connsiteX655" fmla="*/ 2579939 w 12192000"/>
                      <a:gd name="connsiteY655" fmla="*/ 3251213 h 7541443"/>
                      <a:gd name="connsiteX656" fmla="*/ 2561944 w 12192000"/>
                      <a:gd name="connsiteY656" fmla="*/ 3283504 h 7541443"/>
                      <a:gd name="connsiteX657" fmla="*/ 2501799 w 12192000"/>
                      <a:gd name="connsiteY657" fmla="*/ 3293857 h 7541443"/>
                      <a:gd name="connsiteX658" fmla="*/ 2455211 w 12192000"/>
                      <a:gd name="connsiteY658" fmla="*/ 3293857 h 7541443"/>
                      <a:gd name="connsiteX659" fmla="*/ 2455211 w 12192000"/>
                      <a:gd name="connsiteY659" fmla="*/ 3207583 h 7541443"/>
                      <a:gd name="connsiteX660" fmla="*/ 3607406 w 12192000"/>
                      <a:gd name="connsiteY660" fmla="*/ 3198956 h 7541443"/>
                      <a:gd name="connsiteX661" fmla="*/ 3607406 w 12192000"/>
                      <a:gd name="connsiteY661" fmla="*/ 3215224 h 7541443"/>
                      <a:gd name="connsiteX662" fmla="*/ 3600257 w 12192000"/>
                      <a:gd name="connsiteY662" fmla="*/ 3259594 h 7541443"/>
                      <a:gd name="connsiteX663" fmla="*/ 3570924 w 12192000"/>
                      <a:gd name="connsiteY663" fmla="*/ 3290283 h 7541443"/>
                      <a:gd name="connsiteX664" fmla="*/ 3525323 w 12192000"/>
                      <a:gd name="connsiteY664" fmla="*/ 3301498 h 7541443"/>
                      <a:gd name="connsiteX665" fmla="*/ 3486006 w 12192000"/>
                      <a:gd name="connsiteY665" fmla="*/ 3289666 h 7541443"/>
                      <a:gd name="connsiteX666" fmla="*/ 3472572 w 12192000"/>
                      <a:gd name="connsiteY666" fmla="*/ 3260087 h 7541443"/>
                      <a:gd name="connsiteX667" fmla="*/ 3478735 w 12192000"/>
                      <a:gd name="connsiteY667" fmla="*/ 3239011 h 7541443"/>
                      <a:gd name="connsiteX668" fmla="*/ 3496236 w 12192000"/>
                      <a:gd name="connsiteY668" fmla="*/ 3224591 h 7541443"/>
                      <a:gd name="connsiteX669" fmla="*/ 3534936 w 12192000"/>
                      <a:gd name="connsiteY669" fmla="*/ 3215717 h 7541443"/>
                      <a:gd name="connsiteX670" fmla="*/ 3607406 w 12192000"/>
                      <a:gd name="connsiteY670" fmla="*/ 3198956 h 7541443"/>
                      <a:gd name="connsiteX671" fmla="*/ 4377326 w 12192000"/>
                      <a:gd name="connsiteY671" fmla="*/ 3105287 h 7541443"/>
                      <a:gd name="connsiteX672" fmla="*/ 4440429 w 12192000"/>
                      <a:gd name="connsiteY672" fmla="*/ 3105287 h 7541443"/>
                      <a:gd name="connsiteX673" fmla="*/ 4440429 w 12192000"/>
                      <a:gd name="connsiteY673" fmla="*/ 3191807 h 7541443"/>
                      <a:gd name="connsiteX674" fmla="*/ 4391376 w 12192000"/>
                      <a:gd name="connsiteY674" fmla="*/ 3191807 h 7541443"/>
                      <a:gd name="connsiteX675" fmla="*/ 4331601 w 12192000"/>
                      <a:gd name="connsiteY675" fmla="*/ 3180838 h 7541443"/>
                      <a:gd name="connsiteX676" fmla="*/ 4314716 w 12192000"/>
                      <a:gd name="connsiteY676" fmla="*/ 3146452 h 7541443"/>
                      <a:gd name="connsiteX677" fmla="*/ 4326178 w 12192000"/>
                      <a:gd name="connsiteY677" fmla="*/ 3117612 h 7541443"/>
                      <a:gd name="connsiteX678" fmla="*/ 4377326 w 12192000"/>
                      <a:gd name="connsiteY678" fmla="*/ 3105287 h 7541443"/>
                      <a:gd name="connsiteX679" fmla="*/ 3218197 w 12192000"/>
                      <a:gd name="connsiteY679" fmla="*/ 3105287 h 7541443"/>
                      <a:gd name="connsiteX680" fmla="*/ 3267003 w 12192000"/>
                      <a:gd name="connsiteY680" fmla="*/ 3105287 h 7541443"/>
                      <a:gd name="connsiteX681" fmla="*/ 3317166 w 12192000"/>
                      <a:gd name="connsiteY681" fmla="*/ 3113421 h 7541443"/>
                      <a:gd name="connsiteX682" fmla="*/ 3331832 w 12192000"/>
                      <a:gd name="connsiteY682" fmla="*/ 3142261 h 7541443"/>
                      <a:gd name="connsiteX683" fmla="*/ 3323451 w 12192000"/>
                      <a:gd name="connsiteY683" fmla="*/ 3163830 h 7541443"/>
                      <a:gd name="connsiteX684" fmla="*/ 3304471 w 12192000"/>
                      <a:gd name="connsiteY684" fmla="*/ 3175785 h 7541443"/>
                      <a:gd name="connsiteX685" fmla="*/ 3265524 w 12192000"/>
                      <a:gd name="connsiteY685" fmla="*/ 3178743 h 7541443"/>
                      <a:gd name="connsiteX686" fmla="*/ 3218197 w 12192000"/>
                      <a:gd name="connsiteY686" fmla="*/ 3178743 h 7541443"/>
                      <a:gd name="connsiteX687" fmla="*/ 3218197 w 12192000"/>
                      <a:gd name="connsiteY687" fmla="*/ 3105287 h 7541443"/>
                      <a:gd name="connsiteX688" fmla="*/ 3003596 w 12192000"/>
                      <a:gd name="connsiteY688" fmla="*/ 3099371 h 7541443"/>
                      <a:gd name="connsiteX689" fmla="*/ 3058442 w 12192000"/>
                      <a:gd name="connsiteY689" fmla="*/ 3124390 h 7541443"/>
                      <a:gd name="connsiteX690" fmla="*/ 3080503 w 12192000"/>
                      <a:gd name="connsiteY690" fmla="*/ 3197970 h 7541443"/>
                      <a:gd name="connsiteX691" fmla="*/ 3058565 w 12192000"/>
                      <a:gd name="connsiteY691" fmla="*/ 3274630 h 7541443"/>
                      <a:gd name="connsiteX692" fmla="*/ 3003596 w 12192000"/>
                      <a:gd name="connsiteY692" fmla="*/ 3299773 h 7541443"/>
                      <a:gd name="connsiteX693" fmla="*/ 2948381 w 12192000"/>
                      <a:gd name="connsiteY693" fmla="*/ 3274753 h 7541443"/>
                      <a:gd name="connsiteX694" fmla="*/ 2926443 w 12192000"/>
                      <a:gd name="connsiteY694" fmla="*/ 3199449 h 7541443"/>
                      <a:gd name="connsiteX695" fmla="*/ 2948381 w 12192000"/>
                      <a:gd name="connsiteY695" fmla="*/ 3124267 h 7541443"/>
                      <a:gd name="connsiteX696" fmla="*/ 3003596 w 12192000"/>
                      <a:gd name="connsiteY696" fmla="*/ 3099371 h 7541443"/>
                      <a:gd name="connsiteX697" fmla="*/ 1965372 w 12192000"/>
                      <a:gd name="connsiteY697" fmla="*/ 3099371 h 7541443"/>
                      <a:gd name="connsiteX698" fmla="*/ 2020217 w 12192000"/>
                      <a:gd name="connsiteY698" fmla="*/ 3124390 h 7541443"/>
                      <a:gd name="connsiteX699" fmla="*/ 2042279 w 12192000"/>
                      <a:gd name="connsiteY699" fmla="*/ 3197970 h 7541443"/>
                      <a:gd name="connsiteX700" fmla="*/ 2020340 w 12192000"/>
                      <a:gd name="connsiteY700" fmla="*/ 3274630 h 7541443"/>
                      <a:gd name="connsiteX701" fmla="*/ 1965372 w 12192000"/>
                      <a:gd name="connsiteY701" fmla="*/ 3299773 h 7541443"/>
                      <a:gd name="connsiteX702" fmla="*/ 1910157 w 12192000"/>
                      <a:gd name="connsiteY702" fmla="*/ 3274753 h 7541443"/>
                      <a:gd name="connsiteX703" fmla="*/ 1888218 w 12192000"/>
                      <a:gd name="connsiteY703" fmla="*/ 3199449 h 7541443"/>
                      <a:gd name="connsiteX704" fmla="*/ 1910157 w 12192000"/>
                      <a:gd name="connsiteY704" fmla="*/ 3124267 h 7541443"/>
                      <a:gd name="connsiteX705" fmla="*/ 1965372 w 12192000"/>
                      <a:gd name="connsiteY705" fmla="*/ 3099371 h 7541443"/>
                      <a:gd name="connsiteX706" fmla="*/ 4363276 w 12192000"/>
                      <a:gd name="connsiteY706" fmla="*/ 3068559 h 7541443"/>
                      <a:gd name="connsiteX707" fmla="*/ 4293641 w 12192000"/>
                      <a:gd name="connsiteY707" fmla="*/ 3089758 h 7541443"/>
                      <a:gd name="connsiteX708" fmla="*/ 4269607 w 12192000"/>
                      <a:gd name="connsiteY708" fmla="*/ 3144973 h 7541443"/>
                      <a:gd name="connsiteX709" fmla="*/ 4287971 w 12192000"/>
                      <a:gd name="connsiteY709" fmla="*/ 3195998 h 7541443"/>
                      <a:gd name="connsiteX710" fmla="*/ 4344296 w 12192000"/>
                      <a:gd name="connsiteY710" fmla="*/ 3223359 h 7541443"/>
                      <a:gd name="connsiteX711" fmla="*/ 4300666 w 12192000"/>
                      <a:gd name="connsiteY711" fmla="*/ 3259840 h 7541443"/>
                      <a:gd name="connsiteX712" fmla="*/ 4252845 w 12192000"/>
                      <a:gd name="connsiteY712" fmla="*/ 3330338 h 7541443"/>
                      <a:gd name="connsiteX713" fmla="*/ 4307815 w 12192000"/>
                      <a:gd name="connsiteY713" fmla="*/ 3330338 h 7541443"/>
                      <a:gd name="connsiteX714" fmla="*/ 4346514 w 12192000"/>
                      <a:gd name="connsiteY714" fmla="*/ 3273151 h 7541443"/>
                      <a:gd name="connsiteX715" fmla="*/ 4379914 w 12192000"/>
                      <a:gd name="connsiteY715" fmla="*/ 3234328 h 7541443"/>
                      <a:gd name="connsiteX716" fmla="*/ 4414794 w 12192000"/>
                      <a:gd name="connsiteY716" fmla="*/ 3228289 h 7541443"/>
                      <a:gd name="connsiteX717" fmla="*/ 4440429 w 12192000"/>
                      <a:gd name="connsiteY717" fmla="*/ 3228289 h 7541443"/>
                      <a:gd name="connsiteX718" fmla="*/ 4440429 w 12192000"/>
                      <a:gd name="connsiteY718" fmla="*/ 3330338 h 7541443"/>
                      <a:gd name="connsiteX719" fmla="*/ 4484552 w 12192000"/>
                      <a:gd name="connsiteY719" fmla="*/ 3330338 h 7541443"/>
                      <a:gd name="connsiteX720" fmla="*/ 4484552 w 12192000"/>
                      <a:gd name="connsiteY720" fmla="*/ 3068559 h 7541443"/>
                      <a:gd name="connsiteX721" fmla="*/ 4363276 w 12192000"/>
                      <a:gd name="connsiteY721" fmla="*/ 3068559 h 7541443"/>
                      <a:gd name="connsiteX722" fmla="*/ 4002256 w 12192000"/>
                      <a:gd name="connsiteY722" fmla="*/ 3068559 h 7541443"/>
                      <a:gd name="connsiteX723" fmla="*/ 4002256 w 12192000"/>
                      <a:gd name="connsiteY723" fmla="*/ 3330338 h 7541443"/>
                      <a:gd name="connsiteX724" fmla="*/ 4050076 w 12192000"/>
                      <a:gd name="connsiteY724" fmla="*/ 3330338 h 7541443"/>
                      <a:gd name="connsiteX725" fmla="*/ 4173078 w 12192000"/>
                      <a:gd name="connsiteY725" fmla="*/ 3131908 h 7541443"/>
                      <a:gd name="connsiteX726" fmla="*/ 4173078 w 12192000"/>
                      <a:gd name="connsiteY726" fmla="*/ 3330338 h 7541443"/>
                      <a:gd name="connsiteX727" fmla="*/ 4217448 w 12192000"/>
                      <a:gd name="connsiteY727" fmla="*/ 3330338 h 7541443"/>
                      <a:gd name="connsiteX728" fmla="*/ 4217448 w 12192000"/>
                      <a:gd name="connsiteY728" fmla="*/ 3068559 h 7541443"/>
                      <a:gd name="connsiteX729" fmla="*/ 4169627 w 12192000"/>
                      <a:gd name="connsiteY729" fmla="*/ 3068559 h 7541443"/>
                      <a:gd name="connsiteX730" fmla="*/ 4046626 w 12192000"/>
                      <a:gd name="connsiteY730" fmla="*/ 3268221 h 7541443"/>
                      <a:gd name="connsiteX731" fmla="*/ 4046626 w 12192000"/>
                      <a:gd name="connsiteY731" fmla="*/ 3068559 h 7541443"/>
                      <a:gd name="connsiteX732" fmla="*/ 4002256 w 12192000"/>
                      <a:gd name="connsiteY732" fmla="*/ 3068559 h 7541443"/>
                      <a:gd name="connsiteX733" fmla="*/ 3726278 w 12192000"/>
                      <a:gd name="connsiteY733" fmla="*/ 3068559 h 7541443"/>
                      <a:gd name="connsiteX734" fmla="*/ 3726278 w 12192000"/>
                      <a:gd name="connsiteY734" fmla="*/ 3330338 h 7541443"/>
                      <a:gd name="connsiteX735" fmla="*/ 3770647 w 12192000"/>
                      <a:gd name="connsiteY735" fmla="*/ 3330338 h 7541443"/>
                      <a:gd name="connsiteX736" fmla="*/ 3770647 w 12192000"/>
                      <a:gd name="connsiteY736" fmla="*/ 3214238 h 7541443"/>
                      <a:gd name="connsiteX737" fmla="*/ 3893649 w 12192000"/>
                      <a:gd name="connsiteY737" fmla="*/ 3214238 h 7541443"/>
                      <a:gd name="connsiteX738" fmla="*/ 3893649 w 12192000"/>
                      <a:gd name="connsiteY738" fmla="*/ 3330338 h 7541443"/>
                      <a:gd name="connsiteX739" fmla="*/ 3938018 w 12192000"/>
                      <a:gd name="connsiteY739" fmla="*/ 3330338 h 7541443"/>
                      <a:gd name="connsiteX740" fmla="*/ 3938018 w 12192000"/>
                      <a:gd name="connsiteY740" fmla="*/ 3068559 h 7541443"/>
                      <a:gd name="connsiteX741" fmla="*/ 3893649 w 12192000"/>
                      <a:gd name="connsiteY741" fmla="*/ 3068559 h 7541443"/>
                      <a:gd name="connsiteX742" fmla="*/ 3893649 w 12192000"/>
                      <a:gd name="connsiteY742" fmla="*/ 3177510 h 7541443"/>
                      <a:gd name="connsiteX743" fmla="*/ 3770647 w 12192000"/>
                      <a:gd name="connsiteY743" fmla="*/ 3177510 h 7541443"/>
                      <a:gd name="connsiteX744" fmla="*/ 3770647 w 12192000"/>
                      <a:gd name="connsiteY744" fmla="*/ 3068559 h 7541443"/>
                      <a:gd name="connsiteX745" fmla="*/ 3726278 w 12192000"/>
                      <a:gd name="connsiteY745" fmla="*/ 3068559 h 7541443"/>
                      <a:gd name="connsiteX746" fmla="*/ 3173828 w 12192000"/>
                      <a:gd name="connsiteY746" fmla="*/ 3068559 h 7541443"/>
                      <a:gd name="connsiteX747" fmla="*/ 3173828 w 12192000"/>
                      <a:gd name="connsiteY747" fmla="*/ 3330338 h 7541443"/>
                      <a:gd name="connsiteX748" fmla="*/ 3291899 w 12192000"/>
                      <a:gd name="connsiteY748" fmla="*/ 3330338 h 7541443"/>
                      <a:gd name="connsiteX749" fmla="*/ 3362151 w 12192000"/>
                      <a:gd name="connsiteY749" fmla="*/ 3312344 h 7541443"/>
                      <a:gd name="connsiteX750" fmla="*/ 3388773 w 12192000"/>
                      <a:gd name="connsiteY750" fmla="*/ 3257129 h 7541443"/>
                      <a:gd name="connsiteX751" fmla="*/ 3376571 w 12192000"/>
                      <a:gd name="connsiteY751" fmla="*/ 3217073 h 7541443"/>
                      <a:gd name="connsiteX752" fmla="*/ 3345882 w 12192000"/>
                      <a:gd name="connsiteY752" fmla="*/ 3194026 h 7541443"/>
                      <a:gd name="connsiteX753" fmla="*/ 3369176 w 12192000"/>
                      <a:gd name="connsiteY753" fmla="*/ 3170732 h 7541443"/>
                      <a:gd name="connsiteX754" fmla="*/ 3376941 w 12192000"/>
                      <a:gd name="connsiteY754" fmla="*/ 3138071 h 7541443"/>
                      <a:gd name="connsiteX755" fmla="*/ 3363753 w 12192000"/>
                      <a:gd name="connsiteY755" fmla="*/ 3097892 h 7541443"/>
                      <a:gd name="connsiteX756" fmla="*/ 3332202 w 12192000"/>
                      <a:gd name="connsiteY756" fmla="*/ 3074845 h 7541443"/>
                      <a:gd name="connsiteX757" fmla="*/ 3276124 w 12192000"/>
                      <a:gd name="connsiteY757" fmla="*/ 3068559 h 7541443"/>
                      <a:gd name="connsiteX758" fmla="*/ 3173828 w 12192000"/>
                      <a:gd name="connsiteY758" fmla="*/ 3068559 h 7541443"/>
                      <a:gd name="connsiteX759" fmla="*/ 2410842 w 12192000"/>
                      <a:gd name="connsiteY759" fmla="*/ 3068559 h 7541443"/>
                      <a:gd name="connsiteX760" fmla="*/ 2410842 w 12192000"/>
                      <a:gd name="connsiteY760" fmla="*/ 3330338 h 7541443"/>
                      <a:gd name="connsiteX761" fmla="*/ 2521765 w 12192000"/>
                      <a:gd name="connsiteY761" fmla="*/ 3330338 h 7541443"/>
                      <a:gd name="connsiteX762" fmla="*/ 2601014 w 12192000"/>
                      <a:gd name="connsiteY762" fmla="*/ 3307044 h 7541443"/>
                      <a:gd name="connsiteX763" fmla="*/ 2625787 w 12192000"/>
                      <a:gd name="connsiteY763" fmla="*/ 3250966 h 7541443"/>
                      <a:gd name="connsiteX764" fmla="*/ 2596084 w 12192000"/>
                      <a:gd name="connsiteY764" fmla="*/ 3192177 h 7541443"/>
                      <a:gd name="connsiteX765" fmla="*/ 2511413 w 12192000"/>
                      <a:gd name="connsiteY765" fmla="*/ 3170855 h 7541443"/>
                      <a:gd name="connsiteX766" fmla="*/ 2455211 w 12192000"/>
                      <a:gd name="connsiteY766" fmla="*/ 3170855 h 7541443"/>
                      <a:gd name="connsiteX767" fmla="*/ 2455211 w 12192000"/>
                      <a:gd name="connsiteY767" fmla="*/ 3068559 h 7541443"/>
                      <a:gd name="connsiteX768" fmla="*/ 2410842 w 12192000"/>
                      <a:gd name="connsiteY768" fmla="*/ 3068559 h 7541443"/>
                      <a:gd name="connsiteX769" fmla="*/ 2147523 w 12192000"/>
                      <a:gd name="connsiteY769" fmla="*/ 3068559 h 7541443"/>
                      <a:gd name="connsiteX770" fmla="*/ 2147523 w 12192000"/>
                      <a:gd name="connsiteY770" fmla="*/ 3241106 h 7541443"/>
                      <a:gd name="connsiteX771" fmla="*/ 2145551 w 12192000"/>
                      <a:gd name="connsiteY771" fmla="*/ 3281285 h 7541443"/>
                      <a:gd name="connsiteX772" fmla="*/ 2137663 w 12192000"/>
                      <a:gd name="connsiteY772" fmla="*/ 3290283 h 7541443"/>
                      <a:gd name="connsiteX773" fmla="*/ 2117943 w 12192000"/>
                      <a:gd name="connsiteY773" fmla="*/ 3293117 h 7541443"/>
                      <a:gd name="connsiteX774" fmla="*/ 2098470 w 12192000"/>
                      <a:gd name="connsiteY774" fmla="*/ 3293117 h 7541443"/>
                      <a:gd name="connsiteX775" fmla="*/ 2098470 w 12192000"/>
                      <a:gd name="connsiteY775" fmla="*/ 3330092 h 7541443"/>
                      <a:gd name="connsiteX776" fmla="*/ 2134212 w 12192000"/>
                      <a:gd name="connsiteY776" fmla="*/ 3332064 h 7541443"/>
                      <a:gd name="connsiteX777" fmla="*/ 2172666 w 12192000"/>
                      <a:gd name="connsiteY777" fmla="*/ 3321218 h 7541443"/>
                      <a:gd name="connsiteX778" fmla="*/ 2188934 w 12192000"/>
                      <a:gd name="connsiteY778" fmla="*/ 3295829 h 7541443"/>
                      <a:gd name="connsiteX779" fmla="*/ 2191892 w 12192000"/>
                      <a:gd name="connsiteY779" fmla="*/ 3235684 h 7541443"/>
                      <a:gd name="connsiteX780" fmla="*/ 2191892 w 12192000"/>
                      <a:gd name="connsiteY780" fmla="*/ 3105287 h 7541443"/>
                      <a:gd name="connsiteX781" fmla="*/ 2309471 w 12192000"/>
                      <a:gd name="connsiteY781" fmla="*/ 3105287 h 7541443"/>
                      <a:gd name="connsiteX782" fmla="*/ 2309471 w 12192000"/>
                      <a:gd name="connsiteY782" fmla="*/ 3330338 h 7541443"/>
                      <a:gd name="connsiteX783" fmla="*/ 2353594 w 12192000"/>
                      <a:gd name="connsiteY783" fmla="*/ 3330338 h 7541443"/>
                      <a:gd name="connsiteX784" fmla="*/ 2353594 w 12192000"/>
                      <a:gd name="connsiteY784" fmla="*/ 3068559 h 7541443"/>
                      <a:gd name="connsiteX785" fmla="*/ 2147523 w 12192000"/>
                      <a:gd name="connsiteY785" fmla="*/ 3068559 h 7541443"/>
                      <a:gd name="connsiteX786" fmla="*/ 1592678 w 12192000"/>
                      <a:gd name="connsiteY786" fmla="*/ 3068559 h 7541443"/>
                      <a:gd name="connsiteX787" fmla="*/ 1592678 w 12192000"/>
                      <a:gd name="connsiteY787" fmla="*/ 3330338 h 7541443"/>
                      <a:gd name="connsiteX788" fmla="*/ 1637047 w 12192000"/>
                      <a:gd name="connsiteY788" fmla="*/ 3330338 h 7541443"/>
                      <a:gd name="connsiteX789" fmla="*/ 1637047 w 12192000"/>
                      <a:gd name="connsiteY789" fmla="*/ 3105287 h 7541443"/>
                      <a:gd name="connsiteX790" fmla="*/ 1754873 w 12192000"/>
                      <a:gd name="connsiteY790" fmla="*/ 3105287 h 7541443"/>
                      <a:gd name="connsiteX791" fmla="*/ 1754873 w 12192000"/>
                      <a:gd name="connsiteY791" fmla="*/ 3330338 h 7541443"/>
                      <a:gd name="connsiteX792" fmla="*/ 1799242 w 12192000"/>
                      <a:gd name="connsiteY792" fmla="*/ 3330338 h 7541443"/>
                      <a:gd name="connsiteX793" fmla="*/ 1799242 w 12192000"/>
                      <a:gd name="connsiteY793" fmla="*/ 3068559 h 7541443"/>
                      <a:gd name="connsiteX794" fmla="*/ 1592678 w 12192000"/>
                      <a:gd name="connsiteY794" fmla="*/ 3068559 h 7541443"/>
                      <a:gd name="connsiteX795" fmla="*/ 1059032 w 12192000"/>
                      <a:gd name="connsiteY795" fmla="*/ 3068559 h 7541443"/>
                      <a:gd name="connsiteX796" fmla="*/ 1059032 w 12192000"/>
                      <a:gd name="connsiteY796" fmla="*/ 3330338 h 7541443"/>
                      <a:gd name="connsiteX797" fmla="*/ 1106852 w 12192000"/>
                      <a:gd name="connsiteY797" fmla="*/ 3330338 h 7541443"/>
                      <a:gd name="connsiteX798" fmla="*/ 1229854 w 12192000"/>
                      <a:gd name="connsiteY798" fmla="*/ 3131908 h 7541443"/>
                      <a:gd name="connsiteX799" fmla="*/ 1229854 w 12192000"/>
                      <a:gd name="connsiteY799" fmla="*/ 3330338 h 7541443"/>
                      <a:gd name="connsiteX800" fmla="*/ 1274223 w 12192000"/>
                      <a:gd name="connsiteY800" fmla="*/ 3330338 h 7541443"/>
                      <a:gd name="connsiteX801" fmla="*/ 1274223 w 12192000"/>
                      <a:gd name="connsiteY801" fmla="*/ 3068559 h 7541443"/>
                      <a:gd name="connsiteX802" fmla="*/ 1226403 w 12192000"/>
                      <a:gd name="connsiteY802" fmla="*/ 3068559 h 7541443"/>
                      <a:gd name="connsiteX803" fmla="*/ 1103401 w 12192000"/>
                      <a:gd name="connsiteY803" fmla="*/ 3268221 h 7541443"/>
                      <a:gd name="connsiteX804" fmla="*/ 1103401 w 12192000"/>
                      <a:gd name="connsiteY804" fmla="*/ 3068559 h 7541443"/>
                      <a:gd name="connsiteX805" fmla="*/ 1059032 w 12192000"/>
                      <a:gd name="connsiteY805" fmla="*/ 3068559 h 7541443"/>
                      <a:gd name="connsiteX806" fmla="*/ 3550958 w 12192000"/>
                      <a:gd name="connsiteY806" fmla="*/ 3062643 h 7541443"/>
                      <a:gd name="connsiteX807" fmla="*/ 3491553 w 12192000"/>
                      <a:gd name="connsiteY807" fmla="*/ 3071887 h 7541443"/>
                      <a:gd name="connsiteX808" fmla="*/ 3452360 w 12192000"/>
                      <a:gd name="connsiteY808" fmla="*/ 3098262 h 7541443"/>
                      <a:gd name="connsiteX809" fmla="*/ 3432886 w 12192000"/>
                      <a:gd name="connsiteY809" fmla="*/ 3143247 h 7541443"/>
                      <a:gd name="connsiteX810" fmla="*/ 3476270 w 12192000"/>
                      <a:gd name="connsiteY810" fmla="*/ 3149163 h 7541443"/>
                      <a:gd name="connsiteX811" fmla="*/ 3498331 w 12192000"/>
                      <a:gd name="connsiteY811" fmla="*/ 3110340 h 7541443"/>
                      <a:gd name="connsiteX812" fmla="*/ 3544549 w 12192000"/>
                      <a:gd name="connsiteY812" fmla="*/ 3099371 h 7541443"/>
                      <a:gd name="connsiteX813" fmla="*/ 3595081 w 12192000"/>
                      <a:gd name="connsiteY813" fmla="*/ 3114407 h 7541443"/>
                      <a:gd name="connsiteX814" fmla="*/ 3607652 w 12192000"/>
                      <a:gd name="connsiteY814" fmla="*/ 3152614 h 7541443"/>
                      <a:gd name="connsiteX815" fmla="*/ 3607406 w 12192000"/>
                      <a:gd name="connsiteY815" fmla="*/ 3164200 h 7541443"/>
                      <a:gd name="connsiteX816" fmla="*/ 3528281 w 12192000"/>
                      <a:gd name="connsiteY816" fmla="*/ 3179482 h 7541443"/>
                      <a:gd name="connsiteX817" fmla="*/ 3488841 w 12192000"/>
                      <a:gd name="connsiteY817" fmla="*/ 3186138 h 7541443"/>
                      <a:gd name="connsiteX818" fmla="*/ 3456920 w 12192000"/>
                      <a:gd name="connsiteY818" fmla="*/ 3200681 h 7541443"/>
                      <a:gd name="connsiteX819" fmla="*/ 3433996 w 12192000"/>
                      <a:gd name="connsiteY819" fmla="*/ 3226193 h 7541443"/>
                      <a:gd name="connsiteX820" fmla="*/ 3425245 w 12192000"/>
                      <a:gd name="connsiteY820" fmla="*/ 3261319 h 7541443"/>
                      <a:gd name="connsiteX821" fmla="*/ 3448416 w 12192000"/>
                      <a:gd name="connsiteY821" fmla="*/ 3315179 h 7541443"/>
                      <a:gd name="connsiteX822" fmla="*/ 3514723 w 12192000"/>
                      <a:gd name="connsiteY822" fmla="*/ 3336254 h 7541443"/>
                      <a:gd name="connsiteX823" fmla="*/ 3563653 w 12192000"/>
                      <a:gd name="connsiteY823" fmla="*/ 3327627 h 7541443"/>
                      <a:gd name="connsiteX824" fmla="*/ 3611103 w 12192000"/>
                      <a:gd name="connsiteY824" fmla="*/ 3298047 h 7541443"/>
                      <a:gd name="connsiteX825" fmla="*/ 3619977 w 12192000"/>
                      <a:gd name="connsiteY825" fmla="*/ 3330338 h 7541443"/>
                      <a:gd name="connsiteX826" fmla="*/ 3666318 w 12192000"/>
                      <a:gd name="connsiteY826" fmla="*/ 3330338 h 7541443"/>
                      <a:gd name="connsiteX827" fmla="*/ 3655103 w 12192000"/>
                      <a:gd name="connsiteY827" fmla="*/ 3298910 h 7541443"/>
                      <a:gd name="connsiteX828" fmla="*/ 3652268 w 12192000"/>
                      <a:gd name="connsiteY828" fmla="*/ 3220647 h 7541443"/>
                      <a:gd name="connsiteX829" fmla="*/ 3652268 w 12192000"/>
                      <a:gd name="connsiteY829" fmla="*/ 3161488 h 7541443"/>
                      <a:gd name="connsiteX830" fmla="*/ 3650050 w 12192000"/>
                      <a:gd name="connsiteY830" fmla="*/ 3120570 h 7541443"/>
                      <a:gd name="connsiteX831" fmla="*/ 3636246 w 12192000"/>
                      <a:gd name="connsiteY831" fmla="*/ 3090374 h 7541443"/>
                      <a:gd name="connsiteX832" fmla="*/ 3605434 w 12192000"/>
                      <a:gd name="connsiteY832" fmla="*/ 3070531 h 7541443"/>
                      <a:gd name="connsiteX833" fmla="*/ 3550958 w 12192000"/>
                      <a:gd name="connsiteY833" fmla="*/ 3062643 h 7541443"/>
                      <a:gd name="connsiteX834" fmla="*/ 3003596 w 12192000"/>
                      <a:gd name="connsiteY834" fmla="*/ 3062643 h 7541443"/>
                      <a:gd name="connsiteX835" fmla="*/ 2921266 w 12192000"/>
                      <a:gd name="connsiteY835" fmla="*/ 3091730 h 7541443"/>
                      <a:gd name="connsiteX836" fmla="*/ 2880841 w 12192000"/>
                      <a:gd name="connsiteY836" fmla="*/ 3199449 h 7541443"/>
                      <a:gd name="connsiteX837" fmla="*/ 2914734 w 12192000"/>
                      <a:gd name="connsiteY837" fmla="*/ 3301005 h 7541443"/>
                      <a:gd name="connsiteX838" fmla="*/ 3003596 w 12192000"/>
                      <a:gd name="connsiteY838" fmla="*/ 3336254 h 7541443"/>
                      <a:gd name="connsiteX839" fmla="*/ 3066823 w 12192000"/>
                      <a:gd name="connsiteY839" fmla="*/ 3320232 h 7541443"/>
                      <a:gd name="connsiteX840" fmla="*/ 3110946 w 12192000"/>
                      <a:gd name="connsiteY840" fmla="*/ 3275246 h 7541443"/>
                      <a:gd name="connsiteX841" fmla="*/ 3126105 w 12192000"/>
                      <a:gd name="connsiteY841" fmla="*/ 3195751 h 7541443"/>
                      <a:gd name="connsiteX842" fmla="*/ 3091842 w 12192000"/>
                      <a:gd name="connsiteY842" fmla="*/ 3098015 h 7541443"/>
                      <a:gd name="connsiteX843" fmla="*/ 3003596 w 12192000"/>
                      <a:gd name="connsiteY843" fmla="*/ 3062643 h 7541443"/>
                      <a:gd name="connsiteX844" fmla="*/ 2760611 w 12192000"/>
                      <a:gd name="connsiteY844" fmla="*/ 3062643 h 7541443"/>
                      <a:gd name="connsiteX845" fmla="*/ 2665464 w 12192000"/>
                      <a:gd name="connsiteY845" fmla="*/ 3136346 h 7541443"/>
                      <a:gd name="connsiteX846" fmla="*/ 2707614 w 12192000"/>
                      <a:gd name="connsiteY846" fmla="*/ 3143247 h 7541443"/>
                      <a:gd name="connsiteX847" fmla="*/ 2760118 w 12192000"/>
                      <a:gd name="connsiteY847" fmla="*/ 3099124 h 7541443"/>
                      <a:gd name="connsiteX848" fmla="*/ 2791053 w 12192000"/>
                      <a:gd name="connsiteY848" fmla="*/ 3109847 h 7541443"/>
                      <a:gd name="connsiteX849" fmla="*/ 2803009 w 12192000"/>
                      <a:gd name="connsiteY849" fmla="*/ 3138564 h 7541443"/>
                      <a:gd name="connsiteX850" fmla="*/ 2793888 w 12192000"/>
                      <a:gd name="connsiteY850" fmla="*/ 3163214 h 7541443"/>
                      <a:gd name="connsiteX851" fmla="*/ 2774538 w 12192000"/>
                      <a:gd name="connsiteY851" fmla="*/ 3175045 h 7541443"/>
                      <a:gd name="connsiteX852" fmla="*/ 2736208 w 12192000"/>
                      <a:gd name="connsiteY852" fmla="*/ 3177264 h 7541443"/>
                      <a:gd name="connsiteX853" fmla="*/ 2736208 w 12192000"/>
                      <a:gd name="connsiteY853" fmla="*/ 3212020 h 7541443"/>
                      <a:gd name="connsiteX854" fmla="*/ 2746314 w 12192000"/>
                      <a:gd name="connsiteY854" fmla="*/ 3211773 h 7541443"/>
                      <a:gd name="connsiteX855" fmla="*/ 2784768 w 12192000"/>
                      <a:gd name="connsiteY855" fmla="*/ 3214608 h 7541443"/>
                      <a:gd name="connsiteX856" fmla="*/ 2804734 w 12192000"/>
                      <a:gd name="connsiteY856" fmla="*/ 3228782 h 7541443"/>
                      <a:gd name="connsiteX857" fmla="*/ 2814101 w 12192000"/>
                      <a:gd name="connsiteY857" fmla="*/ 3255403 h 7541443"/>
                      <a:gd name="connsiteX858" fmla="*/ 2799188 w 12192000"/>
                      <a:gd name="connsiteY858" fmla="*/ 3287818 h 7541443"/>
                      <a:gd name="connsiteX859" fmla="*/ 2761844 w 12192000"/>
                      <a:gd name="connsiteY859" fmla="*/ 3300512 h 7541443"/>
                      <a:gd name="connsiteX860" fmla="*/ 2722034 w 12192000"/>
                      <a:gd name="connsiteY860" fmla="*/ 3286708 h 7541443"/>
                      <a:gd name="connsiteX861" fmla="*/ 2698987 w 12192000"/>
                      <a:gd name="connsiteY861" fmla="*/ 3247762 h 7541443"/>
                      <a:gd name="connsiteX862" fmla="*/ 2657329 w 12192000"/>
                      <a:gd name="connsiteY862" fmla="*/ 3256636 h 7541443"/>
                      <a:gd name="connsiteX863" fmla="*/ 2761104 w 12192000"/>
                      <a:gd name="connsiteY863" fmla="*/ 3336254 h 7541443"/>
                      <a:gd name="connsiteX864" fmla="*/ 2832834 w 12192000"/>
                      <a:gd name="connsiteY864" fmla="*/ 3314316 h 7541443"/>
                      <a:gd name="connsiteX865" fmla="*/ 2858470 w 12192000"/>
                      <a:gd name="connsiteY865" fmla="*/ 3257129 h 7541443"/>
                      <a:gd name="connsiteX866" fmla="*/ 2848610 w 12192000"/>
                      <a:gd name="connsiteY866" fmla="*/ 3218306 h 7541443"/>
                      <a:gd name="connsiteX867" fmla="*/ 2819031 w 12192000"/>
                      <a:gd name="connsiteY867" fmla="*/ 3191314 h 7541443"/>
                      <a:gd name="connsiteX868" fmla="*/ 2850089 w 12192000"/>
                      <a:gd name="connsiteY868" fmla="*/ 3140289 h 7541443"/>
                      <a:gd name="connsiteX869" fmla="*/ 2826302 w 12192000"/>
                      <a:gd name="connsiteY869" fmla="*/ 3085567 h 7541443"/>
                      <a:gd name="connsiteX870" fmla="*/ 2760611 w 12192000"/>
                      <a:gd name="connsiteY870" fmla="*/ 3062643 h 7541443"/>
                      <a:gd name="connsiteX871" fmla="*/ 1965372 w 12192000"/>
                      <a:gd name="connsiteY871" fmla="*/ 3062643 h 7541443"/>
                      <a:gd name="connsiteX872" fmla="*/ 1883042 w 12192000"/>
                      <a:gd name="connsiteY872" fmla="*/ 3091730 h 7541443"/>
                      <a:gd name="connsiteX873" fmla="*/ 1842617 w 12192000"/>
                      <a:gd name="connsiteY873" fmla="*/ 3199449 h 7541443"/>
                      <a:gd name="connsiteX874" fmla="*/ 1876510 w 12192000"/>
                      <a:gd name="connsiteY874" fmla="*/ 3301005 h 7541443"/>
                      <a:gd name="connsiteX875" fmla="*/ 1965372 w 12192000"/>
                      <a:gd name="connsiteY875" fmla="*/ 3336254 h 7541443"/>
                      <a:gd name="connsiteX876" fmla="*/ 2028598 w 12192000"/>
                      <a:gd name="connsiteY876" fmla="*/ 3320232 h 7541443"/>
                      <a:gd name="connsiteX877" fmla="*/ 2072721 w 12192000"/>
                      <a:gd name="connsiteY877" fmla="*/ 3275246 h 7541443"/>
                      <a:gd name="connsiteX878" fmla="*/ 2087881 w 12192000"/>
                      <a:gd name="connsiteY878" fmla="*/ 3195751 h 7541443"/>
                      <a:gd name="connsiteX879" fmla="*/ 2053618 w 12192000"/>
                      <a:gd name="connsiteY879" fmla="*/ 3098015 h 7541443"/>
                      <a:gd name="connsiteX880" fmla="*/ 1965372 w 12192000"/>
                      <a:gd name="connsiteY880" fmla="*/ 3062643 h 7541443"/>
                      <a:gd name="connsiteX881" fmla="*/ 1441004 w 12192000"/>
                      <a:gd name="connsiteY881" fmla="*/ 3062643 h 7541443"/>
                      <a:gd name="connsiteX882" fmla="*/ 1378517 w 12192000"/>
                      <a:gd name="connsiteY882" fmla="*/ 3078542 h 7541443"/>
                      <a:gd name="connsiteX883" fmla="*/ 1335750 w 12192000"/>
                      <a:gd name="connsiteY883" fmla="*/ 3126239 h 7541443"/>
                      <a:gd name="connsiteX884" fmla="*/ 1321699 w 12192000"/>
                      <a:gd name="connsiteY884" fmla="*/ 3200435 h 7541443"/>
                      <a:gd name="connsiteX885" fmla="*/ 1354360 w 12192000"/>
                      <a:gd name="connsiteY885" fmla="*/ 3301128 h 7541443"/>
                      <a:gd name="connsiteX886" fmla="*/ 1440758 w 12192000"/>
                      <a:gd name="connsiteY886" fmla="*/ 3336254 h 7541443"/>
                      <a:gd name="connsiteX887" fmla="*/ 1513104 w 12192000"/>
                      <a:gd name="connsiteY887" fmla="*/ 3310742 h 7541443"/>
                      <a:gd name="connsiteX888" fmla="*/ 1549709 w 12192000"/>
                      <a:gd name="connsiteY888" fmla="*/ 3240120 h 7541443"/>
                      <a:gd name="connsiteX889" fmla="*/ 1506079 w 12192000"/>
                      <a:gd name="connsiteY889" fmla="*/ 3234451 h 7541443"/>
                      <a:gd name="connsiteX890" fmla="*/ 1483894 w 12192000"/>
                      <a:gd name="connsiteY890" fmla="*/ 3283750 h 7541443"/>
                      <a:gd name="connsiteX891" fmla="*/ 1440264 w 12192000"/>
                      <a:gd name="connsiteY891" fmla="*/ 3299773 h 7541443"/>
                      <a:gd name="connsiteX892" fmla="*/ 1387514 w 12192000"/>
                      <a:gd name="connsiteY892" fmla="*/ 3275862 h 7541443"/>
                      <a:gd name="connsiteX893" fmla="*/ 1367301 w 12192000"/>
                      <a:gd name="connsiteY893" fmla="*/ 3199202 h 7541443"/>
                      <a:gd name="connsiteX894" fmla="*/ 1388253 w 12192000"/>
                      <a:gd name="connsiteY894" fmla="*/ 3123158 h 7541443"/>
                      <a:gd name="connsiteX895" fmla="*/ 1442729 w 12192000"/>
                      <a:gd name="connsiteY895" fmla="*/ 3099124 h 7541443"/>
                      <a:gd name="connsiteX896" fmla="*/ 1480566 w 12192000"/>
                      <a:gd name="connsiteY896" fmla="*/ 3112435 h 7541443"/>
                      <a:gd name="connsiteX897" fmla="*/ 1502381 w 12192000"/>
                      <a:gd name="connsiteY897" fmla="*/ 3152121 h 7541443"/>
                      <a:gd name="connsiteX898" fmla="*/ 1545518 w 12192000"/>
                      <a:gd name="connsiteY898" fmla="*/ 3145466 h 7541443"/>
                      <a:gd name="connsiteX899" fmla="*/ 1510762 w 12192000"/>
                      <a:gd name="connsiteY899" fmla="*/ 3084211 h 7541443"/>
                      <a:gd name="connsiteX900" fmla="*/ 1441004 w 12192000"/>
                      <a:gd name="connsiteY900" fmla="*/ 3062643 h 7541443"/>
                      <a:gd name="connsiteX901" fmla="*/ 3513472 w 12192000"/>
                      <a:gd name="connsiteY901" fmla="*/ 2605624 h 7541443"/>
                      <a:gd name="connsiteX902" fmla="*/ 3567208 w 12192000"/>
                      <a:gd name="connsiteY902" fmla="*/ 2605624 h 7541443"/>
                      <a:gd name="connsiteX903" fmla="*/ 3609113 w 12192000"/>
                      <a:gd name="connsiteY903" fmla="*/ 2608459 h 7541443"/>
                      <a:gd name="connsiteX904" fmla="*/ 3630312 w 12192000"/>
                      <a:gd name="connsiteY904" fmla="*/ 2622016 h 7541443"/>
                      <a:gd name="connsiteX905" fmla="*/ 3638446 w 12192000"/>
                      <a:gd name="connsiteY905" fmla="*/ 2645310 h 7541443"/>
                      <a:gd name="connsiteX906" fmla="*/ 3623656 w 12192000"/>
                      <a:gd name="connsiteY906" fmla="*/ 2675506 h 7541443"/>
                      <a:gd name="connsiteX907" fmla="*/ 3571892 w 12192000"/>
                      <a:gd name="connsiteY907" fmla="*/ 2684257 h 7541443"/>
                      <a:gd name="connsiteX908" fmla="*/ 3513472 w 12192000"/>
                      <a:gd name="connsiteY908" fmla="*/ 2684257 h 7541443"/>
                      <a:gd name="connsiteX909" fmla="*/ 3513472 w 12192000"/>
                      <a:gd name="connsiteY909" fmla="*/ 2605624 h 7541443"/>
                      <a:gd name="connsiteX910" fmla="*/ 4110626 w 12192000"/>
                      <a:gd name="connsiteY910" fmla="*/ 2495687 h 7541443"/>
                      <a:gd name="connsiteX911" fmla="*/ 4173730 w 12192000"/>
                      <a:gd name="connsiteY911" fmla="*/ 2495687 h 7541443"/>
                      <a:gd name="connsiteX912" fmla="*/ 4173730 w 12192000"/>
                      <a:gd name="connsiteY912" fmla="*/ 2582207 h 7541443"/>
                      <a:gd name="connsiteX913" fmla="*/ 4124677 w 12192000"/>
                      <a:gd name="connsiteY913" fmla="*/ 2582207 h 7541443"/>
                      <a:gd name="connsiteX914" fmla="*/ 4064901 w 12192000"/>
                      <a:gd name="connsiteY914" fmla="*/ 2571238 h 7541443"/>
                      <a:gd name="connsiteX915" fmla="*/ 4048016 w 12192000"/>
                      <a:gd name="connsiteY915" fmla="*/ 2536852 h 7541443"/>
                      <a:gd name="connsiteX916" fmla="*/ 4059478 w 12192000"/>
                      <a:gd name="connsiteY916" fmla="*/ 2508012 h 7541443"/>
                      <a:gd name="connsiteX917" fmla="*/ 4110626 w 12192000"/>
                      <a:gd name="connsiteY917" fmla="*/ 2495687 h 7541443"/>
                      <a:gd name="connsiteX918" fmla="*/ 3513472 w 12192000"/>
                      <a:gd name="connsiteY918" fmla="*/ 2495687 h 7541443"/>
                      <a:gd name="connsiteX919" fmla="*/ 3562278 w 12192000"/>
                      <a:gd name="connsiteY919" fmla="*/ 2495687 h 7541443"/>
                      <a:gd name="connsiteX920" fmla="*/ 3612441 w 12192000"/>
                      <a:gd name="connsiteY920" fmla="*/ 2503821 h 7541443"/>
                      <a:gd name="connsiteX921" fmla="*/ 3627107 w 12192000"/>
                      <a:gd name="connsiteY921" fmla="*/ 2532661 h 7541443"/>
                      <a:gd name="connsiteX922" fmla="*/ 3618726 w 12192000"/>
                      <a:gd name="connsiteY922" fmla="*/ 2554230 h 7541443"/>
                      <a:gd name="connsiteX923" fmla="*/ 3599746 w 12192000"/>
                      <a:gd name="connsiteY923" fmla="*/ 2566185 h 7541443"/>
                      <a:gd name="connsiteX924" fmla="*/ 3560799 w 12192000"/>
                      <a:gd name="connsiteY924" fmla="*/ 2569143 h 7541443"/>
                      <a:gd name="connsiteX925" fmla="*/ 3513472 w 12192000"/>
                      <a:gd name="connsiteY925" fmla="*/ 2569143 h 7541443"/>
                      <a:gd name="connsiteX926" fmla="*/ 3513472 w 12192000"/>
                      <a:gd name="connsiteY926" fmla="*/ 2495687 h 7541443"/>
                      <a:gd name="connsiteX927" fmla="*/ 2759783 w 12192000"/>
                      <a:gd name="connsiteY927" fmla="*/ 2495687 h 7541443"/>
                      <a:gd name="connsiteX928" fmla="*/ 2861093 w 12192000"/>
                      <a:gd name="connsiteY928" fmla="*/ 2495687 h 7541443"/>
                      <a:gd name="connsiteX929" fmla="*/ 2861093 w 12192000"/>
                      <a:gd name="connsiteY929" fmla="*/ 2684257 h 7541443"/>
                      <a:gd name="connsiteX930" fmla="*/ 2720344 w 12192000"/>
                      <a:gd name="connsiteY930" fmla="*/ 2684257 h 7541443"/>
                      <a:gd name="connsiteX931" fmla="*/ 2759783 w 12192000"/>
                      <a:gd name="connsiteY931" fmla="*/ 2495687 h 7541443"/>
                      <a:gd name="connsiteX932" fmla="*/ 1708197 w 12192000"/>
                      <a:gd name="connsiteY932" fmla="*/ 2489771 h 7541443"/>
                      <a:gd name="connsiteX933" fmla="*/ 1763042 w 12192000"/>
                      <a:gd name="connsiteY933" fmla="*/ 2514790 h 7541443"/>
                      <a:gd name="connsiteX934" fmla="*/ 1785103 w 12192000"/>
                      <a:gd name="connsiteY934" fmla="*/ 2588370 h 7541443"/>
                      <a:gd name="connsiteX935" fmla="*/ 1763166 w 12192000"/>
                      <a:gd name="connsiteY935" fmla="*/ 2665030 h 7541443"/>
                      <a:gd name="connsiteX936" fmla="*/ 1708197 w 12192000"/>
                      <a:gd name="connsiteY936" fmla="*/ 2690173 h 7541443"/>
                      <a:gd name="connsiteX937" fmla="*/ 1652981 w 12192000"/>
                      <a:gd name="connsiteY937" fmla="*/ 2665153 h 7541443"/>
                      <a:gd name="connsiteX938" fmla="*/ 1631043 w 12192000"/>
                      <a:gd name="connsiteY938" fmla="*/ 2589849 h 7541443"/>
                      <a:gd name="connsiteX939" fmla="*/ 1652981 w 12192000"/>
                      <a:gd name="connsiteY939" fmla="*/ 2514667 h 7541443"/>
                      <a:gd name="connsiteX940" fmla="*/ 1708197 w 12192000"/>
                      <a:gd name="connsiteY940" fmla="*/ 2489771 h 7541443"/>
                      <a:gd name="connsiteX941" fmla="*/ 2529072 w 12192000"/>
                      <a:gd name="connsiteY941" fmla="*/ 2489525 h 7541443"/>
                      <a:gd name="connsiteX942" fmla="*/ 2584041 w 12192000"/>
                      <a:gd name="connsiteY942" fmla="*/ 2515160 h 7541443"/>
                      <a:gd name="connsiteX943" fmla="*/ 2600802 w 12192000"/>
                      <a:gd name="connsiteY943" fmla="*/ 2564706 h 7541443"/>
                      <a:gd name="connsiteX944" fmla="*/ 2454630 w 12192000"/>
                      <a:gd name="connsiteY944" fmla="*/ 2564706 h 7541443"/>
                      <a:gd name="connsiteX945" fmla="*/ 2477677 w 12192000"/>
                      <a:gd name="connsiteY945" fmla="*/ 2509984 h 7541443"/>
                      <a:gd name="connsiteX946" fmla="*/ 2529072 w 12192000"/>
                      <a:gd name="connsiteY946" fmla="*/ 2489525 h 7541443"/>
                      <a:gd name="connsiteX947" fmla="*/ 4096576 w 12192000"/>
                      <a:gd name="connsiteY947" fmla="*/ 2458959 h 7541443"/>
                      <a:gd name="connsiteX948" fmla="*/ 4026941 w 12192000"/>
                      <a:gd name="connsiteY948" fmla="*/ 2480158 h 7541443"/>
                      <a:gd name="connsiteX949" fmla="*/ 4002907 w 12192000"/>
                      <a:gd name="connsiteY949" fmla="*/ 2535373 h 7541443"/>
                      <a:gd name="connsiteX950" fmla="*/ 4021271 w 12192000"/>
                      <a:gd name="connsiteY950" fmla="*/ 2586398 h 7541443"/>
                      <a:gd name="connsiteX951" fmla="*/ 4077596 w 12192000"/>
                      <a:gd name="connsiteY951" fmla="*/ 2613759 h 7541443"/>
                      <a:gd name="connsiteX952" fmla="*/ 4033966 w 12192000"/>
                      <a:gd name="connsiteY952" fmla="*/ 2650240 h 7541443"/>
                      <a:gd name="connsiteX953" fmla="*/ 3986146 w 12192000"/>
                      <a:gd name="connsiteY953" fmla="*/ 2720738 h 7541443"/>
                      <a:gd name="connsiteX954" fmla="*/ 4041114 w 12192000"/>
                      <a:gd name="connsiteY954" fmla="*/ 2720738 h 7541443"/>
                      <a:gd name="connsiteX955" fmla="*/ 4079814 w 12192000"/>
                      <a:gd name="connsiteY955" fmla="*/ 2663551 h 7541443"/>
                      <a:gd name="connsiteX956" fmla="*/ 4113215 w 12192000"/>
                      <a:gd name="connsiteY956" fmla="*/ 2624728 h 7541443"/>
                      <a:gd name="connsiteX957" fmla="*/ 4148094 w 12192000"/>
                      <a:gd name="connsiteY957" fmla="*/ 2618689 h 7541443"/>
                      <a:gd name="connsiteX958" fmla="*/ 4173730 w 12192000"/>
                      <a:gd name="connsiteY958" fmla="*/ 2618689 h 7541443"/>
                      <a:gd name="connsiteX959" fmla="*/ 4173730 w 12192000"/>
                      <a:gd name="connsiteY959" fmla="*/ 2720738 h 7541443"/>
                      <a:gd name="connsiteX960" fmla="*/ 4217852 w 12192000"/>
                      <a:gd name="connsiteY960" fmla="*/ 2720738 h 7541443"/>
                      <a:gd name="connsiteX961" fmla="*/ 4217852 w 12192000"/>
                      <a:gd name="connsiteY961" fmla="*/ 2458959 h 7541443"/>
                      <a:gd name="connsiteX962" fmla="*/ 4096576 w 12192000"/>
                      <a:gd name="connsiteY962" fmla="*/ 2458959 h 7541443"/>
                      <a:gd name="connsiteX963" fmla="*/ 3735556 w 12192000"/>
                      <a:gd name="connsiteY963" fmla="*/ 2458959 h 7541443"/>
                      <a:gd name="connsiteX964" fmla="*/ 3735556 w 12192000"/>
                      <a:gd name="connsiteY964" fmla="*/ 2720738 h 7541443"/>
                      <a:gd name="connsiteX965" fmla="*/ 3783377 w 12192000"/>
                      <a:gd name="connsiteY965" fmla="*/ 2720738 h 7541443"/>
                      <a:gd name="connsiteX966" fmla="*/ 3906378 w 12192000"/>
                      <a:gd name="connsiteY966" fmla="*/ 2522308 h 7541443"/>
                      <a:gd name="connsiteX967" fmla="*/ 3906378 w 12192000"/>
                      <a:gd name="connsiteY967" fmla="*/ 2720738 h 7541443"/>
                      <a:gd name="connsiteX968" fmla="*/ 3950748 w 12192000"/>
                      <a:gd name="connsiteY968" fmla="*/ 2720738 h 7541443"/>
                      <a:gd name="connsiteX969" fmla="*/ 3950748 w 12192000"/>
                      <a:gd name="connsiteY969" fmla="*/ 2458959 h 7541443"/>
                      <a:gd name="connsiteX970" fmla="*/ 3902927 w 12192000"/>
                      <a:gd name="connsiteY970" fmla="*/ 2458959 h 7541443"/>
                      <a:gd name="connsiteX971" fmla="*/ 3779925 w 12192000"/>
                      <a:gd name="connsiteY971" fmla="*/ 2658621 h 7541443"/>
                      <a:gd name="connsiteX972" fmla="*/ 3779925 w 12192000"/>
                      <a:gd name="connsiteY972" fmla="*/ 2458959 h 7541443"/>
                      <a:gd name="connsiteX973" fmla="*/ 3735556 w 12192000"/>
                      <a:gd name="connsiteY973" fmla="*/ 2458959 h 7541443"/>
                      <a:gd name="connsiteX974" fmla="*/ 3469103 w 12192000"/>
                      <a:gd name="connsiteY974" fmla="*/ 2458959 h 7541443"/>
                      <a:gd name="connsiteX975" fmla="*/ 3469103 w 12192000"/>
                      <a:gd name="connsiteY975" fmla="*/ 2720738 h 7541443"/>
                      <a:gd name="connsiteX976" fmla="*/ 3587175 w 12192000"/>
                      <a:gd name="connsiteY976" fmla="*/ 2720738 h 7541443"/>
                      <a:gd name="connsiteX977" fmla="*/ 3657426 w 12192000"/>
                      <a:gd name="connsiteY977" fmla="*/ 2702744 h 7541443"/>
                      <a:gd name="connsiteX978" fmla="*/ 3684048 w 12192000"/>
                      <a:gd name="connsiteY978" fmla="*/ 2647529 h 7541443"/>
                      <a:gd name="connsiteX979" fmla="*/ 3671846 w 12192000"/>
                      <a:gd name="connsiteY979" fmla="*/ 2607473 h 7541443"/>
                      <a:gd name="connsiteX980" fmla="*/ 3641157 w 12192000"/>
                      <a:gd name="connsiteY980" fmla="*/ 2584426 h 7541443"/>
                      <a:gd name="connsiteX981" fmla="*/ 3664451 w 12192000"/>
                      <a:gd name="connsiteY981" fmla="*/ 2561132 h 7541443"/>
                      <a:gd name="connsiteX982" fmla="*/ 3672216 w 12192000"/>
                      <a:gd name="connsiteY982" fmla="*/ 2528471 h 7541443"/>
                      <a:gd name="connsiteX983" fmla="*/ 3659028 w 12192000"/>
                      <a:gd name="connsiteY983" fmla="*/ 2488292 h 7541443"/>
                      <a:gd name="connsiteX984" fmla="*/ 3627477 w 12192000"/>
                      <a:gd name="connsiteY984" fmla="*/ 2465245 h 7541443"/>
                      <a:gd name="connsiteX985" fmla="*/ 3571399 w 12192000"/>
                      <a:gd name="connsiteY985" fmla="*/ 2458959 h 7541443"/>
                      <a:gd name="connsiteX986" fmla="*/ 3469103 w 12192000"/>
                      <a:gd name="connsiteY986" fmla="*/ 2458959 h 7541443"/>
                      <a:gd name="connsiteX987" fmla="*/ 3216346 w 12192000"/>
                      <a:gd name="connsiteY987" fmla="*/ 2458959 h 7541443"/>
                      <a:gd name="connsiteX988" fmla="*/ 3216346 w 12192000"/>
                      <a:gd name="connsiteY988" fmla="*/ 2495687 h 7541443"/>
                      <a:gd name="connsiteX989" fmla="*/ 3300648 w 12192000"/>
                      <a:gd name="connsiteY989" fmla="*/ 2495687 h 7541443"/>
                      <a:gd name="connsiteX990" fmla="*/ 3300648 w 12192000"/>
                      <a:gd name="connsiteY990" fmla="*/ 2720738 h 7541443"/>
                      <a:gd name="connsiteX991" fmla="*/ 3344771 w 12192000"/>
                      <a:gd name="connsiteY991" fmla="*/ 2720738 h 7541443"/>
                      <a:gd name="connsiteX992" fmla="*/ 3344771 w 12192000"/>
                      <a:gd name="connsiteY992" fmla="*/ 2495687 h 7541443"/>
                      <a:gd name="connsiteX993" fmla="*/ 3429073 w 12192000"/>
                      <a:gd name="connsiteY993" fmla="*/ 2495687 h 7541443"/>
                      <a:gd name="connsiteX994" fmla="*/ 3429073 w 12192000"/>
                      <a:gd name="connsiteY994" fmla="*/ 2458959 h 7541443"/>
                      <a:gd name="connsiteX995" fmla="*/ 3216346 w 12192000"/>
                      <a:gd name="connsiteY995" fmla="*/ 2458959 h 7541443"/>
                      <a:gd name="connsiteX996" fmla="*/ 2722809 w 12192000"/>
                      <a:gd name="connsiteY996" fmla="*/ 2458959 h 7541443"/>
                      <a:gd name="connsiteX997" fmla="*/ 2677946 w 12192000"/>
                      <a:gd name="connsiteY997" fmla="*/ 2684257 h 7541443"/>
                      <a:gd name="connsiteX998" fmla="*/ 2654529 w 12192000"/>
                      <a:gd name="connsiteY998" fmla="*/ 2684257 h 7541443"/>
                      <a:gd name="connsiteX999" fmla="*/ 2654529 w 12192000"/>
                      <a:gd name="connsiteY999" fmla="*/ 2794934 h 7541443"/>
                      <a:gd name="connsiteX1000" fmla="*/ 2691010 w 12192000"/>
                      <a:gd name="connsiteY1000" fmla="*/ 2794934 h 7541443"/>
                      <a:gd name="connsiteX1001" fmla="*/ 2691010 w 12192000"/>
                      <a:gd name="connsiteY1001" fmla="*/ 2720738 h 7541443"/>
                      <a:gd name="connsiteX1002" fmla="*/ 2897082 w 12192000"/>
                      <a:gd name="connsiteY1002" fmla="*/ 2720738 h 7541443"/>
                      <a:gd name="connsiteX1003" fmla="*/ 2897082 w 12192000"/>
                      <a:gd name="connsiteY1003" fmla="*/ 2794934 h 7541443"/>
                      <a:gd name="connsiteX1004" fmla="*/ 2933563 w 12192000"/>
                      <a:gd name="connsiteY1004" fmla="*/ 2794934 h 7541443"/>
                      <a:gd name="connsiteX1005" fmla="*/ 2933563 w 12192000"/>
                      <a:gd name="connsiteY1005" fmla="*/ 2684257 h 7541443"/>
                      <a:gd name="connsiteX1006" fmla="*/ 2905216 w 12192000"/>
                      <a:gd name="connsiteY1006" fmla="*/ 2684257 h 7541443"/>
                      <a:gd name="connsiteX1007" fmla="*/ 2905216 w 12192000"/>
                      <a:gd name="connsiteY1007" fmla="*/ 2458959 h 7541443"/>
                      <a:gd name="connsiteX1008" fmla="*/ 2722809 w 12192000"/>
                      <a:gd name="connsiteY1008" fmla="*/ 2458959 h 7541443"/>
                      <a:gd name="connsiteX1009" fmla="*/ 2157048 w 12192000"/>
                      <a:gd name="connsiteY1009" fmla="*/ 2458959 h 7541443"/>
                      <a:gd name="connsiteX1010" fmla="*/ 2157048 w 12192000"/>
                      <a:gd name="connsiteY1010" fmla="*/ 2631507 h 7541443"/>
                      <a:gd name="connsiteX1011" fmla="*/ 2155076 w 12192000"/>
                      <a:gd name="connsiteY1011" fmla="*/ 2671686 h 7541443"/>
                      <a:gd name="connsiteX1012" fmla="*/ 2147188 w 12192000"/>
                      <a:gd name="connsiteY1012" fmla="*/ 2680683 h 7541443"/>
                      <a:gd name="connsiteX1013" fmla="*/ 2127468 w 12192000"/>
                      <a:gd name="connsiteY1013" fmla="*/ 2683517 h 7541443"/>
                      <a:gd name="connsiteX1014" fmla="*/ 2107995 w 12192000"/>
                      <a:gd name="connsiteY1014" fmla="*/ 2683517 h 7541443"/>
                      <a:gd name="connsiteX1015" fmla="*/ 2107995 w 12192000"/>
                      <a:gd name="connsiteY1015" fmla="*/ 2720492 h 7541443"/>
                      <a:gd name="connsiteX1016" fmla="*/ 2143737 w 12192000"/>
                      <a:gd name="connsiteY1016" fmla="*/ 2722464 h 7541443"/>
                      <a:gd name="connsiteX1017" fmla="*/ 2182191 w 12192000"/>
                      <a:gd name="connsiteY1017" fmla="*/ 2711618 h 7541443"/>
                      <a:gd name="connsiteX1018" fmla="*/ 2198459 w 12192000"/>
                      <a:gd name="connsiteY1018" fmla="*/ 2686229 h 7541443"/>
                      <a:gd name="connsiteX1019" fmla="*/ 2201417 w 12192000"/>
                      <a:gd name="connsiteY1019" fmla="*/ 2626084 h 7541443"/>
                      <a:gd name="connsiteX1020" fmla="*/ 2201417 w 12192000"/>
                      <a:gd name="connsiteY1020" fmla="*/ 2495687 h 7541443"/>
                      <a:gd name="connsiteX1021" fmla="*/ 2318996 w 12192000"/>
                      <a:gd name="connsiteY1021" fmla="*/ 2495687 h 7541443"/>
                      <a:gd name="connsiteX1022" fmla="*/ 2318996 w 12192000"/>
                      <a:gd name="connsiteY1022" fmla="*/ 2720738 h 7541443"/>
                      <a:gd name="connsiteX1023" fmla="*/ 2363119 w 12192000"/>
                      <a:gd name="connsiteY1023" fmla="*/ 2720738 h 7541443"/>
                      <a:gd name="connsiteX1024" fmla="*/ 2363119 w 12192000"/>
                      <a:gd name="connsiteY1024" fmla="*/ 2458959 h 7541443"/>
                      <a:gd name="connsiteX1025" fmla="*/ 2157048 w 12192000"/>
                      <a:gd name="connsiteY1025" fmla="*/ 2458959 h 7541443"/>
                      <a:gd name="connsiteX1026" fmla="*/ 1335503 w 12192000"/>
                      <a:gd name="connsiteY1026" fmla="*/ 2458959 h 7541443"/>
                      <a:gd name="connsiteX1027" fmla="*/ 1335503 w 12192000"/>
                      <a:gd name="connsiteY1027" fmla="*/ 2720738 h 7541443"/>
                      <a:gd name="connsiteX1028" fmla="*/ 1379873 w 12192000"/>
                      <a:gd name="connsiteY1028" fmla="*/ 2720738 h 7541443"/>
                      <a:gd name="connsiteX1029" fmla="*/ 1379873 w 12192000"/>
                      <a:gd name="connsiteY1029" fmla="*/ 2495687 h 7541443"/>
                      <a:gd name="connsiteX1030" fmla="*/ 1497698 w 12192000"/>
                      <a:gd name="connsiteY1030" fmla="*/ 2495687 h 7541443"/>
                      <a:gd name="connsiteX1031" fmla="*/ 1497698 w 12192000"/>
                      <a:gd name="connsiteY1031" fmla="*/ 2720738 h 7541443"/>
                      <a:gd name="connsiteX1032" fmla="*/ 1542067 w 12192000"/>
                      <a:gd name="connsiteY1032" fmla="*/ 2720738 h 7541443"/>
                      <a:gd name="connsiteX1033" fmla="*/ 1542067 w 12192000"/>
                      <a:gd name="connsiteY1033" fmla="*/ 2458959 h 7541443"/>
                      <a:gd name="connsiteX1034" fmla="*/ 1335503 w 12192000"/>
                      <a:gd name="connsiteY1034" fmla="*/ 2458959 h 7541443"/>
                      <a:gd name="connsiteX1035" fmla="*/ 3088828 w 12192000"/>
                      <a:gd name="connsiteY1035" fmla="*/ 2453043 h 7541443"/>
                      <a:gd name="connsiteX1036" fmla="*/ 3026341 w 12192000"/>
                      <a:gd name="connsiteY1036" fmla="*/ 2468942 h 7541443"/>
                      <a:gd name="connsiteX1037" fmla="*/ 2983574 w 12192000"/>
                      <a:gd name="connsiteY1037" fmla="*/ 2516639 h 7541443"/>
                      <a:gd name="connsiteX1038" fmla="*/ 2969524 w 12192000"/>
                      <a:gd name="connsiteY1038" fmla="*/ 2590835 h 7541443"/>
                      <a:gd name="connsiteX1039" fmla="*/ 3002185 w 12192000"/>
                      <a:gd name="connsiteY1039" fmla="*/ 2691528 h 7541443"/>
                      <a:gd name="connsiteX1040" fmla="*/ 3088582 w 12192000"/>
                      <a:gd name="connsiteY1040" fmla="*/ 2726654 h 7541443"/>
                      <a:gd name="connsiteX1041" fmla="*/ 3160929 w 12192000"/>
                      <a:gd name="connsiteY1041" fmla="*/ 2701142 h 7541443"/>
                      <a:gd name="connsiteX1042" fmla="*/ 3197533 w 12192000"/>
                      <a:gd name="connsiteY1042" fmla="*/ 2630521 h 7541443"/>
                      <a:gd name="connsiteX1043" fmla="*/ 3153903 w 12192000"/>
                      <a:gd name="connsiteY1043" fmla="*/ 2624851 h 7541443"/>
                      <a:gd name="connsiteX1044" fmla="*/ 3131718 w 12192000"/>
                      <a:gd name="connsiteY1044" fmla="*/ 2674150 h 7541443"/>
                      <a:gd name="connsiteX1045" fmla="*/ 3088089 w 12192000"/>
                      <a:gd name="connsiteY1045" fmla="*/ 2690173 h 7541443"/>
                      <a:gd name="connsiteX1046" fmla="*/ 3035338 w 12192000"/>
                      <a:gd name="connsiteY1046" fmla="*/ 2666262 h 7541443"/>
                      <a:gd name="connsiteX1047" fmla="*/ 3015126 w 12192000"/>
                      <a:gd name="connsiteY1047" fmla="*/ 2589602 h 7541443"/>
                      <a:gd name="connsiteX1048" fmla="*/ 3036078 w 12192000"/>
                      <a:gd name="connsiteY1048" fmla="*/ 2513558 h 7541443"/>
                      <a:gd name="connsiteX1049" fmla="*/ 3090554 w 12192000"/>
                      <a:gd name="connsiteY1049" fmla="*/ 2489525 h 7541443"/>
                      <a:gd name="connsiteX1050" fmla="*/ 3128391 w 12192000"/>
                      <a:gd name="connsiteY1050" fmla="*/ 2502835 h 7541443"/>
                      <a:gd name="connsiteX1051" fmla="*/ 3150206 w 12192000"/>
                      <a:gd name="connsiteY1051" fmla="*/ 2542521 h 7541443"/>
                      <a:gd name="connsiteX1052" fmla="*/ 3193343 w 12192000"/>
                      <a:gd name="connsiteY1052" fmla="*/ 2535866 h 7541443"/>
                      <a:gd name="connsiteX1053" fmla="*/ 3158587 w 12192000"/>
                      <a:gd name="connsiteY1053" fmla="*/ 2474612 h 7541443"/>
                      <a:gd name="connsiteX1054" fmla="*/ 3088828 w 12192000"/>
                      <a:gd name="connsiteY1054" fmla="*/ 2453043 h 7541443"/>
                      <a:gd name="connsiteX1055" fmla="*/ 2528579 w 12192000"/>
                      <a:gd name="connsiteY1055" fmla="*/ 2453043 h 7541443"/>
                      <a:gd name="connsiteX1056" fmla="*/ 2440333 w 12192000"/>
                      <a:gd name="connsiteY1056" fmla="*/ 2489525 h 7541443"/>
                      <a:gd name="connsiteX1057" fmla="*/ 2406317 w 12192000"/>
                      <a:gd name="connsiteY1057" fmla="*/ 2592067 h 7541443"/>
                      <a:gd name="connsiteX1058" fmla="*/ 2439963 w 12192000"/>
                      <a:gd name="connsiteY1058" fmla="*/ 2691282 h 7541443"/>
                      <a:gd name="connsiteX1059" fmla="*/ 2531044 w 12192000"/>
                      <a:gd name="connsiteY1059" fmla="*/ 2726654 h 7541443"/>
                      <a:gd name="connsiteX1060" fmla="*/ 2605979 w 12192000"/>
                      <a:gd name="connsiteY1060" fmla="*/ 2704470 h 7541443"/>
                      <a:gd name="connsiteX1061" fmla="*/ 2646158 w 12192000"/>
                      <a:gd name="connsiteY1061" fmla="*/ 2642106 h 7541443"/>
                      <a:gd name="connsiteX1062" fmla="*/ 2600309 w 12192000"/>
                      <a:gd name="connsiteY1062" fmla="*/ 2636436 h 7541443"/>
                      <a:gd name="connsiteX1063" fmla="*/ 2572948 w 12192000"/>
                      <a:gd name="connsiteY1063" fmla="*/ 2677355 h 7541443"/>
                      <a:gd name="connsiteX1064" fmla="*/ 2531290 w 12192000"/>
                      <a:gd name="connsiteY1064" fmla="*/ 2690173 h 7541443"/>
                      <a:gd name="connsiteX1065" fmla="*/ 2476568 w 12192000"/>
                      <a:gd name="connsiteY1065" fmla="*/ 2667248 h 7541443"/>
                      <a:gd name="connsiteX1066" fmla="*/ 2452165 w 12192000"/>
                      <a:gd name="connsiteY1066" fmla="*/ 2601188 h 7541443"/>
                      <a:gd name="connsiteX1067" fmla="*/ 2647390 w 12192000"/>
                      <a:gd name="connsiteY1067" fmla="*/ 2601188 h 7541443"/>
                      <a:gd name="connsiteX1068" fmla="*/ 2647637 w 12192000"/>
                      <a:gd name="connsiteY1068" fmla="*/ 2589356 h 7541443"/>
                      <a:gd name="connsiteX1069" fmla="*/ 2614360 w 12192000"/>
                      <a:gd name="connsiteY1069" fmla="*/ 2488785 h 7541443"/>
                      <a:gd name="connsiteX1070" fmla="*/ 2528579 w 12192000"/>
                      <a:gd name="connsiteY1070" fmla="*/ 2453043 h 7541443"/>
                      <a:gd name="connsiteX1071" fmla="*/ 1983929 w 12192000"/>
                      <a:gd name="connsiteY1071" fmla="*/ 2453043 h 7541443"/>
                      <a:gd name="connsiteX1072" fmla="*/ 1921442 w 12192000"/>
                      <a:gd name="connsiteY1072" fmla="*/ 2468942 h 7541443"/>
                      <a:gd name="connsiteX1073" fmla="*/ 1878675 w 12192000"/>
                      <a:gd name="connsiteY1073" fmla="*/ 2516639 h 7541443"/>
                      <a:gd name="connsiteX1074" fmla="*/ 1864624 w 12192000"/>
                      <a:gd name="connsiteY1074" fmla="*/ 2590835 h 7541443"/>
                      <a:gd name="connsiteX1075" fmla="*/ 1897285 w 12192000"/>
                      <a:gd name="connsiteY1075" fmla="*/ 2691528 h 7541443"/>
                      <a:gd name="connsiteX1076" fmla="*/ 1983682 w 12192000"/>
                      <a:gd name="connsiteY1076" fmla="*/ 2726654 h 7541443"/>
                      <a:gd name="connsiteX1077" fmla="*/ 2056029 w 12192000"/>
                      <a:gd name="connsiteY1077" fmla="*/ 2701142 h 7541443"/>
                      <a:gd name="connsiteX1078" fmla="*/ 2092634 w 12192000"/>
                      <a:gd name="connsiteY1078" fmla="*/ 2630521 h 7541443"/>
                      <a:gd name="connsiteX1079" fmla="*/ 2049004 w 12192000"/>
                      <a:gd name="connsiteY1079" fmla="*/ 2624851 h 7541443"/>
                      <a:gd name="connsiteX1080" fmla="*/ 2026819 w 12192000"/>
                      <a:gd name="connsiteY1080" fmla="*/ 2674150 h 7541443"/>
                      <a:gd name="connsiteX1081" fmla="*/ 1983189 w 12192000"/>
                      <a:gd name="connsiteY1081" fmla="*/ 2690173 h 7541443"/>
                      <a:gd name="connsiteX1082" fmla="*/ 1930439 w 12192000"/>
                      <a:gd name="connsiteY1082" fmla="*/ 2666262 h 7541443"/>
                      <a:gd name="connsiteX1083" fmla="*/ 1910226 w 12192000"/>
                      <a:gd name="connsiteY1083" fmla="*/ 2589602 h 7541443"/>
                      <a:gd name="connsiteX1084" fmla="*/ 1931179 w 12192000"/>
                      <a:gd name="connsiteY1084" fmla="*/ 2513558 h 7541443"/>
                      <a:gd name="connsiteX1085" fmla="*/ 1985654 w 12192000"/>
                      <a:gd name="connsiteY1085" fmla="*/ 2489525 h 7541443"/>
                      <a:gd name="connsiteX1086" fmla="*/ 2023491 w 12192000"/>
                      <a:gd name="connsiteY1086" fmla="*/ 2502835 h 7541443"/>
                      <a:gd name="connsiteX1087" fmla="*/ 2045306 w 12192000"/>
                      <a:gd name="connsiteY1087" fmla="*/ 2542521 h 7541443"/>
                      <a:gd name="connsiteX1088" fmla="*/ 2088443 w 12192000"/>
                      <a:gd name="connsiteY1088" fmla="*/ 2535866 h 7541443"/>
                      <a:gd name="connsiteX1089" fmla="*/ 2053687 w 12192000"/>
                      <a:gd name="connsiteY1089" fmla="*/ 2474612 h 7541443"/>
                      <a:gd name="connsiteX1090" fmla="*/ 1983929 w 12192000"/>
                      <a:gd name="connsiteY1090" fmla="*/ 2453043 h 7541443"/>
                      <a:gd name="connsiteX1091" fmla="*/ 1708197 w 12192000"/>
                      <a:gd name="connsiteY1091" fmla="*/ 2453043 h 7541443"/>
                      <a:gd name="connsiteX1092" fmla="*/ 1625867 w 12192000"/>
                      <a:gd name="connsiteY1092" fmla="*/ 2482129 h 7541443"/>
                      <a:gd name="connsiteX1093" fmla="*/ 1585441 w 12192000"/>
                      <a:gd name="connsiteY1093" fmla="*/ 2589849 h 7541443"/>
                      <a:gd name="connsiteX1094" fmla="*/ 1619335 w 12192000"/>
                      <a:gd name="connsiteY1094" fmla="*/ 2691405 h 7541443"/>
                      <a:gd name="connsiteX1095" fmla="*/ 1708197 w 12192000"/>
                      <a:gd name="connsiteY1095" fmla="*/ 2726654 h 7541443"/>
                      <a:gd name="connsiteX1096" fmla="*/ 1771423 w 12192000"/>
                      <a:gd name="connsiteY1096" fmla="*/ 2710632 h 7541443"/>
                      <a:gd name="connsiteX1097" fmla="*/ 1815546 w 12192000"/>
                      <a:gd name="connsiteY1097" fmla="*/ 2665646 h 7541443"/>
                      <a:gd name="connsiteX1098" fmla="*/ 1830705 w 12192000"/>
                      <a:gd name="connsiteY1098" fmla="*/ 2586151 h 7541443"/>
                      <a:gd name="connsiteX1099" fmla="*/ 1796443 w 12192000"/>
                      <a:gd name="connsiteY1099" fmla="*/ 2488415 h 7541443"/>
                      <a:gd name="connsiteX1100" fmla="*/ 1708197 w 12192000"/>
                      <a:gd name="connsiteY1100" fmla="*/ 2453043 h 7541443"/>
                      <a:gd name="connsiteX1101" fmla="*/ 2336846 w 12192000"/>
                      <a:gd name="connsiteY1101" fmla="*/ 1880171 h 7541443"/>
                      <a:gd name="connsiteX1102" fmla="*/ 2391692 w 12192000"/>
                      <a:gd name="connsiteY1102" fmla="*/ 1905190 h 7541443"/>
                      <a:gd name="connsiteX1103" fmla="*/ 2413753 w 12192000"/>
                      <a:gd name="connsiteY1103" fmla="*/ 1978770 h 7541443"/>
                      <a:gd name="connsiteX1104" fmla="*/ 2391815 w 12192000"/>
                      <a:gd name="connsiteY1104" fmla="*/ 2055430 h 7541443"/>
                      <a:gd name="connsiteX1105" fmla="*/ 2336846 w 12192000"/>
                      <a:gd name="connsiteY1105" fmla="*/ 2080573 h 7541443"/>
                      <a:gd name="connsiteX1106" fmla="*/ 2281631 w 12192000"/>
                      <a:gd name="connsiteY1106" fmla="*/ 2055553 h 7541443"/>
                      <a:gd name="connsiteX1107" fmla="*/ 2259693 w 12192000"/>
                      <a:gd name="connsiteY1107" fmla="*/ 1980249 h 7541443"/>
                      <a:gd name="connsiteX1108" fmla="*/ 2281631 w 12192000"/>
                      <a:gd name="connsiteY1108" fmla="*/ 1905067 h 7541443"/>
                      <a:gd name="connsiteX1109" fmla="*/ 2336846 w 12192000"/>
                      <a:gd name="connsiteY1109" fmla="*/ 1880171 h 7541443"/>
                      <a:gd name="connsiteX1110" fmla="*/ 1774872 w 12192000"/>
                      <a:gd name="connsiteY1110" fmla="*/ 1880171 h 7541443"/>
                      <a:gd name="connsiteX1111" fmla="*/ 1829717 w 12192000"/>
                      <a:gd name="connsiteY1111" fmla="*/ 1905190 h 7541443"/>
                      <a:gd name="connsiteX1112" fmla="*/ 1851779 w 12192000"/>
                      <a:gd name="connsiteY1112" fmla="*/ 1978770 h 7541443"/>
                      <a:gd name="connsiteX1113" fmla="*/ 1829840 w 12192000"/>
                      <a:gd name="connsiteY1113" fmla="*/ 2055430 h 7541443"/>
                      <a:gd name="connsiteX1114" fmla="*/ 1774872 w 12192000"/>
                      <a:gd name="connsiteY1114" fmla="*/ 2080573 h 7541443"/>
                      <a:gd name="connsiteX1115" fmla="*/ 1719656 w 12192000"/>
                      <a:gd name="connsiteY1115" fmla="*/ 2055553 h 7541443"/>
                      <a:gd name="connsiteX1116" fmla="*/ 1697719 w 12192000"/>
                      <a:gd name="connsiteY1116" fmla="*/ 1980249 h 7541443"/>
                      <a:gd name="connsiteX1117" fmla="*/ 1719656 w 12192000"/>
                      <a:gd name="connsiteY1117" fmla="*/ 1905067 h 7541443"/>
                      <a:gd name="connsiteX1118" fmla="*/ 1774872 w 12192000"/>
                      <a:gd name="connsiteY1118" fmla="*/ 1880171 h 7541443"/>
                      <a:gd name="connsiteX1119" fmla="*/ 4376922 w 12192000"/>
                      <a:gd name="connsiteY1119" fmla="*/ 1879924 h 7541443"/>
                      <a:gd name="connsiteX1120" fmla="*/ 4431890 w 12192000"/>
                      <a:gd name="connsiteY1120" fmla="*/ 1905560 h 7541443"/>
                      <a:gd name="connsiteX1121" fmla="*/ 4448652 w 12192000"/>
                      <a:gd name="connsiteY1121" fmla="*/ 1955106 h 7541443"/>
                      <a:gd name="connsiteX1122" fmla="*/ 4302480 w 12192000"/>
                      <a:gd name="connsiteY1122" fmla="*/ 1955106 h 7541443"/>
                      <a:gd name="connsiteX1123" fmla="*/ 4325527 w 12192000"/>
                      <a:gd name="connsiteY1123" fmla="*/ 1900384 h 7541443"/>
                      <a:gd name="connsiteX1124" fmla="*/ 4376922 w 12192000"/>
                      <a:gd name="connsiteY1124" fmla="*/ 1879924 h 7541443"/>
                      <a:gd name="connsiteX1125" fmla="*/ 3338697 w 12192000"/>
                      <a:gd name="connsiteY1125" fmla="*/ 1879924 h 7541443"/>
                      <a:gd name="connsiteX1126" fmla="*/ 3393666 w 12192000"/>
                      <a:gd name="connsiteY1126" fmla="*/ 1905560 h 7541443"/>
                      <a:gd name="connsiteX1127" fmla="*/ 3410427 w 12192000"/>
                      <a:gd name="connsiteY1127" fmla="*/ 1955106 h 7541443"/>
                      <a:gd name="connsiteX1128" fmla="*/ 3264255 w 12192000"/>
                      <a:gd name="connsiteY1128" fmla="*/ 1955106 h 7541443"/>
                      <a:gd name="connsiteX1129" fmla="*/ 3287303 w 12192000"/>
                      <a:gd name="connsiteY1129" fmla="*/ 1900384 h 7541443"/>
                      <a:gd name="connsiteX1130" fmla="*/ 3338697 w 12192000"/>
                      <a:gd name="connsiteY1130" fmla="*/ 1879924 h 7541443"/>
                      <a:gd name="connsiteX1131" fmla="*/ 3983206 w 12192000"/>
                      <a:gd name="connsiteY1131" fmla="*/ 1849359 h 7541443"/>
                      <a:gd name="connsiteX1132" fmla="*/ 3983206 w 12192000"/>
                      <a:gd name="connsiteY1132" fmla="*/ 2111138 h 7541443"/>
                      <a:gd name="connsiteX1133" fmla="*/ 4031027 w 12192000"/>
                      <a:gd name="connsiteY1133" fmla="*/ 2111138 h 7541443"/>
                      <a:gd name="connsiteX1134" fmla="*/ 4154028 w 12192000"/>
                      <a:gd name="connsiteY1134" fmla="*/ 1912709 h 7541443"/>
                      <a:gd name="connsiteX1135" fmla="*/ 4154028 w 12192000"/>
                      <a:gd name="connsiteY1135" fmla="*/ 2111138 h 7541443"/>
                      <a:gd name="connsiteX1136" fmla="*/ 4198398 w 12192000"/>
                      <a:gd name="connsiteY1136" fmla="*/ 2111138 h 7541443"/>
                      <a:gd name="connsiteX1137" fmla="*/ 4198398 w 12192000"/>
                      <a:gd name="connsiteY1137" fmla="*/ 1849359 h 7541443"/>
                      <a:gd name="connsiteX1138" fmla="*/ 4150577 w 12192000"/>
                      <a:gd name="connsiteY1138" fmla="*/ 1849359 h 7541443"/>
                      <a:gd name="connsiteX1139" fmla="*/ 4027576 w 12192000"/>
                      <a:gd name="connsiteY1139" fmla="*/ 2049021 h 7541443"/>
                      <a:gd name="connsiteX1140" fmla="*/ 4027576 w 12192000"/>
                      <a:gd name="connsiteY1140" fmla="*/ 1849359 h 7541443"/>
                      <a:gd name="connsiteX1141" fmla="*/ 3983206 w 12192000"/>
                      <a:gd name="connsiteY1141" fmla="*/ 1849359 h 7541443"/>
                      <a:gd name="connsiteX1142" fmla="*/ 3763885 w 12192000"/>
                      <a:gd name="connsiteY1142" fmla="*/ 1849359 h 7541443"/>
                      <a:gd name="connsiteX1143" fmla="*/ 3763885 w 12192000"/>
                      <a:gd name="connsiteY1143" fmla="*/ 2111138 h 7541443"/>
                      <a:gd name="connsiteX1144" fmla="*/ 3808254 w 12192000"/>
                      <a:gd name="connsiteY1144" fmla="*/ 2111138 h 7541443"/>
                      <a:gd name="connsiteX1145" fmla="*/ 3808254 w 12192000"/>
                      <a:gd name="connsiteY1145" fmla="*/ 1990108 h 7541443"/>
                      <a:gd name="connsiteX1146" fmla="*/ 3834136 w 12192000"/>
                      <a:gd name="connsiteY1146" fmla="*/ 1997873 h 7541443"/>
                      <a:gd name="connsiteX1147" fmla="*/ 3859525 w 12192000"/>
                      <a:gd name="connsiteY1147" fmla="*/ 2030041 h 7541443"/>
                      <a:gd name="connsiteX1148" fmla="*/ 3906853 w 12192000"/>
                      <a:gd name="connsiteY1148" fmla="*/ 2111138 h 7541443"/>
                      <a:gd name="connsiteX1149" fmla="*/ 3955659 w 12192000"/>
                      <a:gd name="connsiteY1149" fmla="*/ 2111138 h 7541443"/>
                      <a:gd name="connsiteX1150" fmla="*/ 3907099 w 12192000"/>
                      <a:gd name="connsiteY1150" fmla="*/ 2030041 h 7541443"/>
                      <a:gd name="connsiteX1151" fmla="*/ 3850898 w 12192000"/>
                      <a:gd name="connsiteY1151" fmla="*/ 1976798 h 7541443"/>
                      <a:gd name="connsiteX1152" fmla="*/ 3876780 w 12192000"/>
                      <a:gd name="connsiteY1152" fmla="*/ 1958803 h 7541443"/>
                      <a:gd name="connsiteX1153" fmla="*/ 3895267 w 12192000"/>
                      <a:gd name="connsiteY1153" fmla="*/ 1923308 h 7541443"/>
                      <a:gd name="connsiteX1154" fmla="*/ 3911043 w 12192000"/>
                      <a:gd name="connsiteY1154" fmla="*/ 1891017 h 7541443"/>
                      <a:gd name="connsiteX1155" fmla="*/ 3933474 w 12192000"/>
                      <a:gd name="connsiteY1155" fmla="*/ 1885840 h 7541443"/>
                      <a:gd name="connsiteX1156" fmla="*/ 3945799 w 12192000"/>
                      <a:gd name="connsiteY1156" fmla="*/ 1886087 h 7541443"/>
                      <a:gd name="connsiteX1157" fmla="*/ 3945799 w 12192000"/>
                      <a:gd name="connsiteY1157" fmla="*/ 1849359 h 7541443"/>
                      <a:gd name="connsiteX1158" fmla="*/ 3936925 w 12192000"/>
                      <a:gd name="connsiteY1158" fmla="*/ 1849359 h 7541443"/>
                      <a:gd name="connsiteX1159" fmla="*/ 3902909 w 12192000"/>
                      <a:gd name="connsiteY1159" fmla="*/ 1852810 h 7541443"/>
                      <a:gd name="connsiteX1160" fmla="*/ 3884175 w 12192000"/>
                      <a:gd name="connsiteY1160" fmla="*/ 1866121 h 7541443"/>
                      <a:gd name="connsiteX1161" fmla="*/ 3862976 w 12192000"/>
                      <a:gd name="connsiteY1161" fmla="*/ 1907039 h 7541443"/>
                      <a:gd name="connsiteX1162" fmla="*/ 3837957 w 12192000"/>
                      <a:gd name="connsiteY1162" fmla="*/ 1954366 h 7541443"/>
                      <a:gd name="connsiteX1163" fmla="*/ 3808254 w 12192000"/>
                      <a:gd name="connsiteY1163" fmla="*/ 1962501 h 7541443"/>
                      <a:gd name="connsiteX1164" fmla="*/ 3808254 w 12192000"/>
                      <a:gd name="connsiteY1164" fmla="*/ 1849359 h 7541443"/>
                      <a:gd name="connsiteX1165" fmla="*/ 3763885 w 12192000"/>
                      <a:gd name="connsiteY1165" fmla="*/ 1849359 h 7541443"/>
                      <a:gd name="connsiteX1166" fmla="*/ 2947762 w 12192000"/>
                      <a:gd name="connsiteY1166" fmla="*/ 1849359 h 7541443"/>
                      <a:gd name="connsiteX1167" fmla="*/ 2947762 w 12192000"/>
                      <a:gd name="connsiteY1167" fmla="*/ 1917885 h 7541443"/>
                      <a:gd name="connsiteX1168" fmla="*/ 2955897 w 12192000"/>
                      <a:gd name="connsiteY1168" fmla="*/ 1966198 h 7541443"/>
                      <a:gd name="connsiteX1169" fmla="*/ 2986832 w 12192000"/>
                      <a:gd name="connsiteY1169" fmla="*/ 2003296 h 7541443"/>
                      <a:gd name="connsiteX1170" fmla="*/ 3039459 w 12192000"/>
                      <a:gd name="connsiteY1170" fmla="*/ 2018456 h 7541443"/>
                      <a:gd name="connsiteX1171" fmla="*/ 3115873 w 12192000"/>
                      <a:gd name="connsiteY1171" fmla="*/ 2005638 h 7541443"/>
                      <a:gd name="connsiteX1172" fmla="*/ 3115873 w 12192000"/>
                      <a:gd name="connsiteY1172" fmla="*/ 2111138 h 7541443"/>
                      <a:gd name="connsiteX1173" fmla="*/ 3160243 w 12192000"/>
                      <a:gd name="connsiteY1173" fmla="*/ 2111138 h 7541443"/>
                      <a:gd name="connsiteX1174" fmla="*/ 3160243 w 12192000"/>
                      <a:gd name="connsiteY1174" fmla="*/ 1849359 h 7541443"/>
                      <a:gd name="connsiteX1175" fmla="*/ 3115873 w 12192000"/>
                      <a:gd name="connsiteY1175" fmla="*/ 1849359 h 7541443"/>
                      <a:gd name="connsiteX1176" fmla="*/ 3115873 w 12192000"/>
                      <a:gd name="connsiteY1176" fmla="*/ 1967924 h 7541443"/>
                      <a:gd name="connsiteX1177" fmla="*/ 3050798 w 12192000"/>
                      <a:gd name="connsiteY1177" fmla="*/ 1981235 h 7541443"/>
                      <a:gd name="connsiteX1178" fmla="*/ 3014316 w 12192000"/>
                      <a:gd name="connsiteY1178" fmla="*/ 1970512 h 7541443"/>
                      <a:gd name="connsiteX1179" fmla="*/ 2995953 w 12192000"/>
                      <a:gd name="connsiteY1179" fmla="*/ 1945369 h 7541443"/>
                      <a:gd name="connsiteX1180" fmla="*/ 2992132 w 12192000"/>
                      <a:gd name="connsiteY1180" fmla="*/ 1898905 h 7541443"/>
                      <a:gd name="connsiteX1181" fmla="*/ 2992132 w 12192000"/>
                      <a:gd name="connsiteY1181" fmla="*/ 1849359 h 7541443"/>
                      <a:gd name="connsiteX1182" fmla="*/ 2947762 w 12192000"/>
                      <a:gd name="connsiteY1182" fmla="*/ 1849359 h 7541443"/>
                      <a:gd name="connsiteX1183" fmla="*/ 2687806 w 12192000"/>
                      <a:gd name="connsiteY1183" fmla="*/ 1849359 h 7541443"/>
                      <a:gd name="connsiteX1184" fmla="*/ 2687806 w 12192000"/>
                      <a:gd name="connsiteY1184" fmla="*/ 2111138 h 7541443"/>
                      <a:gd name="connsiteX1185" fmla="*/ 2735627 w 12192000"/>
                      <a:gd name="connsiteY1185" fmla="*/ 2111138 h 7541443"/>
                      <a:gd name="connsiteX1186" fmla="*/ 2858628 w 12192000"/>
                      <a:gd name="connsiteY1186" fmla="*/ 1912709 h 7541443"/>
                      <a:gd name="connsiteX1187" fmla="*/ 2858628 w 12192000"/>
                      <a:gd name="connsiteY1187" fmla="*/ 2111138 h 7541443"/>
                      <a:gd name="connsiteX1188" fmla="*/ 2902998 w 12192000"/>
                      <a:gd name="connsiteY1188" fmla="*/ 2111138 h 7541443"/>
                      <a:gd name="connsiteX1189" fmla="*/ 2902998 w 12192000"/>
                      <a:gd name="connsiteY1189" fmla="*/ 1849359 h 7541443"/>
                      <a:gd name="connsiteX1190" fmla="*/ 2855177 w 12192000"/>
                      <a:gd name="connsiteY1190" fmla="*/ 1849359 h 7541443"/>
                      <a:gd name="connsiteX1191" fmla="*/ 2732175 w 12192000"/>
                      <a:gd name="connsiteY1191" fmla="*/ 2049021 h 7541443"/>
                      <a:gd name="connsiteX1192" fmla="*/ 2732175 w 12192000"/>
                      <a:gd name="connsiteY1192" fmla="*/ 1849359 h 7541443"/>
                      <a:gd name="connsiteX1193" fmla="*/ 2687806 w 12192000"/>
                      <a:gd name="connsiteY1193" fmla="*/ 1849359 h 7541443"/>
                      <a:gd name="connsiteX1194" fmla="*/ 2507078 w 12192000"/>
                      <a:gd name="connsiteY1194" fmla="*/ 1849359 h 7541443"/>
                      <a:gd name="connsiteX1195" fmla="*/ 2507078 w 12192000"/>
                      <a:gd name="connsiteY1195" fmla="*/ 2111138 h 7541443"/>
                      <a:gd name="connsiteX1196" fmla="*/ 2551447 w 12192000"/>
                      <a:gd name="connsiteY1196" fmla="*/ 2111138 h 7541443"/>
                      <a:gd name="connsiteX1197" fmla="*/ 2551447 w 12192000"/>
                      <a:gd name="connsiteY1197" fmla="*/ 1886087 h 7541443"/>
                      <a:gd name="connsiteX1198" fmla="*/ 2657687 w 12192000"/>
                      <a:gd name="connsiteY1198" fmla="*/ 1886087 h 7541443"/>
                      <a:gd name="connsiteX1199" fmla="*/ 2657687 w 12192000"/>
                      <a:gd name="connsiteY1199" fmla="*/ 1849359 h 7541443"/>
                      <a:gd name="connsiteX1200" fmla="*/ 2507078 w 12192000"/>
                      <a:gd name="connsiteY1200" fmla="*/ 1849359 h 7541443"/>
                      <a:gd name="connsiteX1201" fmla="*/ 1957023 w 12192000"/>
                      <a:gd name="connsiteY1201" fmla="*/ 1849359 h 7541443"/>
                      <a:gd name="connsiteX1202" fmla="*/ 1957023 w 12192000"/>
                      <a:gd name="connsiteY1202" fmla="*/ 2021907 h 7541443"/>
                      <a:gd name="connsiteX1203" fmla="*/ 1955051 w 12192000"/>
                      <a:gd name="connsiteY1203" fmla="*/ 2062085 h 7541443"/>
                      <a:gd name="connsiteX1204" fmla="*/ 1947164 w 12192000"/>
                      <a:gd name="connsiteY1204" fmla="*/ 2071083 h 7541443"/>
                      <a:gd name="connsiteX1205" fmla="*/ 1927444 w 12192000"/>
                      <a:gd name="connsiteY1205" fmla="*/ 2073917 h 7541443"/>
                      <a:gd name="connsiteX1206" fmla="*/ 1907970 w 12192000"/>
                      <a:gd name="connsiteY1206" fmla="*/ 2073917 h 7541443"/>
                      <a:gd name="connsiteX1207" fmla="*/ 1907970 w 12192000"/>
                      <a:gd name="connsiteY1207" fmla="*/ 2110892 h 7541443"/>
                      <a:gd name="connsiteX1208" fmla="*/ 1943713 w 12192000"/>
                      <a:gd name="connsiteY1208" fmla="*/ 2112864 h 7541443"/>
                      <a:gd name="connsiteX1209" fmla="*/ 1982166 w 12192000"/>
                      <a:gd name="connsiteY1209" fmla="*/ 2102018 h 7541443"/>
                      <a:gd name="connsiteX1210" fmla="*/ 1998435 w 12192000"/>
                      <a:gd name="connsiteY1210" fmla="*/ 2076629 h 7541443"/>
                      <a:gd name="connsiteX1211" fmla="*/ 2001393 w 12192000"/>
                      <a:gd name="connsiteY1211" fmla="*/ 2016483 h 7541443"/>
                      <a:gd name="connsiteX1212" fmla="*/ 2001393 w 12192000"/>
                      <a:gd name="connsiteY1212" fmla="*/ 1886087 h 7541443"/>
                      <a:gd name="connsiteX1213" fmla="*/ 2118971 w 12192000"/>
                      <a:gd name="connsiteY1213" fmla="*/ 1886087 h 7541443"/>
                      <a:gd name="connsiteX1214" fmla="*/ 2118971 w 12192000"/>
                      <a:gd name="connsiteY1214" fmla="*/ 2111138 h 7541443"/>
                      <a:gd name="connsiteX1215" fmla="*/ 2163094 w 12192000"/>
                      <a:gd name="connsiteY1215" fmla="*/ 2111138 h 7541443"/>
                      <a:gd name="connsiteX1216" fmla="*/ 2163094 w 12192000"/>
                      <a:gd name="connsiteY1216" fmla="*/ 1849359 h 7541443"/>
                      <a:gd name="connsiteX1217" fmla="*/ 1957023 w 12192000"/>
                      <a:gd name="connsiteY1217" fmla="*/ 1849359 h 7541443"/>
                      <a:gd name="connsiteX1218" fmla="*/ 1439785 w 12192000"/>
                      <a:gd name="connsiteY1218" fmla="*/ 1849359 h 7541443"/>
                      <a:gd name="connsiteX1219" fmla="*/ 1439785 w 12192000"/>
                      <a:gd name="connsiteY1219" fmla="*/ 2111138 h 7541443"/>
                      <a:gd name="connsiteX1220" fmla="*/ 1484154 w 12192000"/>
                      <a:gd name="connsiteY1220" fmla="*/ 2111138 h 7541443"/>
                      <a:gd name="connsiteX1221" fmla="*/ 1484154 w 12192000"/>
                      <a:gd name="connsiteY1221" fmla="*/ 1990108 h 7541443"/>
                      <a:gd name="connsiteX1222" fmla="*/ 1510037 w 12192000"/>
                      <a:gd name="connsiteY1222" fmla="*/ 1997873 h 7541443"/>
                      <a:gd name="connsiteX1223" fmla="*/ 1535426 w 12192000"/>
                      <a:gd name="connsiteY1223" fmla="*/ 2030041 h 7541443"/>
                      <a:gd name="connsiteX1224" fmla="*/ 1582753 w 12192000"/>
                      <a:gd name="connsiteY1224" fmla="*/ 2111138 h 7541443"/>
                      <a:gd name="connsiteX1225" fmla="*/ 1631559 w 12192000"/>
                      <a:gd name="connsiteY1225" fmla="*/ 2111138 h 7541443"/>
                      <a:gd name="connsiteX1226" fmla="*/ 1583000 w 12192000"/>
                      <a:gd name="connsiteY1226" fmla="*/ 2030041 h 7541443"/>
                      <a:gd name="connsiteX1227" fmla="*/ 1526798 w 12192000"/>
                      <a:gd name="connsiteY1227" fmla="*/ 1976798 h 7541443"/>
                      <a:gd name="connsiteX1228" fmla="*/ 1552681 w 12192000"/>
                      <a:gd name="connsiteY1228" fmla="*/ 1958803 h 7541443"/>
                      <a:gd name="connsiteX1229" fmla="*/ 1571168 w 12192000"/>
                      <a:gd name="connsiteY1229" fmla="*/ 1923308 h 7541443"/>
                      <a:gd name="connsiteX1230" fmla="*/ 1586944 w 12192000"/>
                      <a:gd name="connsiteY1230" fmla="*/ 1891017 h 7541443"/>
                      <a:gd name="connsiteX1231" fmla="*/ 1609375 w 12192000"/>
                      <a:gd name="connsiteY1231" fmla="*/ 1885840 h 7541443"/>
                      <a:gd name="connsiteX1232" fmla="*/ 1621700 w 12192000"/>
                      <a:gd name="connsiteY1232" fmla="*/ 1886087 h 7541443"/>
                      <a:gd name="connsiteX1233" fmla="*/ 1621700 w 12192000"/>
                      <a:gd name="connsiteY1233" fmla="*/ 1849359 h 7541443"/>
                      <a:gd name="connsiteX1234" fmla="*/ 1612826 w 12192000"/>
                      <a:gd name="connsiteY1234" fmla="*/ 1849359 h 7541443"/>
                      <a:gd name="connsiteX1235" fmla="*/ 1578809 w 12192000"/>
                      <a:gd name="connsiteY1235" fmla="*/ 1852810 h 7541443"/>
                      <a:gd name="connsiteX1236" fmla="*/ 1560075 w 12192000"/>
                      <a:gd name="connsiteY1236" fmla="*/ 1866121 h 7541443"/>
                      <a:gd name="connsiteX1237" fmla="*/ 1538877 w 12192000"/>
                      <a:gd name="connsiteY1237" fmla="*/ 1907039 h 7541443"/>
                      <a:gd name="connsiteX1238" fmla="*/ 1513858 w 12192000"/>
                      <a:gd name="connsiteY1238" fmla="*/ 1954366 h 7541443"/>
                      <a:gd name="connsiteX1239" fmla="*/ 1484154 w 12192000"/>
                      <a:gd name="connsiteY1239" fmla="*/ 1962501 h 7541443"/>
                      <a:gd name="connsiteX1240" fmla="*/ 1484154 w 12192000"/>
                      <a:gd name="connsiteY1240" fmla="*/ 1849359 h 7541443"/>
                      <a:gd name="connsiteX1241" fmla="*/ 1439785 w 12192000"/>
                      <a:gd name="connsiteY1241" fmla="*/ 1849359 h 7541443"/>
                      <a:gd name="connsiteX1242" fmla="*/ 4376429 w 12192000"/>
                      <a:gd name="connsiteY1242" fmla="*/ 1843443 h 7541443"/>
                      <a:gd name="connsiteX1243" fmla="*/ 4288183 w 12192000"/>
                      <a:gd name="connsiteY1243" fmla="*/ 1879924 h 7541443"/>
                      <a:gd name="connsiteX1244" fmla="*/ 4254166 w 12192000"/>
                      <a:gd name="connsiteY1244" fmla="*/ 1982467 h 7541443"/>
                      <a:gd name="connsiteX1245" fmla="*/ 4287813 w 12192000"/>
                      <a:gd name="connsiteY1245" fmla="*/ 2081682 h 7541443"/>
                      <a:gd name="connsiteX1246" fmla="*/ 4378893 w 12192000"/>
                      <a:gd name="connsiteY1246" fmla="*/ 2117054 h 7541443"/>
                      <a:gd name="connsiteX1247" fmla="*/ 4453829 w 12192000"/>
                      <a:gd name="connsiteY1247" fmla="*/ 2094870 h 7541443"/>
                      <a:gd name="connsiteX1248" fmla="*/ 4494008 w 12192000"/>
                      <a:gd name="connsiteY1248" fmla="*/ 2032506 h 7541443"/>
                      <a:gd name="connsiteX1249" fmla="*/ 4448160 w 12192000"/>
                      <a:gd name="connsiteY1249" fmla="*/ 2026836 h 7541443"/>
                      <a:gd name="connsiteX1250" fmla="*/ 4420798 w 12192000"/>
                      <a:gd name="connsiteY1250" fmla="*/ 2067755 h 7541443"/>
                      <a:gd name="connsiteX1251" fmla="*/ 4379140 w 12192000"/>
                      <a:gd name="connsiteY1251" fmla="*/ 2080573 h 7541443"/>
                      <a:gd name="connsiteX1252" fmla="*/ 4324418 w 12192000"/>
                      <a:gd name="connsiteY1252" fmla="*/ 2057648 h 7541443"/>
                      <a:gd name="connsiteX1253" fmla="*/ 4300015 w 12192000"/>
                      <a:gd name="connsiteY1253" fmla="*/ 1991587 h 7541443"/>
                      <a:gd name="connsiteX1254" fmla="*/ 4495240 w 12192000"/>
                      <a:gd name="connsiteY1254" fmla="*/ 1991587 h 7541443"/>
                      <a:gd name="connsiteX1255" fmla="*/ 4495487 w 12192000"/>
                      <a:gd name="connsiteY1255" fmla="*/ 1979756 h 7541443"/>
                      <a:gd name="connsiteX1256" fmla="*/ 4462209 w 12192000"/>
                      <a:gd name="connsiteY1256" fmla="*/ 1879185 h 7541443"/>
                      <a:gd name="connsiteX1257" fmla="*/ 4376429 w 12192000"/>
                      <a:gd name="connsiteY1257" fmla="*/ 1843443 h 7541443"/>
                      <a:gd name="connsiteX1258" fmla="*/ 3612703 w 12192000"/>
                      <a:gd name="connsiteY1258" fmla="*/ 1843443 h 7541443"/>
                      <a:gd name="connsiteX1259" fmla="*/ 3550216 w 12192000"/>
                      <a:gd name="connsiteY1259" fmla="*/ 1859342 h 7541443"/>
                      <a:gd name="connsiteX1260" fmla="*/ 3507449 w 12192000"/>
                      <a:gd name="connsiteY1260" fmla="*/ 1907039 h 7541443"/>
                      <a:gd name="connsiteX1261" fmla="*/ 3493399 w 12192000"/>
                      <a:gd name="connsiteY1261" fmla="*/ 1981235 h 7541443"/>
                      <a:gd name="connsiteX1262" fmla="*/ 3526060 w 12192000"/>
                      <a:gd name="connsiteY1262" fmla="*/ 2081928 h 7541443"/>
                      <a:gd name="connsiteX1263" fmla="*/ 3612457 w 12192000"/>
                      <a:gd name="connsiteY1263" fmla="*/ 2117054 h 7541443"/>
                      <a:gd name="connsiteX1264" fmla="*/ 3684804 w 12192000"/>
                      <a:gd name="connsiteY1264" fmla="*/ 2091542 h 7541443"/>
                      <a:gd name="connsiteX1265" fmla="*/ 3721408 w 12192000"/>
                      <a:gd name="connsiteY1265" fmla="*/ 2020920 h 7541443"/>
                      <a:gd name="connsiteX1266" fmla="*/ 3677778 w 12192000"/>
                      <a:gd name="connsiteY1266" fmla="*/ 2015251 h 7541443"/>
                      <a:gd name="connsiteX1267" fmla="*/ 3655593 w 12192000"/>
                      <a:gd name="connsiteY1267" fmla="*/ 2064551 h 7541443"/>
                      <a:gd name="connsiteX1268" fmla="*/ 3611964 w 12192000"/>
                      <a:gd name="connsiteY1268" fmla="*/ 2080573 h 7541443"/>
                      <a:gd name="connsiteX1269" fmla="*/ 3559213 w 12192000"/>
                      <a:gd name="connsiteY1269" fmla="*/ 2056663 h 7541443"/>
                      <a:gd name="connsiteX1270" fmla="*/ 3539001 w 12192000"/>
                      <a:gd name="connsiteY1270" fmla="*/ 1980002 h 7541443"/>
                      <a:gd name="connsiteX1271" fmla="*/ 3559953 w 12192000"/>
                      <a:gd name="connsiteY1271" fmla="*/ 1903958 h 7541443"/>
                      <a:gd name="connsiteX1272" fmla="*/ 3614429 w 12192000"/>
                      <a:gd name="connsiteY1272" fmla="*/ 1879924 h 7541443"/>
                      <a:gd name="connsiteX1273" fmla="*/ 3652266 w 12192000"/>
                      <a:gd name="connsiteY1273" fmla="*/ 1893235 h 7541443"/>
                      <a:gd name="connsiteX1274" fmla="*/ 3674081 w 12192000"/>
                      <a:gd name="connsiteY1274" fmla="*/ 1932921 h 7541443"/>
                      <a:gd name="connsiteX1275" fmla="*/ 3717218 w 12192000"/>
                      <a:gd name="connsiteY1275" fmla="*/ 1926266 h 7541443"/>
                      <a:gd name="connsiteX1276" fmla="*/ 3682462 w 12192000"/>
                      <a:gd name="connsiteY1276" fmla="*/ 1865011 h 7541443"/>
                      <a:gd name="connsiteX1277" fmla="*/ 3612703 w 12192000"/>
                      <a:gd name="connsiteY1277" fmla="*/ 1843443 h 7541443"/>
                      <a:gd name="connsiteX1278" fmla="*/ 3338204 w 12192000"/>
                      <a:gd name="connsiteY1278" fmla="*/ 1843443 h 7541443"/>
                      <a:gd name="connsiteX1279" fmla="*/ 3249958 w 12192000"/>
                      <a:gd name="connsiteY1279" fmla="*/ 1879924 h 7541443"/>
                      <a:gd name="connsiteX1280" fmla="*/ 3215942 w 12192000"/>
                      <a:gd name="connsiteY1280" fmla="*/ 1982467 h 7541443"/>
                      <a:gd name="connsiteX1281" fmla="*/ 3249588 w 12192000"/>
                      <a:gd name="connsiteY1281" fmla="*/ 2081682 h 7541443"/>
                      <a:gd name="connsiteX1282" fmla="*/ 3340669 w 12192000"/>
                      <a:gd name="connsiteY1282" fmla="*/ 2117054 h 7541443"/>
                      <a:gd name="connsiteX1283" fmla="*/ 3415604 w 12192000"/>
                      <a:gd name="connsiteY1283" fmla="*/ 2094870 h 7541443"/>
                      <a:gd name="connsiteX1284" fmla="*/ 3455783 w 12192000"/>
                      <a:gd name="connsiteY1284" fmla="*/ 2032506 h 7541443"/>
                      <a:gd name="connsiteX1285" fmla="*/ 3409935 w 12192000"/>
                      <a:gd name="connsiteY1285" fmla="*/ 2026836 h 7541443"/>
                      <a:gd name="connsiteX1286" fmla="*/ 3382573 w 12192000"/>
                      <a:gd name="connsiteY1286" fmla="*/ 2067755 h 7541443"/>
                      <a:gd name="connsiteX1287" fmla="*/ 3340916 w 12192000"/>
                      <a:gd name="connsiteY1287" fmla="*/ 2080573 h 7541443"/>
                      <a:gd name="connsiteX1288" fmla="*/ 3286193 w 12192000"/>
                      <a:gd name="connsiteY1288" fmla="*/ 2057648 h 7541443"/>
                      <a:gd name="connsiteX1289" fmla="*/ 3261790 w 12192000"/>
                      <a:gd name="connsiteY1289" fmla="*/ 1991587 h 7541443"/>
                      <a:gd name="connsiteX1290" fmla="*/ 3457015 w 12192000"/>
                      <a:gd name="connsiteY1290" fmla="*/ 1991587 h 7541443"/>
                      <a:gd name="connsiteX1291" fmla="*/ 3457262 w 12192000"/>
                      <a:gd name="connsiteY1291" fmla="*/ 1979756 h 7541443"/>
                      <a:gd name="connsiteX1292" fmla="*/ 3423985 w 12192000"/>
                      <a:gd name="connsiteY1292" fmla="*/ 1879185 h 7541443"/>
                      <a:gd name="connsiteX1293" fmla="*/ 3338204 w 12192000"/>
                      <a:gd name="connsiteY1293" fmla="*/ 1843443 h 7541443"/>
                      <a:gd name="connsiteX1294" fmla="*/ 2336846 w 12192000"/>
                      <a:gd name="connsiteY1294" fmla="*/ 1843443 h 7541443"/>
                      <a:gd name="connsiteX1295" fmla="*/ 2254517 w 12192000"/>
                      <a:gd name="connsiteY1295" fmla="*/ 1872529 h 7541443"/>
                      <a:gd name="connsiteX1296" fmla="*/ 2214091 w 12192000"/>
                      <a:gd name="connsiteY1296" fmla="*/ 1980249 h 7541443"/>
                      <a:gd name="connsiteX1297" fmla="*/ 2247984 w 12192000"/>
                      <a:gd name="connsiteY1297" fmla="*/ 2081805 h 7541443"/>
                      <a:gd name="connsiteX1298" fmla="*/ 2336846 w 12192000"/>
                      <a:gd name="connsiteY1298" fmla="*/ 2117054 h 7541443"/>
                      <a:gd name="connsiteX1299" fmla="*/ 2400073 w 12192000"/>
                      <a:gd name="connsiteY1299" fmla="*/ 2101032 h 7541443"/>
                      <a:gd name="connsiteX1300" fmla="*/ 2444196 w 12192000"/>
                      <a:gd name="connsiteY1300" fmla="*/ 2056046 h 7541443"/>
                      <a:gd name="connsiteX1301" fmla="*/ 2459355 w 12192000"/>
                      <a:gd name="connsiteY1301" fmla="*/ 1976551 h 7541443"/>
                      <a:gd name="connsiteX1302" fmla="*/ 2425092 w 12192000"/>
                      <a:gd name="connsiteY1302" fmla="*/ 1878815 h 7541443"/>
                      <a:gd name="connsiteX1303" fmla="*/ 2336846 w 12192000"/>
                      <a:gd name="connsiteY1303" fmla="*/ 1843443 h 7541443"/>
                      <a:gd name="connsiteX1304" fmla="*/ 1774872 w 12192000"/>
                      <a:gd name="connsiteY1304" fmla="*/ 1843443 h 7541443"/>
                      <a:gd name="connsiteX1305" fmla="*/ 1692542 w 12192000"/>
                      <a:gd name="connsiteY1305" fmla="*/ 1872529 h 7541443"/>
                      <a:gd name="connsiteX1306" fmla="*/ 1652117 w 12192000"/>
                      <a:gd name="connsiteY1306" fmla="*/ 1980249 h 7541443"/>
                      <a:gd name="connsiteX1307" fmla="*/ 1686010 w 12192000"/>
                      <a:gd name="connsiteY1307" fmla="*/ 2081805 h 7541443"/>
                      <a:gd name="connsiteX1308" fmla="*/ 1774872 w 12192000"/>
                      <a:gd name="connsiteY1308" fmla="*/ 2117054 h 7541443"/>
                      <a:gd name="connsiteX1309" fmla="*/ 1838098 w 12192000"/>
                      <a:gd name="connsiteY1309" fmla="*/ 2101032 h 7541443"/>
                      <a:gd name="connsiteX1310" fmla="*/ 1882221 w 12192000"/>
                      <a:gd name="connsiteY1310" fmla="*/ 2056046 h 7541443"/>
                      <a:gd name="connsiteX1311" fmla="*/ 1897380 w 12192000"/>
                      <a:gd name="connsiteY1311" fmla="*/ 1976551 h 7541443"/>
                      <a:gd name="connsiteX1312" fmla="*/ 1863117 w 12192000"/>
                      <a:gd name="connsiteY1312" fmla="*/ 1878815 h 7541443"/>
                      <a:gd name="connsiteX1313" fmla="*/ 1774872 w 12192000"/>
                      <a:gd name="connsiteY1313" fmla="*/ 1843443 h 7541443"/>
                      <a:gd name="connsiteX1314" fmla="*/ 1212915 w 12192000"/>
                      <a:gd name="connsiteY1314" fmla="*/ 1743612 h 7541443"/>
                      <a:gd name="connsiteX1315" fmla="*/ 1118877 w 12192000"/>
                      <a:gd name="connsiteY1315" fmla="*/ 1771466 h 7541443"/>
                      <a:gd name="connsiteX1316" fmla="*/ 1067729 w 12192000"/>
                      <a:gd name="connsiteY1316" fmla="*/ 1848866 h 7541443"/>
                      <a:gd name="connsiteX1317" fmla="*/ 1114563 w 12192000"/>
                      <a:gd name="connsiteY1317" fmla="*/ 1861191 h 7541443"/>
                      <a:gd name="connsiteX1318" fmla="*/ 1213162 w 12192000"/>
                      <a:gd name="connsiteY1318" fmla="*/ 1785516 h 7541443"/>
                      <a:gd name="connsiteX1319" fmla="*/ 1295861 w 12192000"/>
                      <a:gd name="connsiteY1319" fmla="*/ 1817314 h 7541443"/>
                      <a:gd name="connsiteX1320" fmla="*/ 1328769 w 12192000"/>
                      <a:gd name="connsiteY1320" fmla="*/ 1903342 h 7541443"/>
                      <a:gd name="connsiteX1321" fmla="*/ 1196400 w 12192000"/>
                      <a:gd name="connsiteY1321" fmla="*/ 1903342 h 7541443"/>
                      <a:gd name="connsiteX1322" fmla="*/ 1196400 w 12192000"/>
                      <a:gd name="connsiteY1322" fmla="*/ 1945985 h 7541443"/>
                      <a:gd name="connsiteX1323" fmla="*/ 1330741 w 12192000"/>
                      <a:gd name="connsiteY1323" fmla="*/ 1945985 h 7541443"/>
                      <a:gd name="connsiteX1324" fmla="*/ 1296970 w 12192000"/>
                      <a:gd name="connsiteY1324" fmla="*/ 2041996 h 7541443"/>
                      <a:gd name="connsiteX1325" fmla="*/ 1217352 w 12192000"/>
                      <a:gd name="connsiteY1325" fmla="*/ 2077122 h 7541443"/>
                      <a:gd name="connsiteX1326" fmla="*/ 1109141 w 12192000"/>
                      <a:gd name="connsiteY1326" fmla="*/ 1985425 h 7541443"/>
                      <a:gd name="connsiteX1327" fmla="*/ 1063045 w 12192000"/>
                      <a:gd name="connsiteY1327" fmla="*/ 1997503 h 7541443"/>
                      <a:gd name="connsiteX1328" fmla="*/ 1213901 w 12192000"/>
                      <a:gd name="connsiteY1328" fmla="*/ 2117301 h 7541443"/>
                      <a:gd name="connsiteX1329" fmla="*/ 1341217 w 12192000"/>
                      <a:gd name="connsiteY1329" fmla="*/ 2062209 h 7541443"/>
                      <a:gd name="connsiteX1330" fmla="*/ 1380286 w 12192000"/>
                      <a:gd name="connsiteY1330" fmla="*/ 1926512 h 7541443"/>
                      <a:gd name="connsiteX1331" fmla="*/ 1361676 w 12192000"/>
                      <a:gd name="connsiteY1331" fmla="*/ 1836541 h 7541443"/>
                      <a:gd name="connsiteX1332" fmla="*/ 1304612 w 12192000"/>
                      <a:gd name="connsiteY1332" fmla="*/ 1769741 h 7541443"/>
                      <a:gd name="connsiteX1333" fmla="*/ 1212915 w 12192000"/>
                      <a:gd name="connsiteY1333" fmla="*/ 1743612 h 7541443"/>
                      <a:gd name="connsiteX1334" fmla="*/ 0 w 12192000"/>
                      <a:gd name="connsiteY1334" fmla="*/ 0 h 7541443"/>
                      <a:gd name="connsiteX1335" fmla="*/ 458651 w 12192000"/>
                      <a:gd name="connsiteY1335" fmla="*/ 0 h 7541443"/>
                      <a:gd name="connsiteX1336" fmla="*/ 673463 w 12192000"/>
                      <a:gd name="connsiteY1336" fmla="*/ 0 h 7541443"/>
                      <a:gd name="connsiteX1337" fmla="*/ 1010194 w 12192000"/>
                      <a:gd name="connsiteY1337" fmla="*/ 0 h 7541443"/>
                      <a:gd name="connsiteX1338" fmla="*/ 1225006 w 12192000"/>
                      <a:gd name="connsiteY1338" fmla="*/ 0 h 7541443"/>
                      <a:gd name="connsiteX1339" fmla="*/ 2049417 w 12192000"/>
                      <a:gd name="connsiteY1339" fmla="*/ 0 h 7541443"/>
                      <a:gd name="connsiteX1340" fmla="*/ 2873829 w 12192000"/>
                      <a:gd name="connsiteY1340" fmla="*/ 0 h 7541443"/>
                      <a:gd name="connsiteX1341" fmla="*/ 3576320 w 12192000"/>
                      <a:gd name="connsiteY1341" fmla="*/ 0 h 7541443"/>
                      <a:gd name="connsiteX1342" fmla="*/ 3791131 w 12192000"/>
                      <a:gd name="connsiteY1342" fmla="*/ 0 h 7541443"/>
                      <a:gd name="connsiteX1343" fmla="*/ 4249783 w 12192000"/>
                      <a:gd name="connsiteY1343" fmla="*/ 0 h 7541443"/>
                      <a:gd name="connsiteX1344" fmla="*/ 4830354 w 12192000"/>
                      <a:gd name="connsiteY1344" fmla="*/ 0 h 7541443"/>
                      <a:gd name="connsiteX1345" fmla="*/ 5167086 w 12192000"/>
                      <a:gd name="connsiteY1345" fmla="*/ 0 h 7541443"/>
                      <a:gd name="connsiteX1346" fmla="*/ 5503817 w 12192000"/>
                      <a:gd name="connsiteY1346" fmla="*/ 0 h 7541443"/>
                      <a:gd name="connsiteX1347" fmla="*/ 5962469 w 12192000"/>
                      <a:gd name="connsiteY1347" fmla="*/ 0 h 7541443"/>
                      <a:gd name="connsiteX1348" fmla="*/ 6299200 w 12192000"/>
                      <a:gd name="connsiteY1348" fmla="*/ 0 h 7541443"/>
                      <a:gd name="connsiteX1349" fmla="*/ 6514011 w 12192000"/>
                      <a:gd name="connsiteY1349" fmla="*/ 0 h 7541443"/>
                      <a:gd name="connsiteX1350" fmla="*/ 7338423 w 12192000"/>
                      <a:gd name="connsiteY1350" fmla="*/ 0 h 7541443"/>
                      <a:gd name="connsiteX1351" fmla="*/ 8040914 w 12192000"/>
                      <a:gd name="connsiteY1351" fmla="*/ 0 h 7541443"/>
                      <a:gd name="connsiteX1352" fmla="*/ 8377646 w 12192000"/>
                      <a:gd name="connsiteY1352" fmla="*/ 0 h 7541443"/>
                      <a:gd name="connsiteX1353" fmla="*/ 8592457 w 12192000"/>
                      <a:gd name="connsiteY1353" fmla="*/ 0 h 7541443"/>
                      <a:gd name="connsiteX1354" fmla="*/ 8807269 w 12192000"/>
                      <a:gd name="connsiteY1354" fmla="*/ 0 h 7541443"/>
                      <a:gd name="connsiteX1355" fmla="*/ 9144000 w 12192000"/>
                      <a:gd name="connsiteY1355" fmla="*/ 0 h 7541443"/>
                      <a:gd name="connsiteX1356" fmla="*/ 9968411 w 12192000"/>
                      <a:gd name="connsiteY1356" fmla="*/ 0 h 7541443"/>
                      <a:gd name="connsiteX1357" fmla="*/ 10183223 w 12192000"/>
                      <a:gd name="connsiteY1357" fmla="*/ 0 h 7541443"/>
                      <a:gd name="connsiteX1358" fmla="*/ 10398034 w 12192000"/>
                      <a:gd name="connsiteY1358" fmla="*/ 0 h 7541443"/>
                      <a:gd name="connsiteX1359" fmla="*/ 10856686 w 12192000"/>
                      <a:gd name="connsiteY1359" fmla="*/ 0 h 7541443"/>
                      <a:gd name="connsiteX1360" fmla="*/ 11193417 w 12192000"/>
                      <a:gd name="connsiteY1360" fmla="*/ 0 h 7541443"/>
                      <a:gd name="connsiteX1361" fmla="*/ 11408229 w 12192000"/>
                      <a:gd name="connsiteY1361" fmla="*/ 0 h 7541443"/>
                      <a:gd name="connsiteX1362" fmla="*/ 11623040 w 12192000"/>
                      <a:gd name="connsiteY1362" fmla="*/ 0 h 7541443"/>
                      <a:gd name="connsiteX1363" fmla="*/ 12192000 w 12192000"/>
                      <a:gd name="connsiteY1363" fmla="*/ 0 h 7541443"/>
                      <a:gd name="connsiteX1364" fmla="*/ 12192000 w 12192000"/>
                      <a:gd name="connsiteY1364" fmla="*/ 504697 h 7541443"/>
                      <a:gd name="connsiteX1365" fmla="*/ 12192000 w 12192000"/>
                      <a:gd name="connsiteY1365" fmla="*/ 1084808 h 7541443"/>
                      <a:gd name="connsiteX1366" fmla="*/ 12192000 w 12192000"/>
                      <a:gd name="connsiteY1366" fmla="*/ 1589504 h 7541443"/>
                      <a:gd name="connsiteX1367" fmla="*/ 12192000 w 12192000"/>
                      <a:gd name="connsiteY1367" fmla="*/ 2320444 h 7541443"/>
                      <a:gd name="connsiteX1368" fmla="*/ 12192000 w 12192000"/>
                      <a:gd name="connsiteY1368" fmla="*/ 2900555 h 7541443"/>
                      <a:gd name="connsiteX1369" fmla="*/ 12192000 w 12192000"/>
                      <a:gd name="connsiteY1369" fmla="*/ 3480666 h 7541443"/>
                      <a:gd name="connsiteX1370" fmla="*/ 12192000 w 12192000"/>
                      <a:gd name="connsiteY1370" fmla="*/ 4136191 h 7541443"/>
                      <a:gd name="connsiteX1371" fmla="*/ 12192000 w 12192000"/>
                      <a:gd name="connsiteY1371" fmla="*/ 4565474 h 7541443"/>
                      <a:gd name="connsiteX1372" fmla="*/ 12192000 w 12192000"/>
                      <a:gd name="connsiteY1372" fmla="*/ 5296413 h 7541443"/>
                      <a:gd name="connsiteX1373" fmla="*/ 12192000 w 12192000"/>
                      <a:gd name="connsiteY1373" fmla="*/ 5725696 h 7541443"/>
                      <a:gd name="connsiteX1374" fmla="*/ 12192000 w 12192000"/>
                      <a:gd name="connsiteY1374" fmla="*/ 6456635 h 7541443"/>
                      <a:gd name="connsiteX1375" fmla="*/ 12192000 w 12192000"/>
                      <a:gd name="connsiteY1375" fmla="*/ 6810503 h 7541443"/>
                      <a:gd name="connsiteX1376" fmla="*/ 12192000 w 12192000"/>
                      <a:gd name="connsiteY1376" fmla="*/ 7541443 h 7541443"/>
                      <a:gd name="connsiteX1377" fmla="*/ 11855269 w 12192000"/>
                      <a:gd name="connsiteY1377" fmla="*/ 7541443 h 7541443"/>
                      <a:gd name="connsiteX1378" fmla="*/ 11152777 w 12192000"/>
                      <a:gd name="connsiteY1378" fmla="*/ 7541443 h 7541443"/>
                      <a:gd name="connsiteX1379" fmla="*/ 10450286 w 12192000"/>
                      <a:gd name="connsiteY1379" fmla="*/ 7541443 h 7541443"/>
                      <a:gd name="connsiteX1380" fmla="*/ 9991634 w 12192000"/>
                      <a:gd name="connsiteY1380" fmla="*/ 7541443 h 7541443"/>
                      <a:gd name="connsiteX1381" fmla="*/ 9532983 w 12192000"/>
                      <a:gd name="connsiteY1381" fmla="*/ 7541443 h 7541443"/>
                      <a:gd name="connsiteX1382" fmla="*/ 9318171 w 12192000"/>
                      <a:gd name="connsiteY1382" fmla="*/ 7541443 h 7541443"/>
                      <a:gd name="connsiteX1383" fmla="*/ 8981440 w 12192000"/>
                      <a:gd name="connsiteY1383" fmla="*/ 7541443 h 7541443"/>
                      <a:gd name="connsiteX1384" fmla="*/ 8157029 w 12192000"/>
                      <a:gd name="connsiteY1384" fmla="*/ 7541443 h 7541443"/>
                      <a:gd name="connsiteX1385" fmla="*/ 7942217 w 12192000"/>
                      <a:gd name="connsiteY1385" fmla="*/ 7541443 h 7541443"/>
                      <a:gd name="connsiteX1386" fmla="*/ 7361646 w 12192000"/>
                      <a:gd name="connsiteY1386" fmla="*/ 7541443 h 7541443"/>
                      <a:gd name="connsiteX1387" fmla="*/ 7024914 w 12192000"/>
                      <a:gd name="connsiteY1387" fmla="*/ 7541443 h 7541443"/>
                      <a:gd name="connsiteX1388" fmla="*/ 6200503 w 12192000"/>
                      <a:gd name="connsiteY1388" fmla="*/ 7541443 h 7541443"/>
                      <a:gd name="connsiteX1389" fmla="*/ 5619931 w 12192000"/>
                      <a:gd name="connsiteY1389" fmla="*/ 7541443 h 7541443"/>
                      <a:gd name="connsiteX1390" fmla="*/ 5405120 w 12192000"/>
                      <a:gd name="connsiteY1390" fmla="*/ 7541443 h 7541443"/>
                      <a:gd name="connsiteX1391" fmla="*/ 4702629 w 12192000"/>
                      <a:gd name="connsiteY1391" fmla="*/ 7541443 h 7541443"/>
                      <a:gd name="connsiteX1392" fmla="*/ 4243977 w 12192000"/>
                      <a:gd name="connsiteY1392" fmla="*/ 7541443 h 7541443"/>
                      <a:gd name="connsiteX1393" fmla="*/ 3663406 w 12192000"/>
                      <a:gd name="connsiteY1393" fmla="*/ 7541443 h 7541443"/>
                      <a:gd name="connsiteX1394" fmla="*/ 2960914 w 12192000"/>
                      <a:gd name="connsiteY1394" fmla="*/ 7541443 h 7541443"/>
                      <a:gd name="connsiteX1395" fmla="*/ 2258423 w 12192000"/>
                      <a:gd name="connsiteY1395" fmla="*/ 7541443 h 7541443"/>
                      <a:gd name="connsiteX1396" fmla="*/ 1555931 w 12192000"/>
                      <a:gd name="connsiteY1396" fmla="*/ 7541443 h 7541443"/>
                      <a:gd name="connsiteX1397" fmla="*/ 853440 w 12192000"/>
                      <a:gd name="connsiteY1397" fmla="*/ 7541443 h 7541443"/>
                      <a:gd name="connsiteX1398" fmla="*/ 0 w 12192000"/>
                      <a:gd name="connsiteY1398" fmla="*/ 7541443 h 7541443"/>
                      <a:gd name="connsiteX1399" fmla="*/ 0 w 12192000"/>
                      <a:gd name="connsiteY1399" fmla="*/ 7036746 h 7541443"/>
                      <a:gd name="connsiteX1400" fmla="*/ 0 w 12192000"/>
                      <a:gd name="connsiteY1400" fmla="*/ 6305807 h 7541443"/>
                      <a:gd name="connsiteX1401" fmla="*/ 0 w 12192000"/>
                      <a:gd name="connsiteY1401" fmla="*/ 5650281 h 7541443"/>
                      <a:gd name="connsiteX1402" fmla="*/ 0 w 12192000"/>
                      <a:gd name="connsiteY1402" fmla="*/ 5296413 h 7541443"/>
                      <a:gd name="connsiteX1403" fmla="*/ 0 w 12192000"/>
                      <a:gd name="connsiteY1403" fmla="*/ 4640888 h 7541443"/>
                      <a:gd name="connsiteX1404" fmla="*/ 0 w 12192000"/>
                      <a:gd name="connsiteY1404" fmla="*/ 3909948 h 7541443"/>
                      <a:gd name="connsiteX1405" fmla="*/ 0 w 12192000"/>
                      <a:gd name="connsiteY1405" fmla="*/ 3179008 h 7541443"/>
                      <a:gd name="connsiteX1406" fmla="*/ 0 w 12192000"/>
                      <a:gd name="connsiteY1406" fmla="*/ 2749726 h 7541443"/>
                      <a:gd name="connsiteX1407" fmla="*/ 0 w 12192000"/>
                      <a:gd name="connsiteY1407" fmla="*/ 2320444 h 7541443"/>
                      <a:gd name="connsiteX1408" fmla="*/ 0 w 12192000"/>
                      <a:gd name="connsiteY1408" fmla="*/ 1891162 h 7541443"/>
                      <a:gd name="connsiteX1409" fmla="*/ 0 w 12192000"/>
                      <a:gd name="connsiteY1409" fmla="*/ 1311051 h 7541443"/>
                      <a:gd name="connsiteX1410" fmla="*/ 0 w 12192000"/>
                      <a:gd name="connsiteY1410" fmla="*/ 655525 h 7541443"/>
                      <a:gd name="connsiteX1411" fmla="*/ 0 w 12192000"/>
                      <a:gd name="connsiteY1411" fmla="*/ 0 h 7541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  <a:cxn ang="0">
                        <a:pos x="connsiteX516" y="connsiteY516"/>
                      </a:cxn>
                      <a:cxn ang="0">
                        <a:pos x="connsiteX517" y="connsiteY517"/>
                      </a:cxn>
                      <a:cxn ang="0">
                        <a:pos x="connsiteX518" y="connsiteY518"/>
                      </a:cxn>
                      <a:cxn ang="0">
                        <a:pos x="connsiteX519" y="connsiteY519"/>
                      </a:cxn>
                      <a:cxn ang="0">
                        <a:pos x="connsiteX520" y="connsiteY520"/>
                      </a:cxn>
                      <a:cxn ang="0">
                        <a:pos x="connsiteX521" y="connsiteY521"/>
                      </a:cxn>
                      <a:cxn ang="0">
                        <a:pos x="connsiteX522" y="connsiteY522"/>
                      </a:cxn>
                      <a:cxn ang="0">
                        <a:pos x="connsiteX523" y="connsiteY523"/>
                      </a:cxn>
                      <a:cxn ang="0">
                        <a:pos x="connsiteX524" y="connsiteY524"/>
                      </a:cxn>
                      <a:cxn ang="0">
                        <a:pos x="connsiteX525" y="connsiteY525"/>
                      </a:cxn>
                      <a:cxn ang="0">
                        <a:pos x="connsiteX526" y="connsiteY526"/>
                      </a:cxn>
                      <a:cxn ang="0">
                        <a:pos x="connsiteX527" y="connsiteY527"/>
                      </a:cxn>
                      <a:cxn ang="0">
                        <a:pos x="connsiteX528" y="connsiteY528"/>
                      </a:cxn>
                      <a:cxn ang="0">
                        <a:pos x="connsiteX529" y="connsiteY529"/>
                      </a:cxn>
                      <a:cxn ang="0">
                        <a:pos x="connsiteX530" y="connsiteY530"/>
                      </a:cxn>
                      <a:cxn ang="0">
                        <a:pos x="connsiteX531" y="connsiteY531"/>
                      </a:cxn>
                      <a:cxn ang="0">
                        <a:pos x="connsiteX532" y="connsiteY532"/>
                      </a:cxn>
                      <a:cxn ang="0">
                        <a:pos x="connsiteX533" y="connsiteY533"/>
                      </a:cxn>
                      <a:cxn ang="0">
                        <a:pos x="connsiteX534" y="connsiteY534"/>
                      </a:cxn>
                      <a:cxn ang="0">
                        <a:pos x="connsiteX535" y="connsiteY535"/>
                      </a:cxn>
                      <a:cxn ang="0">
                        <a:pos x="connsiteX536" y="connsiteY536"/>
                      </a:cxn>
                      <a:cxn ang="0">
                        <a:pos x="connsiteX537" y="connsiteY537"/>
                      </a:cxn>
                      <a:cxn ang="0">
                        <a:pos x="connsiteX538" y="connsiteY538"/>
                      </a:cxn>
                      <a:cxn ang="0">
                        <a:pos x="connsiteX539" y="connsiteY539"/>
                      </a:cxn>
                      <a:cxn ang="0">
                        <a:pos x="connsiteX540" y="connsiteY540"/>
                      </a:cxn>
                      <a:cxn ang="0">
                        <a:pos x="connsiteX541" y="connsiteY541"/>
                      </a:cxn>
                      <a:cxn ang="0">
                        <a:pos x="connsiteX542" y="connsiteY542"/>
                      </a:cxn>
                      <a:cxn ang="0">
                        <a:pos x="connsiteX543" y="connsiteY543"/>
                      </a:cxn>
                      <a:cxn ang="0">
                        <a:pos x="connsiteX544" y="connsiteY544"/>
                      </a:cxn>
                      <a:cxn ang="0">
                        <a:pos x="connsiteX545" y="connsiteY545"/>
                      </a:cxn>
                      <a:cxn ang="0">
                        <a:pos x="connsiteX546" y="connsiteY546"/>
                      </a:cxn>
                      <a:cxn ang="0">
                        <a:pos x="connsiteX547" y="connsiteY547"/>
                      </a:cxn>
                      <a:cxn ang="0">
                        <a:pos x="connsiteX548" y="connsiteY548"/>
                      </a:cxn>
                      <a:cxn ang="0">
                        <a:pos x="connsiteX549" y="connsiteY549"/>
                      </a:cxn>
                      <a:cxn ang="0">
                        <a:pos x="connsiteX550" y="connsiteY550"/>
                      </a:cxn>
                      <a:cxn ang="0">
                        <a:pos x="connsiteX551" y="connsiteY551"/>
                      </a:cxn>
                      <a:cxn ang="0">
                        <a:pos x="connsiteX552" y="connsiteY552"/>
                      </a:cxn>
                      <a:cxn ang="0">
                        <a:pos x="connsiteX553" y="connsiteY553"/>
                      </a:cxn>
                      <a:cxn ang="0">
                        <a:pos x="connsiteX554" y="connsiteY554"/>
                      </a:cxn>
                      <a:cxn ang="0">
                        <a:pos x="connsiteX555" y="connsiteY555"/>
                      </a:cxn>
                      <a:cxn ang="0">
                        <a:pos x="connsiteX556" y="connsiteY556"/>
                      </a:cxn>
                      <a:cxn ang="0">
                        <a:pos x="connsiteX557" y="connsiteY557"/>
                      </a:cxn>
                      <a:cxn ang="0">
                        <a:pos x="connsiteX558" y="connsiteY558"/>
                      </a:cxn>
                      <a:cxn ang="0">
                        <a:pos x="connsiteX559" y="connsiteY559"/>
                      </a:cxn>
                      <a:cxn ang="0">
                        <a:pos x="connsiteX560" y="connsiteY560"/>
                      </a:cxn>
                      <a:cxn ang="0">
                        <a:pos x="connsiteX561" y="connsiteY561"/>
                      </a:cxn>
                      <a:cxn ang="0">
                        <a:pos x="connsiteX562" y="connsiteY562"/>
                      </a:cxn>
                      <a:cxn ang="0">
                        <a:pos x="connsiteX563" y="connsiteY563"/>
                      </a:cxn>
                      <a:cxn ang="0">
                        <a:pos x="connsiteX564" y="connsiteY564"/>
                      </a:cxn>
                      <a:cxn ang="0">
                        <a:pos x="connsiteX565" y="connsiteY565"/>
                      </a:cxn>
                      <a:cxn ang="0">
                        <a:pos x="connsiteX566" y="connsiteY566"/>
                      </a:cxn>
                      <a:cxn ang="0">
                        <a:pos x="connsiteX567" y="connsiteY567"/>
                      </a:cxn>
                      <a:cxn ang="0">
                        <a:pos x="connsiteX568" y="connsiteY568"/>
                      </a:cxn>
                      <a:cxn ang="0">
                        <a:pos x="connsiteX569" y="connsiteY569"/>
                      </a:cxn>
                      <a:cxn ang="0">
                        <a:pos x="connsiteX570" y="connsiteY570"/>
                      </a:cxn>
                      <a:cxn ang="0">
                        <a:pos x="connsiteX571" y="connsiteY571"/>
                      </a:cxn>
                      <a:cxn ang="0">
                        <a:pos x="connsiteX572" y="connsiteY572"/>
                      </a:cxn>
                      <a:cxn ang="0">
                        <a:pos x="connsiteX573" y="connsiteY573"/>
                      </a:cxn>
                      <a:cxn ang="0">
                        <a:pos x="connsiteX574" y="connsiteY574"/>
                      </a:cxn>
                      <a:cxn ang="0">
                        <a:pos x="connsiteX575" y="connsiteY575"/>
                      </a:cxn>
                      <a:cxn ang="0">
                        <a:pos x="connsiteX576" y="connsiteY576"/>
                      </a:cxn>
                      <a:cxn ang="0">
                        <a:pos x="connsiteX577" y="connsiteY577"/>
                      </a:cxn>
                      <a:cxn ang="0">
                        <a:pos x="connsiteX578" y="connsiteY578"/>
                      </a:cxn>
                      <a:cxn ang="0">
                        <a:pos x="connsiteX579" y="connsiteY579"/>
                      </a:cxn>
                      <a:cxn ang="0">
                        <a:pos x="connsiteX580" y="connsiteY580"/>
                      </a:cxn>
                      <a:cxn ang="0">
                        <a:pos x="connsiteX581" y="connsiteY581"/>
                      </a:cxn>
                      <a:cxn ang="0">
                        <a:pos x="connsiteX582" y="connsiteY582"/>
                      </a:cxn>
                      <a:cxn ang="0">
                        <a:pos x="connsiteX583" y="connsiteY583"/>
                      </a:cxn>
                      <a:cxn ang="0">
                        <a:pos x="connsiteX584" y="connsiteY584"/>
                      </a:cxn>
                      <a:cxn ang="0">
                        <a:pos x="connsiteX585" y="connsiteY585"/>
                      </a:cxn>
                      <a:cxn ang="0">
                        <a:pos x="connsiteX586" y="connsiteY586"/>
                      </a:cxn>
                      <a:cxn ang="0">
                        <a:pos x="connsiteX587" y="connsiteY587"/>
                      </a:cxn>
                      <a:cxn ang="0">
                        <a:pos x="connsiteX588" y="connsiteY588"/>
                      </a:cxn>
                      <a:cxn ang="0">
                        <a:pos x="connsiteX589" y="connsiteY589"/>
                      </a:cxn>
                      <a:cxn ang="0">
                        <a:pos x="connsiteX590" y="connsiteY590"/>
                      </a:cxn>
                      <a:cxn ang="0">
                        <a:pos x="connsiteX591" y="connsiteY591"/>
                      </a:cxn>
                      <a:cxn ang="0">
                        <a:pos x="connsiteX592" y="connsiteY592"/>
                      </a:cxn>
                      <a:cxn ang="0">
                        <a:pos x="connsiteX593" y="connsiteY593"/>
                      </a:cxn>
                      <a:cxn ang="0">
                        <a:pos x="connsiteX594" y="connsiteY594"/>
                      </a:cxn>
                      <a:cxn ang="0">
                        <a:pos x="connsiteX595" y="connsiteY595"/>
                      </a:cxn>
                      <a:cxn ang="0">
                        <a:pos x="connsiteX596" y="connsiteY596"/>
                      </a:cxn>
                      <a:cxn ang="0">
                        <a:pos x="connsiteX597" y="connsiteY597"/>
                      </a:cxn>
                      <a:cxn ang="0">
                        <a:pos x="connsiteX598" y="connsiteY598"/>
                      </a:cxn>
                      <a:cxn ang="0">
                        <a:pos x="connsiteX599" y="connsiteY599"/>
                      </a:cxn>
                      <a:cxn ang="0">
                        <a:pos x="connsiteX600" y="connsiteY600"/>
                      </a:cxn>
                      <a:cxn ang="0">
                        <a:pos x="connsiteX601" y="connsiteY601"/>
                      </a:cxn>
                      <a:cxn ang="0">
                        <a:pos x="connsiteX602" y="connsiteY602"/>
                      </a:cxn>
                      <a:cxn ang="0">
                        <a:pos x="connsiteX603" y="connsiteY603"/>
                      </a:cxn>
                      <a:cxn ang="0">
                        <a:pos x="connsiteX604" y="connsiteY604"/>
                      </a:cxn>
                      <a:cxn ang="0">
                        <a:pos x="connsiteX605" y="connsiteY605"/>
                      </a:cxn>
                      <a:cxn ang="0">
                        <a:pos x="connsiteX606" y="connsiteY606"/>
                      </a:cxn>
                      <a:cxn ang="0">
                        <a:pos x="connsiteX607" y="connsiteY607"/>
                      </a:cxn>
                      <a:cxn ang="0">
                        <a:pos x="connsiteX608" y="connsiteY608"/>
                      </a:cxn>
                      <a:cxn ang="0">
                        <a:pos x="connsiteX609" y="connsiteY609"/>
                      </a:cxn>
                      <a:cxn ang="0">
                        <a:pos x="connsiteX610" y="connsiteY610"/>
                      </a:cxn>
                      <a:cxn ang="0">
                        <a:pos x="connsiteX611" y="connsiteY611"/>
                      </a:cxn>
                      <a:cxn ang="0">
                        <a:pos x="connsiteX612" y="connsiteY612"/>
                      </a:cxn>
                      <a:cxn ang="0">
                        <a:pos x="connsiteX613" y="connsiteY613"/>
                      </a:cxn>
                      <a:cxn ang="0">
                        <a:pos x="connsiteX614" y="connsiteY614"/>
                      </a:cxn>
                      <a:cxn ang="0">
                        <a:pos x="connsiteX615" y="connsiteY615"/>
                      </a:cxn>
                      <a:cxn ang="0">
                        <a:pos x="connsiteX616" y="connsiteY616"/>
                      </a:cxn>
                      <a:cxn ang="0">
                        <a:pos x="connsiteX617" y="connsiteY617"/>
                      </a:cxn>
                      <a:cxn ang="0">
                        <a:pos x="connsiteX618" y="connsiteY618"/>
                      </a:cxn>
                      <a:cxn ang="0">
                        <a:pos x="connsiteX619" y="connsiteY619"/>
                      </a:cxn>
                      <a:cxn ang="0">
                        <a:pos x="connsiteX620" y="connsiteY620"/>
                      </a:cxn>
                      <a:cxn ang="0">
                        <a:pos x="connsiteX621" y="connsiteY621"/>
                      </a:cxn>
                      <a:cxn ang="0">
                        <a:pos x="connsiteX622" y="connsiteY622"/>
                      </a:cxn>
                      <a:cxn ang="0">
                        <a:pos x="connsiteX623" y="connsiteY623"/>
                      </a:cxn>
                      <a:cxn ang="0">
                        <a:pos x="connsiteX624" y="connsiteY624"/>
                      </a:cxn>
                      <a:cxn ang="0">
                        <a:pos x="connsiteX625" y="connsiteY625"/>
                      </a:cxn>
                      <a:cxn ang="0">
                        <a:pos x="connsiteX626" y="connsiteY626"/>
                      </a:cxn>
                      <a:cxn ang="0">
                        <a:pos x="connsiteX627" y="connsiteY627"/>
                      </a:cxn>
                      <a:cxn ang="0">
                        <a:pos x="connsiteX628" y="connsiteY628"/>
                      </a:cxn>
                      <a:cxn ang="0">
                        <a:pos x="connsiteX629" y="connsiteY629"/>
                      </a:cxn>
                      <a:cxn ang="0">
                        <a:pos x="connsiteX630" y="connsiteY630"/>
                      </a:cxn>
                      <a:cxn ang="0">
                        <a:pos x="connsiteX631" y="connsiteY631"/>
                      </a:cxn>
                      <a:cxn ang="0">
                        <a:pos x="connsiteX632" y="connsiteY632"/>
                      </a:cxn>
                      <a:cxn ang="0">
                        <a:pos x="connsiteX633" y="connsiteY633"/>
                      </a:cxn>
                      <a:cxn ang="0">
                        <a:pos x="connsiteX634" y="connsiteY634"/>
                      </a:cxn>
                      <a:cxn ang="0">
                        <a:pos x="connsiteX635" y="connsiteY635"/>
                      </a:cxn>
                      <a:cxn ang="0">
                        <a:pos x="connsiteX636" y="connsiteY636"/>
                      </a:cxn>
                      <a:cxn ang="0">
                        <a:pos x="connsiteX637" y="connsiteY637"/>
                      </a:cxn>
                      <a:cxn ang="0">
                        <a:pos x="connsiteX638" y="connsiteY638"/>
                      </a:cxn>
                      <a:cxn ang="0">
                        <a:pos x="connsiteX639" y="connsiteY639"/>
                      </a:cxn>
                      <a:cxn ang="0">
                        <a:pos x="connsiteX640" y="connsiteY640"/>
                      </a:cxn>
                      <a:cxn ang="0">
                        <a:pos x="connsiteX641" y="connsiteY641"/>
                      </a:cxn>
                      <a:cxn ang="0">
                        <a:pos x="connsiteX642" y="connsiteY642"/>
                      </a:cxn>
                      <a:cxn ang="0">
                        <a:pos x="connsiteX643" y="connsiteY643"/>
                      </a:cxn>
                      <a:cxn ang="0">
                        <a:pos x="connsiteX644" y="connsiteY644"/>
                      </a:cxn>
                      <a:cxn ang="0">
                        <a:pos x="connsiteX645" y="connsiteY645"/>
                      </a:cxn>
                      <a:cxn ang="0">
                        <a:pos x="connsiteX646" y="connsiteY646"/>
                      </a:cxn>
                      <a:cxn ang="0">
                        <a:pos x="connsiteX647" y="connsiteY647"/>
                      </a:cxn>
                      <a:cxn ang="0">
                        <a:pos x="connsiteX648" y="connsiteY648"/>
                      </a:cxn>
                      <a:cxn ang="0">
                        <a:pos x="connsiteX649" y="connsiteY649"/>
                      </a:cxn>
                      <a:cxn ang="0">
                        <a:pos x="connsiteX650" y="connsiteY650"/>
                      </a:cxn>
                      <a:cxn ang="0">
                        <a:pos x="connsiteX651" y="connsiteY651"/>
                      </a:cxn>
                      <a:cxn ang="0">
                        <a:pos x="connsiteX652" y="connsiteY652"/>
                      </a:cxn>
                      <a:cxn ang="0">
                        <a:pos x="connsiteX653" y="connsiteY653"/>
                      </a:cxn>
                      <a:cxn ang="0">
                        <a:pos x="connsiteX654" y="connsiteY654"/>
                      </a:cxn>
                      <a:cxn ang="0">
                        <a:pos x="connsiteX655" y="connsiteY655"/>
                      </a:cxn>
                      <a:cxn ang="0">
                        <a:pos x="connsiteX656" y="connsiteY656"/>
                      </a:cxn>
                      <a:cxn ang="0">
                        <a:pos x="connsiteX657" y="connsiteY657"/>
                      </a:cxn>
                      <a:cxn ang="0">
                        <a:pos x="connsiteX658" y="connsiteY658"/>
                      </a:cxn>
                      <a:cxn ang="0">
                        <a:pos x="connsiteX659" y="connsiteY659"/>
                      </a:cxn>
                      <a:cxn ang="0">
                        <a:pos x="connsiteX660" y="connsiteY660"/>
                      </a:cxn>
                      <a:cxn ang="0">
                        <a:pos x="connsiteX661" y="connsiteY661"/>
                      </a:cxn>
                      <a:cxn ang="0">
                        <a:pos x="connsiteX662" y="connsiteY662"/>
                      </a:cxn>
                      <a:cxn ang="0">
                        <a:pos x="connsiteX663" y="connsiteY663"/>
                      </a:cxn>
                      <a:cxn ang="0">
                        <a:pos x="connsiteX664" y="connsiteY664"/>
                      </a:cxn>
                      <a:cxn ang="0">
                        <a:pos x="connsiteX665" y="connsiteY665"/>
                      </a:cxn>
                      <a:cxn ang="0">
                        <a:pos x="connsiteX666" y="connsiteY666"/>
                      </a:cxn>
                      <a:cxn ang="0">
                        <a:pos x="connsiteX667" y="connsiteY667"/>
                      </a:cxn>
                      <a:cxn ang="0">
                        <a:pos x="connsiteX668" y="connsiteY668"/>
                      </a:cxn>
                      <a:cxn ang="0">
                        <a:pos x="connsiteX669" y="connsiteY669"/>
                      </a:cxn>
                      <a:cxn ang="0">
                        <a:pos x="connsiteX670" y="connsiteY670"/>
                      </a:cxn>
                      <a:cxn ang="0">
                        <a:pos x="connsiteX671" y="connsiteY671"/>
                      </a:cxn>
                      <a:cxn ang="0">
                        <a:pos x="connsiteX672" y="connsiteY672"/>
                      </a:cxn>
                      <a:cxn ang="0">
                        <a:pos x="connsiteX673" y="connsiteY673"/>
                      </a:cxn>
                      <a:cxn ang="0">
                        <a:pos x="connsiteX674" y="connsiteY674"/>
                      </a:cxn>
                      <a:cxn ang="0">
                        <a:pos x="connsiteX675" y="connsiteY675"/>
                      </a:cxn>
                      <a:cxn ang="0">
                        <a:pos x="connsiteX676" y="connsiteY676"/>
                      </a:cxn>
                      <a:cxn ang="0">
                        <a:pos x="connsiteX677" y="connsiteY677"/>
                      </a:cxn>
                      <a:cxn ang="0">
                        <a:pos x="connsiteX678" y="connsiteY678"/>
                      </a:cxn>
                      <a:cxn ang="0">
                        <a:pos x="connsiteX679" y="connsiteY679"/>
                      </a:cxn>
                      <a:cxn ang="0">
                        <a:pos x="connsiteX680" y="connsiteY680"/>
                      </a:cxn>
                      <a:cxn ang="0">
                        <a:pos x="connsiteX681" y="connsiteY681"/>
                      </a:cxn>
                      <a:cxn ang="0">
                        <a:pos x="connsiteX682" y="connsiteY682"/>
                      </a:cxn>
                      <a:cxn ang="0">
                        <a:pos x="connsiteX683" y="connsiteY683"/>
                      </a:cxn>
                      <a:cxn ang="0">
                        <a:pos x="connsiteX684" y="connsiteY684"/>
                      </a:cxn>
                      <a:cxn ang="0">
                        <a:pos x="connsiteX685" y="connsiteY685"/>
                      </a:cxn>
                      <a:cxn ang="0">
                        <a:pos x="connsiteX686" y="connsiteY686"/>
                      </a:cxn>
                      <a:cxn ang="0">
                        <a:pos x="connsiteX687" y="connsiteY687"/>
                      </a:cxn>
                      <a:cxn ang="0">
                        <a:pos x="connsiteX688" y="connsiteY688"/>
                      </a:cxn>
                      <a:cxn ang="0">
                        <a:pos x="connsiteX689" y="connsiteY689"/>
                      </a:cxn>
                      <a:cxn ang="0">
                        <a:pos x="connsiteX690" y="connsiteY690"/>
                      </a:cxn>
                      <a:cxn ang="0">
                        <a:pos x="connsiteX691" y="connsiteY691"/>
                      </a:cxn>
                      <a:cxn ang="0">
                        <a:pos x="connsiteX692" y="connsiteY692"/>
                      </a:cxn>
                      <a:cxn ang="0">
                        <a:pos x="connsiteX693" y="connsiteY693"/>
                      </a:cxn>
                      <a:cxn ang="0">
                        <a:pos x="connsiteX694" y="connsiteY694"/>
                      </a:cxn>
                      <a:cxn ang="0">
                        <a:pos x="connsiteX695" y="connsiteY695"/>
                      </a:cxn>
                      <a:cxn ang="0">
                        <a:pos x="connsiteX696" y="connsiteY696"/>
                      </a:cxn>
                      <a:cxn ang="0">
                        <a:pos x="connsiteX697" y="connsiteY697"/>
                      </a:cxn>
                      <a:cxn ang="0">
                        <a:pos x="connsiteX698" y="connsiteY698"/>
                      </a:cxn>
                      <a:cxn ang="0">
                        <a:pos x="connsiteX699" y="connsiteY699"/>
                      </a:cxn>
                      <a:cxn ang="0">
                        <a:pos x="connsiteX700" y="connsiteY700"/>
                      </a:cxn>
                      <a:cxn ang="0">
                        <a:pos x="connsiteX701" y="connsiteY701"/>
                      </a:cxn>
                      <a:cxn ang="0">
                        <a:pos x="connsiteX702" y="connsiteY702"/>
                      </a:cxn>
                      <a:cxn ang="0">
                        <a:pos x="connsiteX703" y="connsiteY703"/>
                      </a:cxn>
                      <a:cxn ang="0">
                        <a:pos x="connsiteX704" y="connsiteY704"/>
                      </a:cxn>
                      <a:cxn ang="0">
                        <a:pos x="connsiteX705" y="connsiteY705"/>
                      </a:cxn>
                      <a:cxn ang="0">
                        <a:pos x="connsiteX706" y="connsiteY706"/>
                      </a:cxn>
                      <a:cxn ang="0">
                        <a:pos x="connsiteX707" y="connsiteY707"/>
                      </a:cxn>
                      <a:cxn ang="0">
                        <a:pos x="connsiteX708" y="connsiteY708"/>
                      </a:cxn>
                      <a:cxn ang="0">
                        <a:pos x="connsiteX709" y="connsiteY709"/>
                      </a:cxn>
                      <a:cxn ang="0">
                        <a:pos x="connsiteX710" y="connsiteY710"/>
                      </a:cxn>
                      <a:cxn ang="0">
                        <a:pos x="connsiteX711" y="connsiteY711"/>
                      </a:cxn>
                      <a:cxn ang="0">
                        <a:pos x="connsiteX712" y="connsiteY712"/>
                      </a:cxn>
                      <a:cxn ang="0">
                        <a:pos x="connsiteX713" y="connsiteY713"/>
                      </a:cxn>
                      <a:cxn ang="0">
                        <a:pos x="connsiteX714" y="connsiteY714"/>
                      </a:cxn>
                      <a:cxn ang="0">
                        <a:pos x="connsiteX715" y="connsiteY715"/>
                      </a:cxn>
                      <a:cxn ang="0">
                        <a:pos x="connsiteX716" y="connsiteY716"/>
                      </a:cxn>
                      <a:cxn ang="0">
                        <a:pos x="connsiteX717" y="connsiteY717"/>
                      </a:cxn>
                      <a:cxn ang="0">
                        <a:pos x="connsiteX718" y="connsiteY718"/>
                      </a:cxn>
                      <a:cxn ang="0">
                        <a:pos x="connsiteX719" y="connsiteY719"/>
                      </a:cxn>
                      <a:cxn ang="0">
                        <a:pos x="connsiteX720" y="connsiteY720"/>
                      </a:cxn>
                      <a:cxn ang="0">
                        <a:pos x="connsiteX721" y="connsiteY721"/>
                      </a:cxn>
                      <a:cxn ang="0">
                        <a:pos x="connsiteX722" y="connsiteY722"/>
                      </a:cxn>
                      <a:cxn ang="0">
                        <a:pos x="connsiteX723" y="connsiteY723"/>
                      </a:cxn>
                      <a:cxn ang="0">
                        <a:pos x="connsiteX724" y="connsiteY724"/>
                      </a:cxn>
                      <a:cxn ang="0">
                        <a:pos x="connsiteX725" y="connsiteY725"/>
                      </a:cxn>
                      <a:cxn ang="0">
                        <a:pos x="connsiteX726" y="connsiteY726"/>
                      </a:cxn>
                      <a:cxn ang="0">
                        <a:pos x="connsiteX727" y="connsiteY727"/>
                      </a:cxn>
                      <a:cxn ang="0">
                        <a:pos x="connsiteX728" y="connsiteY728"/>
                      </a:cxn>
                      <a:cxn ang="0">
                        <a:pos x="connsiteX729" y="connsiteY729"/>
                      </a:cxn>
                      <a:cxn ang="0">
                        <a:pos x="connsiteX730" y="connsiteY730"/>
                      </a:cxn>
                      <a:cxn ang="0">
                        <a:pos x="connsiteX731" y="connsiteY731"/>
                      </a:cxn>
                      <a:cxn ang="0">
                        <a:pos x="connsiteX732" y="connsiteY732"/>
                      </a:cxn>
                      <a:cxn ang="0">
                        <a:pos x="connsiteX733" y="connsiteY733"/>
                      </a:cxn>
                      <a:cxn ang="0">
                        <a:pos x="connsiteX734" y="connsiteY734"/>
                      </a:cxn>
                      <a:cxn ang="0">
                        <a:pos x="connsiteX735" y="connsiteY735"/>
                      </a:cxn>
                      <a:cxn ang="0">
                        <a:pos x="connsiteX736" y="connsiteY736"/>
                      </a:cxn>
                      <a:cxn ang="0">
                        <a:pos x="connsiteX737" y="connsiteY737"/>
                      </a:cxn>
                      <a:cxn ang="0">
                        <a:pos x="connsiteX738" y="connsiteY738"/>
                      </a:cxn>
                      <a:cxn ang="0">
                        <a:pos x="connsiteX739" y="connsiteY739"/>
                      </a:cxn>
                      <a:cxn ang="0">
                        <a:pos x="connsiteX740" y="connsiteY740"/>
                      </a:cxn>
                      <a:cxn ang="0">
                        <a:pos x="connsiteX741" y="connsiteY741"/>
                      </a:cxn>
                      <a:cxn ang="0">
                        <a:pos x="connsiteX742" y="connsiteY742"/>
                      </a:cxn>
                      <a:cxn ang="0">
                        <a:pos x="connsiteX743" y="connsiteY743"/>
                      </a:cxn>
                      <a:cxn ang="0">
                        <a:pos x="connsiteX744" y="connsiteY744"/>
                      </a:cxn>
                      <a:cxn ang="0">
                        <a:pos x="connsiteX745" y="connsiteY745"/>
                      </a:cxn>
                      <a:cxn ang="0">
                        <a:pos x="connsiteX746" y="connsiteY746"/>
                      </a:cxn>
                      <a:cxn ang="0">
                        <a:pos x="connsiteX747" y="connsiteY747"/>
                      </a:cxn>
                      <a:cxn ang="0">
                        <a:pos x="connsiteX748" y="connsiteY748"/>
                      </a:cxn>
                      <a:cxn ang="0">
                        <a:pos x="connsiteX749" y="connsiteY749"/>
                      </a:cxn>
                      <a:cxn ang="0">
                        <a:pos x="connsiteX750" y="connsiteY750"/>
                      </a:cxn>
                      <a:cxn ang="0">
                        <a:pos x="connsiteX751" y="connsiteY751"/>
                      </a:cxn>
                      <a:cxn ang="0">
                        <a:pos x="connsiteX752" y="connsiteY752"/>
                      </a:cxn>
                      <a:cxn ang="0">
                        <a:pos x="connsiteX753" y="connsiteY753"/>
                      </a:cxn>
                      <a:cxn ang="0">
                        <a:pos x="connsiteX754" y="connsiteY754"/>
                      </a:cxn>
                      <a:cxn ang="0">
                        <a:pos x="connsiteX755" y="connsiteY755"/>
                      </a:cxn>
                      <a:cxn ang="0">
                        <a:pos x="connsiteX756" y="connsiteY756"/>
                      </a:cxn>
                      <a:cxn ang="0">
                        <a:pos x="connsiteX757" y="connsiteY757"/>
                      </a:cxn>
                      <a:cxn ang="0">
                        <a:pos x="connsiteX758" y="connsiteY758"/>
                      </a:cxn>
                      <a:cxn ang="0">
                        <a:pos x="connsiteX759" y="connsiteY759"/>
                      </a:cxn>
                      <a:cxn ang="0">
                        <a:pos x="connsiteX760" y="connsiteY760"/>
                      </a:cxn>
                      <a:cxn ang="0">
                        <a:pos x="connsiteX761" y="connsiteY761"/>
                      </a:cxn>
                      <a:cxn ang="0">
                        <a:pos x="connsiteX762" y="connsiteY762"/>
                      </a:cxn>
                      <a:cxn ang="0">
                        <a:pos x="connsiteX763" y="connsiteY763"/>
                      </a:cxn>
                      <a:cxn ang="0">
                        <a:pos x="connsiteX764" y="connsiteY764"/>
                      </a:cxn>
                      <a:cxn ang="0">
                        <a:pos x="connsiteX765" y="connsiteY765"/>
                      </a:cxn>
                      <a:cxn ang="0">
                        <a:pos x="connsiteX766" y="connsiteY766"/>
                      </a:cxn>
                      <a:cxn ang="0">
                        <a:pos x="connsiteX767" y="connsiteY767"/>
                      </a:cxn>
                      <a:cxn ang="0">
                        <a:pos x="connsiteX768" y="connsiteY768"/>
                      </a:cxn>
                      <a:cxn ang="0">
                        <a:pos x="connsiteX769" y="connsiteY769"/>
                      </a:cxn>
                      <a:cxn ang="0">
                        <a:pos x="connsiteX770" y="connsiteY770"/>
                      </a:cxn>
                      <a:cxn ang="0">
                        <a:pos x="connsiteX771" y="connsiteY771"/>
                      </a:cxn>
                      <a:cxn ang="0">
                        <a:pos x="connsiteX772" y="connsiteY772"/>
                      </a:cxn>
                      <a:cxn ang="0">
                        <a:pos x="connsiteX773" y="connsiteY773"/>
                      </a:cxn>
                      <a:cxn ang="0">
                        <a:pos x="connsiteX774" y="connsiteY774"/>
                      </a:cxn>
                      <a:cxn ang="0">
                        <a:pos x="connsiteX775" y="connsiteY775"/>
                      </a:cxn>
                      <a:cxn ang="0">
                        <a:pos x="connsiteX776" y="connsiteY776"/>
                      </a:cxn>
                      <a:cxn ang="0">
                        <a:pos x="connsiteX777" y="connsiteY777"/>
                      </a:cxn>
                      <a:cxn ang="0">
                        <a:pos x="connsiteX778" y="connsiteY778"/>
                      </a:cxn>
                      <a:cxn ang="0">
                        <a:pos x="connsiteX779" y="connsiteY779"/>
                      </a:cxn>
                      <a:cxn ang="0">
                        <a:pos x="connsiteX780" y="connsiteY780"/>
                      </a:cxn>
                      <a:cxn ang="0">
                        <a:pos x="connsiteX781" y="connsiteY781"/>
                      </a:cxn>
                      <a:cxn ang="0">
                        <a:pos x="connsiteX782" y="connsiteY782"/>
                      </a:cxn>
                      <a:cxn ang="0">
                        <a:pos x="connsiteX783" y="connsiteY783"/>
                      </a:cxn>
                      <a:cxn ang="0">
                        <a:pos x="connsiteX784" y="connsiteY784"/>
                      </a:cxn>
                      <a:cxn ang="0">
                        <a:pos x="connsiteX785" y="connsiteY785"/>
                      </a:cxn>
                      <a:cxn ang="0">
                        <a:pos x="connsiteX786" y="connsiteY786"/>
                      </a:cxn>
                      <a:cxn ang="0">
                        <a:pos x="connsiteX787" y="connsiteY787"/>
                      </a:cxn>
                      <a:cxn ang="0">
                        <a:pos x="connsiteX788" y="connsiteY788"/>
                      </a:cxn>
                      <a:cxn ang="0">
                        <a:pos x="connsiteX789" y="connsiteY789"/>
                      </a:cxn>
                      <a:cxn ang="0">
                        <a:pos x="connsiteX790" y="connsiteY790"/>
                      </a:cxn>
                      <a:cxn ang="0">
                        <a:pos x="connsiteX791" y="connsiteY791"/>
                      </a:cxn>
                      <a:cxn ang="0">
                        <a:pos x="connsiteX792" y="connsiteY792"/>
                      </a:cxn>
                      <a:cxn ang="0">
                        <a:pos x="connsiteX793" y="connsiteY793"/>
                      </a:cxn>
                      <a:cxn ang="0">
                        <a:pos x="connsiteX794" y="connsiteY794"/>
                      </a:cxn>
                      <a:cxn ang="0">
                        <a:pos x="connsiteX795" y="connsiteY795"/>
                      </a:cxn>
                      <a:cxn ang="0">
                        <a:pos x="connsiteX796" y="connsiteY796"/>
                      </a:cxn>
                      <a:cxn ang="0">
                        <a:pos x="connsiteX797" y="connsiteY797"/>
                      </a:cxn>
                      <a:cxn ang="0">
                        <a:pos x="connsiteX798" y="connsiteY798"/>
                      </a:cxn>
                      <a:cxn ang="0">
                        <a:pos x="connsiteX799" y="connsiteY799"/>
                      </a:cxn>
                      <a:cxn ang="0">
                        <a:pos x="connsiteX800" y="connsiteY800"/>
                      </a:cxn>
                      <a:cxn ang="0">
                        <a:pos x="connsiteX801" y="connsiteY801"/>
                      </a:cxn>
                      <a:cxn ang="0">
                        <a:pos x="connsiteX802" y="connsiteY802"/>
                      </a:cxn>
                      <a:cxn ang="0">
                        <a:pos x="connsiteX803" y="connsiteY803"/>
                      </a:cxn>
                      <a:cxn ang="0">
                        <a:pos x="connsiteX804" y="connsiteY804"/>
                      </a:cxn>
                      <a:cxn ang="0">
                        <a:pos x="connsiteX805" y="connsiteY805"/>
                      </a:cxn>
                      <a:cxn ang="0">
                        <a:pos x="connsiteX806" y="connsiteY806"/>
                      </a:cxn>
                      <a:cxn ang="0">
                        <a:pos x="connsiteX807" y="connsiteY807"/>
                      </a:cxn>
                      <a:cxn ang="0">
                        <a:pos x="connsiteX808" y="connsiteY808"/>
                      </a:cxn>
                      <a:cxn ang="0">
                        <a:pos x="connsiteX809" y="connsiteY809"/>
                      </a:cxn>
                      <a:cxn ang="0">
                        <a:pos x="connsiteX810" y="connsiteY810"/>
                      </a:cxn>
                      <a:cxn ang="0">
                        <a:pos x="connsiteX811" y="connsiteY811"/>
                      </a:cxn>
                      <a:cxn ang="0">
                        <a:pos x="connsiteX812" y="connsiteY812"/>
                      </a:cxn>
                      <a:cxn ang="0">
                        <a:pos x="connsiteX813" y="connsiteY813"/>
                      </a:cxn>
                      <a:cxn ang="0">
                        <a:pos x="connsiteX814" y="connsiteY814"/>
                      </a:cxn>
                      <a:cxn ang="0">
                        <a:pos x="connsiteX815" y="connsiteY815"/>
                      </a:cxn>
                      <a:cxn ang="0">
                        <a:pos x="connsiteX816" y="connsiteY816"/>
                      </a:cxn>
                      <a:cxn ang="0">
                        <a:pos x="connsiteX817" y="connsiteY817"/>
                      </a:cxn>
                      <a:cxn ang="0">
                        <a:pos x="connsiteX818" y="connsiteY818"/>
                      </a:cxn>
                      <a:cxn ang="0">
                        <a:pos x="connsiteX819" y="connsiteY819"/>
                      </a:cxn>
                      <a:cxn ang="0">
                        <a:pos x="connsiteX820" y="connsiteY820"/>
                      </a:cxn>
                      <a:cxn ang="0">
                        <a:pos x="connsiteX821" y="connsiteY821"/>
                      </a:cxn>
                      <a:cxn ang="0">
                        <a:pos x="connsiteX822" y="connsiteY822"/>
                      </a:cxn>
                      <a:cxn ang="0">
                        <a:pos x="connsiteX823" y="connsiteY823"/>
                      </a:cxn>
                      <a:cxn ang="0">
                        <a:pos x="connsiteX824" y="connsiteY824"/>
                      </a:cxn>
                      <a:cxn ang="0">
                        <a:pos x="connsiteX825" y="connsiteY825"/>
                      </a:cxn>
                      <a:cxn ang="0">
                        <a:pos x="connsiteX826" y="connsiteY826"/>
                      </a:cxn>
                      <a:cxn ang="0">
                        <a:pos x="connsiteX827" y="connsiteY827"/>
                      </a:cxn>
                      <a:cxn ang="0">
                        <a:pos x="connsiteX828" y="connsiteY828"/>
                      </a:cxn>
                      <a:cxn ang="0">
                        <a:pos x="connsiteX829" y="connsiteY829"/>
                      </a:cxn>
                      <a:cxn ang="0">
                        <a:pos x="connsiteX830" y="connsiteY830"/>
                      </a:cxn>
                      <a:cxn ang="0">
                        <a:pos x="connsiteX831" y="connsiteY831"/>
                      </a:cxn>
                      <a:cxn ang="0">
                        <a:pos x="connsiteX832" y="connsiteY832"/>
                      </a:cxn>
                      <a:cxn ang="0">
                        <a:pos x="connsiteX833" y="connsiteY833"/>
                      </a:cxn>
                      <a:cxn ang="0">
                        <a:pos x="connsiteX834" y="connsiteY834"/>
                      </a:cxn>
                      <a:cxn ang="0">
                        <a:pos x="connsiteX835" y="connsiteY835"/>
                      </a:cxn>
                      <a:cxn ang="0">
                        <a:pos x="connsiteX836" y="connsiteY836"/>
                      </a:cxn>
                      <a:cxn ang="0">
                        <a:pos x="connsiteX837" y="connsiteY837"/>
                      </a:cxn>
                      <a:cxn ang="0">
                        <a:pos x="connsiteX838" y="connsiteY838"/>
                      </a:cxn>
                      <a:cxn ang="0">
                        <a:pos x="connsiteX839" y="connsiteY839"/>
                      </a:cxn>
                      <a:cxn ang="0">
                        <a:pos x="connsiteX840" y="connsiteY840"/>
                      </a:cxn>
                      <a:cxn ang="0">
                        <a:pos x="connsiteX841" y="connsiteY841"/>
                      </a:cxn>
                      <a:cxn ang="0">
                        <a:pos x="connsiteX842" y="connsiteY842"/>
                      </a:cxn>
                      <a:cxn ang="0">
                        <a:pos x="connsiteX843" y="connsiteY843"/>
                      </a:cxn>
                      <a:cxn ang="0">
                        <a:pos x="connsiteX844" y="connsiteY844"/>
                      </a:cxn>
                      <a:cxn ang="0">
                        <a:pos x="connsiteX845" y="connsiteY845"/>
                      </a:cxn>
                      <a:cxn ang="0">
                        <a:pos x="connsiteX846" y="connsiteY846"/>
                      </a:cxn>
                      <a:cxn ang="0">
                        <a:pos x="connsiteX847" y="connsiteY847"/>
                      </a:cxn>
                      <a:cxn ang="0">
                        <a:pos x="connsiteX848" y="connsiteY848"/>
                      </a:cxn>
                      <a:cxn ang="0">
                        <a:pos x="connsiteX849" y="connsiteY849"/>
                      </a:cxn>
                      <a:cxn ang="0">
                        <a:pos x="connsiteX850" y="connsiteY850"/>
                      </a:cxn>
                      <a:cxn ang="0">
                        <a:pos x="connsiteX851" y="connsiteY851"/>
                      </a:cxn>
                      <a:cxn ang="0">
                        <a:pos x="connsiteX852" y="connsiteY852"/>
                      </a:cxn>
                      <a:cxn ang="0">
                        <a:pos x="connsiteX853" y="connsiteY853"/>
                      </a:cxn>
                      <a:cxn ang="0">
                        <a:pos x="connsiteX854" y="connsiteY854"/>
                      </a:cxn>
                      <a:cxn ang="0">
                        <a:pos x="connsiteX855" y="connsiteY855"/>
                      </a:cxn>
                      <a:cxn ang="0">
                        <a:pos x="connsiteX856" y="connsiteY856"/>
                      </a:cxn>
                      <a:cxn ang="0">
                        <a:pos x="connsiteX857" y="connsiteY857"/>
                      </a:cxn>
                      <a:cxn ang="0">
                        <a:pos x="connsiteX858" y="connsiteY858"/>
                      </a:cxn>
                      <a:cxn ang="0">
                        <a:pos x="connsiteX859" y="connsiteY859"/>
                      </a:cxn>
                      <a:cxn ang="0">
                        <a:pos x="connsiteX860" y="connsiteY860"/>
                      </a:cxn>
                      <a:cxn ang="0">
                        <a:pos x="connsiteX861" y="connsiteY861"/>
                      </a:cxn>
                      <a:cxn ang="0">
                        <a:pos x="connsiteX862" y="connsiteY862"/>
                      </a:cxn>
                      <a:cxn ang="0">
                        <a:pos x="connsiteX863" y="connsiteY863"/>
                      </a:cxn>
                      <a:cxn ang="0">
                        <a:pos x="connsiteX864" y="connsiteY864"/>
                      </a:cxn>
                      <a:cxn ang="0">
                        <a:pos x="connsiteX865" y="connsiteY865"/>
                      </a:cxn>
                      <a:cxn ang="0">
                        <a:pos x="connsiteX866" y="connsiteY866"/>
                      </a:cxn>
                      <a:cxn ang="0">
                        <a:pos x="connsiteX867" y="connsiteY867"/>
                      </a:cxn>
                      <a:cxn ang="0">
                        <a:pos x="connsiteX868" y="connsiteY868"/>
                      </a:cxn>
                      <a:cxn ang="0">
                        <a:pos x="connsiteX869" y="connsiteY869"/>
                      </a:cxn>
                      <a:cxn ang="0">
                        <a:pos x="connsiteX870" y="connsiteY870"/>
                      </a:cxn>
                      <a:cxn ang="0">
                        <a:pos x="connsiteX871" y="connsiteY871"/>
                      </a:cxn>
                      <a:cxn ang="0">
                        <a:pos x="connsiteX872" y="connsiteY872"/>
                      </a:cxn>
                      <a:cxn ang="0">
                        <a:pos x="connsiteX873" y="connsiteY873"/>
                      </a:cxn>
                      <a:cxn ang="0">
                        <a:pos x="connsiteX874" y="connsiteY874"/>
                      </a:cxn>
                      <a:cxn ang="0">
                        <a:pos x="connsiteX875" y="connsiteY875"/>
                      </a:cxn>
                      <a:cxn ang="0">
                        <a:pos x="connsiteX876" y="connsiteY876"/>
                      </a:cxn>
                      <a:cxn ang="0">
                        <a:pos x="connsiteX877" y="connsiteY877"/>
                      </a:cxn>
                      <a:cxn ang="0">
                        <a:pos x="connsiteX878" y="connsiteY878"/>
                      </a:cxn>
                      <a:cxn ang="0">
                        <a:pos x="connsiteX879" y="connsiteY879"/>
                      </a:cxn>
                      <a:cxn ang="0">
                        <a:pos x="connsiteX880" y="connsiteY880"/>
                      </a:cxn>
                      <a:cxn ang="0">
                        <a:pos x="connsiteX881" y="connsiteY881"/>
                      </a:cxn>
                      <a:cxn ang="0">
                        <a:pos x="connsiteX882" y="connsiteY882"/>
                      </a:cxn>
                      <a:cxn ang="0">
                        <a:pos x="connsiteX883" y="connsiteY883"/>
                      </a:cxn>
                      <a:cxn ang="0">
                        <a:pos x="connsiteX884" y="connsiteY884"/>
                      </a:cxn>
                      <a:cxn ang="0">
                        <a:pos x="connsiteX885" y="connsiteY885"/>
                      </a:cxn>
                      <a:cxn ang="0">
                        <a:pos x="connsiteX886" y="connsiteY886"/>
                      </a:cxn>
                      <a:cxn ang="0">
                        <a:pos x="connsiteX887" y="connsiteY887"/>
                      </a:cxn>
                      <a:cxn ang="0">
                        <a:pos x="connsiteX888" y="connsiteY888"/>
                      </a:cxn>
                      <a:cxn ang="0">
                        <a:pos x="connsiteX889" y="connsiteY889"/>
                      </a:cxn>
                      <a:cxn ang="0">
                        <a:pos x="connsiteX890" y="connsiteY890"/>
                      </a:cxn>
                      <a:cxn ang="0">
                        <a:pos x="connsiteX891" y="connsiteY891"/>
                      </a:cxn>
                      <a:cxn ang="0">
                        <a:pos x="connsiteX892" y="connsiteY892"/>
                      </a:cxn>
                      <a:cxn ang="0">
                        <a:pos x="connsiteX893" y="connsiteY893"/>
                      </a:cxn>
                      <a:cxn ang="0">
                        <a:pos x="connsiteX894" y="connsiteY894"/>
                      </a:cxn>
                      <a:cxn ang="0">
                        <a:pos x="connsiteX895" y="connsiteY895"/>
                      </a:cxn>
                      <a:cxn ang="0">
                        <a:pos x="connsiteX896" y="connsiteY896"/>
                      </a:cxn>
                      <a:cxn ang="0">
                        <a:pos x="connsiteX897" y="connsiteY897"/>
                      </a:cxn>
                      <a:cxn ang="0">
                        <a:pos x="connsiteX898" y="connsiteY898"/>
                      </a:cxn>
                      <a:cxn ang="0">
                        <a:pos x="connsiteX899" y="connsiteY899"/>
                      </a:cxn>
                      <a:cxn ang="0">
                        <a:pos x="connsiteX900" y="connsiteY900"/>
                      </a:cxn>
                      <a:cxn ang="0">
                        <a:pos x="connsiteX901" y="connsiteY901"/>
                      </a:cxn>
                      <a:cxn ang="0">
                        <a:pos x="connsiteX902" y="connsiteY902"/>
                      </a:cxn>
                      <a:cxn ang="0">
                        <a:pos x="connsiteX903" y="connsiteY903"/>
                      </a:cxn>
                      <a:cxn ang="0">
                        <a:pos x="connsiteX904" y="connsiteY904"/>
                      </a:cxn>
                      <a:cxn ang="0">
                        <a:pos x="connsiteX905" y="connsiteY905"/>
                      </a:cxn>
                      <a:cxn ang="0">
                        <a:pos x="connsiteX906" y="connsiteY906"/>
                      </a:cxn>
                      <a:cxn ang="0">
                        <a:pos x="connsiteX907" y="connsiteY907"/>
                      </a:cxn>
                      <a:cxn ang="0">
                        <a:pos x="connsiteX908" y="connsiteY908"/>
                      </a:cxn>
                      <a:cxn ang="0">
                        <a:pos x="connsiteX909" y="connsiteY909"/>
                      </a:cxn>
                      <a:cxn ang="0">
                        <a:pos x="connsiteX910" y="connsiteY910"/>
                      </a:cxn>
                      <a:cxn ang="0">
                        <a:pos x="connsiteX911" y="connsiteY911"/>
                      </a:cxn>
                      <a:cxn ang="0">
                        <a:pos x="connsiteX912" y="connsiteY912"/>
                      </a:cxn>
                      <a:cxn ang="0">
                        <a:pos x="connsiteX913" y="connsiteY913"/>
                      </a:cxn>
                      <a:cxn ang="0">
                        <a:pos x="connsiteX914" y="connsiteY914"/>
                      </a:cxn>
                      <a:cxn ang="0">
                        <a:pos x="connsiteX915" y="connsiteY915"/>
                      </a:cxn>
                      <a:cxn ang="0">
                        <a:pos x="connsiteX916" y="connsiteY916"/>
                      </a:cxn>
                      <a:cxn ang="0">
                        <a:pos x="connsiteX917" y="connsiteY917"/>
                      </a:cxn>
                      <a:cxn ang="0">
                        <a:pos x="connsiteX918" y="connsiteY918"/>
                      </a:cxn>
                      <a:cxn ang="0">
                        <a:pos x="connsiteX919" y="connsiteY919"/>
                      </a:cxn>
                      <a:cxn ang="0">
                        <a:pos x="connsiteX920" y="connsiteY920"/>
                      </a:cxn>
                      <a:cxn ang="0">
                        <a:pos x="connsiteX921" y="connsiteY921"/>
                      </a:cxn>
                      <a:cxn ang="0">
                        <a:pos x="connsiteX922" y="connsiteY922"/>
                      </a:cxn>
                      <a:cxn ang="0">
                        <a:pos x="connsiteX923" y="connsiteY923"/>
                      </a:cxn>
                      <a:cxn ang="0">
                        <a:pos x="connsiteX924" y="connsiteY924"/>
                      </a:cxn>
                      <a:cxn ang="0">
                        <a:pos x="connsiteX925" y="connsiteY925"/>
                      </a:cxn>
                      <a:cxn ang="0">
                        <a:pos x="connsiteX926" y="connsiteY926"/>
                      </a:cxn>
                      <a:cxn ang="0">
                        <a:pos x="connsiteX927" y="connsiteY927"/>
                      </a:cxn>
                      <a:cxn ang="0">
                        <a:pos x="connsiteX928" y="connsiteY928"/>
                      </a:cxn>
                      <a:cxn ang="0">
                        <a:pos x="connsiteX929" y="connsiteY929"/>
                      </a:cxn>
                      <a:cxn ang="0">
                        <a:pos x="connsiteX930" y="connsiteY930"/>
                      </a:cxn>
                      <a:cxn ang="0">
                        <a:pos x="connsiteX931" y="connsiteY931"/>
                      </a:cxn>
                      <a:cxn ang="0">
                        <a:pos x="connsiteX932" y="connsiteY932"/>
                      </a:cxn>
                      <a:cxn ang="0">
                        <a:pos x="connsiteX933" y="connsiteY933"/>
                      </a:cxn>
                      <a:cxn ang="0">
                        <a:pos x="connsiteX934" y="connsiteY934"/>
                      </a:cxn>
                      <a:cxn ang="0">
                        <a:pos x="connsiteX935" y="connsiteY935"/>
                      </a:cxn>
                      <a:cxn ang="0">
                        <a:pos x="connsiteX936" y="connsiteY936"/>
                      </a:cxn>
                      <a:cxn ang="0">
                        <a:pos x="connsiteX937" y="connsiteY937"/>
                      </a:cxn>
                      <a:cxn ang="0">
                        <a:pos x="connsiteX938" y="connsiteY938"/>
                      </a:cxn>
                      <a:cxn ang="0">
                        <a:pos x="connsiteX939" y="connsiteY939"/>
                      </a:cxn>
                      <a:cxn ang="0">
                        <a:pos x="connsiteX940" y="connsiteY940"/>
                      </a:cxn>
                      <a:cxn ang="0">
                        <a:pos x="connsiteX941" y="connsiteY941"/>
                      </a:cxn>
                      <a:cxn ang="0">
                        <a:pos x="connsiteX942" y="connsiteY942"/>
                      </a:cxn>
                      <a:cxn ang="0">
                        <a:pos x="connsiteX943" y="connsiteY943"/>
                      </a:cxn>
                      <a:cxn ang="0">
                        <a:pos x="connsiteX944" y="connsiteY944"/>
                      </a:cxn>
                      <a:cxn ang="0">
                        <a:pos x="connsiteX945" y="connsiteY945"/>
                      </a:cxn>
                      <a:cxn ang="0">
                        <a:pos x="connsiteX946" y="connsiteY946"/>
                      </a:cxn>
                      <a:cxn ang="0">
                        <a:pos x="connsiteX947" y="connsiteY947"/>
                      </a:cxn>
                      <a:cxn ang="0">
                        <a:pos x="connsiteX948" y="connsiteY948"/>
                      </a:cxn>
                      <a:cxn ang="0">
                        <a:pos x="connsiteX949" y="connsiteY949"/>
                      </a:cxn>
                      <a:cxn ang="0">
                        <a:pos x="connsiteX950" y="connsiteY950"/>
                      </a:cxn>
                      <a:cxn ang="0">
                        <a:pos x="connsiteX951" y="connsiteY951"/>
                      </a:cxn>
                      <a:cxn ang="0">
                        <a:pos x="connsiteX952" y="connsiteY952"/>
                      </a:cxn>
                      <a:cxn ang="0">
                        <a:pos x="connsiteX953" y="connsiteY953"/>
                      </a:cxn>
                      <a:cxn ang="0">
                        <a:pos x="connsiteX954" y="connsiteY954"/>
                      </a:cxn>
                      <a:cxn ang="0">
                        <a:pos x="connsiteX955" y="connsiteY955"/>
                      </a:cxn>
                      <a:cxn ang="0">
                        <a:pos x="connsiteX956" y="connsiteY956"/>
                      </a:cxn>
                      <a:cxn ang="0">
                        <a:pos x="connsiteX957" y="connsiteY957"/>
                      </a:cxn>
                      <a:cxn ang="0">
                        <a:pos x="connsiteX958" y="connsiteY958"/>
                      </a:cxn>
                      <a:cxn ang="0">
                        <a:pos x="connsiteX959" y="connsiteY959"/>
                      </a:cxn>
                      <a:cxn ang="0">
                        <a:pos x="connsiteX960" y="connsiteY960"/>
                      </a:cxn>
                      <a:cxn ang="0">
                        <a:pos x="connsiteX961" y="connsiteY961"/>
                      </a:cxn>
                      <a:cxn ang="0">
                        <a:pos x="connsiteX962" y="connsiteY962"/>
                      </a:cxn>
                      <a:cxn ang="0">
                        <a:pos x="connsiteX963" y="connsiteY963"/>
                      </a:cxn>
                      <a:cxn ang="0">
                        <a:pos x="connsiteX964" y="connsiteY964"/>
                      </a:cxn>
                      <a:cxn ang="0">
                        <a:pos x="connsiteX965" y="connsiteY965"/>
                      </a:cxn>
                      <a:cxn ang="0">
                        <a:pos x="connsiteX966" y="connsiteY966"/>
                      </a:cxn>
                      <a:cxn ang="0">
                        <a:pos x="connsiteX967" y="connsiteY967"/>
                      </a:cxn>
                      <a:cxn ang="0">
                        <a:pos x="connsiteX968" y="connsiteY968"/>
                      </a:cxn>
                      <a:cxn ang="0">
                        <a:pos x="connsiteX969" y="connsiteY969"/>
                      </a:cxn>
                      <a:cxn ang="0">
                        <a:pos x="connsiteX970" y="connsiteY970"/>
                      </a:cxn>
                      <a:cxn ang="0">
                        <a:pos x="connsiteX971" y="connsiteY971"/>
                      </a:cxn>
                      <a:cxn ang="0">
                        <a:pos x="connsiteX972" y="connsiteY972"/>
                      </a:cxn>
                      <a:cxn ang="0">
                        <a:pos x="connsiteX973" y="connsiteY973"/>
                      </a:cxn>
                      <a:cxn ang="0">
                        <a:pos x="connsiteX974" y="connsiteY974"/>
                      </a:cxn>
                      <a:cxn ang="0">
                        <a:pos x="connsiteX975" y="connsiteY975"/>
                      </a:cxn>
                      <a:cxn ang="0">
                        <a:pos x="connsiteX976" y="connsiteY976"/>
                      </a:cxn>
                      <a:cxn ang="0">
                        <a:pos x="connsiteX977" y="connsiteY977"/>
                      </a:cxn>
                      <a:cxn ang="0">
                        <a:pos x="connsiteX978" y="connsiteY978"/>
                      </a:cxn>
                      <a:cxn ang="0">
                        <a:pos x="connsiteX979" y="connsiteY979"/>
                      </a:cxn>
                      <a:cxn ang="0">
                        <a:pos x="connsiteX980" y="connsiteY980"/>
                      </a:cxn>
                      <a:cxn ang="0">
                        <a:pos x="connsiteX981" y="connsiteY981"/>
                      </a:cxn>
                      <a:cxn ang="0">
                        <a:pos x="connsiteX982" y="connsiteY982"/>
                      </a:cxn>
                      <a:cxn ang="0">
                        <a:pos x="connsiteX983" y="connsiteY983"/>
                      </a:cxn>
                      <a:cxn ang="0">
                        <a:pos x="connsiteX984" y="connsiteY984"/>
                      </a:cxn>
                      <a:cxn ang="0">
                        <a:pos x="connsiteX985" y="connsiteY985"/>
                      </a:cxn>
                      <a:cxn ang="0">
                        <a:pos x="connsiteX986" y="connsiteY986"/>
                      </a:cxn>
                      <a:cxn ang="0">
                        <a:pos x="connsiteX987" y="connsiteY987"/>
                      </a:cxn>
                      <a:cxn ang="0">
                        <a:pos x="connsiteX988" y="connsiteY988"/>
                      </a:cxn>
                      <a:cxn ang="0">
                        <a:pos x="connsiteX989" y="connsiteY989"/>
                      </a:cxn>
                      <a:cxn ang="0">
                        <a:pos x="connsiteX990" y="connsiteY990"/>
                      </a:cxn>
                      <a:cxn ang="0">
                        <a:pos x="connsiteX991" y="connsiteY991"/>
                      </a:cxn>
                      <a:cxn ang="0">
                        <a:pos x="connsiteX992" y="connsiteY992"/>
                      </a:cxn>
                      <a:cxn ang="0">
                        <a:pos x="connsiteX993" y="connsiteY993"/>
                      </a:cxn>
                      <a:cxn ang="0">
                        <a:pos x="connsiteX994" y="connsiteY994"/>
                      </a:cxn>
                      <a:cxn ang="0">
                        <a:pos x="connsiteX995" y="connsiteY995"/>
                      </a:cxn>
                      <a:cxn ang="0">
                        <a:pos x="connsiteX996" y="connsiteY996"/>
                      </a:cxn>
                      <a:cxn ang="0">
                        <a:pos x="connsiteX997" y="connsiteY997"/>
                      </a:cxn>
                      <a:cxn ang="0">
                        <a:pos x="connsiteX998" y="connsiteY998"/>
                      </a:cxn>
                      <a:cxn ang="0">
                        <a:pos x="connsiteX999" y="connsiteY999"/>
                      </a:cxn>
                      <a:cxn ang="0">
                        <a:pos x="connsiteX1000" y="connsiteY1000"/>
                      </a:cxn>
                      <a:cxn ang="0">
                        <a:pos x="connsiteX1001" y="connsiteY1001"/>
                      </a:cxn>
                      <a:cxn ang="0">
                        <a:pos x="connsiteX1002" y="connsiteY1002"/>
                      </a:cxn>
                      <a:cxn ang="0">
                        <a:pos x="connsiteX1003" y="connsiteY1003"/>
                      </a:cxn>
                      <a:cxn ang="0">
                        <a:pos x="connsiteX1004" y="connsiteY1004"/>
                      </a:cxn>
                      <a:cxn ang="0">
                        <a:pos x="connsiteX1005" y="connsiteY1005"/>
                      </a:cxn>
                      <a:cxn ang="0">
                        <a:pos x="connsiteX1006" y="connsiteY1006"/>
                      </a:cxn>
                      <a:cxn ang="0">
                        <a:pos x="connsiteX1007" y="connsiteY1007"/>
                      </a:cxn>
                      <a:cxn ang="0">
                        <a:pos x="connsiteX1008" y="connsiteY1008"/>
                      </a:cxn>
                      <a:cxn ang="0">
                        <a:pos x="connsiteX1009" y="connsiteY1009"/>
                      </a:cxn>
                      <a:cxn ang="0">
                        <a:pos x="connsiteX1010" y="connsiteY1010"/>
                      </a:cxn>
                      <a:cxn ang="0">
                        <a:pos x="connsiteX1011" y="connsiteY1011"/>
                      </a:cxn>
                      <a:cxn ang="0">
                        <a:pos x="connsiteX1012" y="connsiteY1012"/>
                      </a:cxn>
                      <a:cxn ang="0">
                        <a:pos x="connsiteX1013" y="connsiteY1013"/>
                      </a:cxn>
                      <a:cxn ang="0">
                        <a:pos x="connsiteX1014" y="connsiteY1014"/>
                      </a:cxn>
                      <a:cxn ang="0">
                        <a:pos x="connsiteX1015" y="connsiteY1015"/>
                      </a:cxn>
                      <a:cxn ang="0">
                        <a:pos x="connsiteX1016" y="connsiteY1016"/>
                      </a:cxn>
                      <a:cxn ang="0">
                        <a:pos x="connsiteX1017" y="connsiteY1017"/>
                      </a:cxn>
                      <a:cxn ang="0">
                        <a:pos x="connsiteX1018" y="connsiteY1018"/>
                      </a:cxn>
                      <a:cxn ang="0">
                        <a:pos x="connsiteX1019" y="connsiteY1019"/>
                      </a:cxn>
                      <a:cxn ang="0">
                        <a:pos x="connsiteX1020" y="connsiteY1020"/>
                      </a:cxn>
                      <a:cxn ang="0">
                        <a:pos x="connsiteX1021" y="connsiteY1021"/>
                      </a:cxn>
                      <a:cxn ang="0">
                        <a:pos x="connsiteX1022" y="connsiteY1022"/>
                      </a:cxn>
                      <a:cxn ang="0">
                        <a:pos x="connsiteX1023" y="connsiteY1023"/>
                      </a:cxn>
                      <a:cxn ang="0">
                        <a:pos x="connsiteX1024" y="connsiteY1024"/>
                      </a:cxn>
                      <a:cxn ang="0">
                        <a:pos x="connsiteX1025" y="connsiteY1025"/>
                      </a:cxn>
                      <a:cxn ang="0">
                        <a:pos x="connsiteX1026" y="connsiteY1026"/>
                      </a:cxn>
                      <a:cxn ang="0">
                        <a:pos x="connsiteX1027" y="connsiteY1027"/>
                      </a:cxn>
                      <a:cxn ang="0">
                        <a:pos x="connsiteX1028" y="connsiteY1028"/>
                      </a:cxn>
                      <a:cxn ang="0">
                        <a:pos x="connsiteX1029" y="connsiteY1029"/>
                      </a:cxn>
                      <a:cxn ang="0">
                        <a:pos x="connsiteX1030" y="connsiteY1030"/>
                      </a:cxn>
                      <a:cxn ang="0">
                        <a:pos x="connsiteX1031" y="connsiteY1031"/>
                      </a:cxn>
                      <a:cxn ang="0">
                        <a:pos x="connsiteX1032" y="connsiteY1032"/>
                      </a:cxn>
                      <a:cxn ang="0">
                        <a:pos x="connsiteX1033" y="connsiteY1033"/>
                      </a:cxn>
                      <a:cxn ang="0">
                        <a:pos x="connsiteX1034" y="connsiteY1034"/>
                      </a:cxn>
                      <a:cxn ang="0">
                        <a:pos x="connsiteX1035" y="connsiteY1035"/>
                      </a:cxn>
                      <a:cxn ang="0">
                        <a:pos x="connsiteX1036" y="connsiteY1036"/>
                      </a:cxn>
                      <a:cxn ang="0">
                        <a:pos x="connsiteX1037" y="connsiteY1037"/>
                      </a:cxn>
                      <a:cxn ang="0">
                        <a:pos x="connsiteX1038" y="connsiteY1038"/>
                      </a:cxn>
                      <a:cxn ang="0">
                        <a:pos x="connsiteX1039" y="connsiteY1039"/>
                      </a:cxn>
                      <a:cxn ang="0">
                        <a:pos x="connsiteX1040" y="connsiteY1040"/>
                      </a:cxn>
                      <a:cxn ang="0">
                        <a:pos x="connsiteX1041" y="connsiteY1041"/>
                      </a:cxn>
                      <a:cxn ang="0">
                        <a:pos x="connsiteX1042" y="connsiteY1042"/>
                      </a:cxn>
                      <a:cxn ang="0">
                        <a:pos x="connsiteX1043" y="connsiteY1043"/>
                      </a:cxn>
                      <a:cxn ang="0">
                        <a:pos x="connsiteX1044" y="connsiteY1044"/>
                      </a:cxn>
                      <a:cxn ang="0">
                        <a:pos x="connsiteX1045" y="connsiteY1045"/>
                      </a:cxn>
                      <a:cxn ang="0">
                        <a:pos x="connsiteX1046" y="connsiteY1046"/>
                      </a:cxn>
                      <a:cxn ang="0">
                        <a:pos x="connsiteX1047" y="connsiteY1047"/>
                      </a:cxn>
                      <a:cxn ang="0">
                        <a:pos x="connsiteX1048" y="connsiteY1048"/>
                      </a:cxn>
                      <a:cxn ang="0">
                        <a:pos x="connsiteX1049" y="connsiteY1049"/>
                      </a:cxn>
                      <a:cxn ang="0">
                        <a:pos x="connsiteX1050" y="connsiteY1050"/>
                      </a:cxn>
                      <a:cxn ang="0">
                        <a:pos x="connsiteX1051" y="connsiteY1051"/>
                      </a:cxn>
                      <a:cxn ang="0">
                        <a:pos x="connsiteX1052" y="connsiteY1052"/>
                      </a:cxn>
                      <a:cxn ang="0">
                        <a:pos x="connsiteX1053" y="connsiteY1053"/>
                      </a:cxn>
                      <a:cxn ang="0">
                        <a:pos x="connsiteX1054" y="connsiteY1054"/>
                      </a:cxn>
                      <a:cxn ang="0">
                        <a:pos x="connsiteX1055" y="connsiteY1055"/>
                      </a:cxn>
                      <a:cxn ang="0">
                        <a:pos x="connsiteX1056" y="connsiteY1056"/>
                      </a:cxn>
                      <a:cxn ang="0">
                        <a:pos x="connsiteX1057" y="connsiteY1057"/>
                      </a:cxn>
                      <a:cxn ang="0">
                        <a:pos x="connsiteX1058" y="connsiteY1058"/>
                      </a:cxn>
                      <a:cxn ang="0">
                        <a:pos x="connsiteX1059" y="connsiteY1059"/>
                      </a:cxn>
                      <a:cxn ang="0">
                        <a:pos x="connsiteX1060" y="connsiteY1060"/>
                      </a:cxn>
                      <a:cxn ang="0">
                        <a:pos x="connsiteX1061" y="connsiteY1061"/>
                      </a:cxn>
                      <a:cxn ang="0">
                        <a:pos x="connsiteX1062" y="connsiteY1062"/>
                      </a:cxn>
                      <a:cxn ang="0">
                        <a:pos x="connsiteX1063" y="connsiteY1063"/>
                      </a:cxn>
                      <a:cxn ang="0">
                        <a:pos x="connsiteX1064" y="connsiteY1064"/>
                      </a:cxn>
                      <a:cxn ang="0">
                        <a:pos x="connsiteX1065" y="connsiteY1065"/>
                      </a:cxn>
                      <a:cxn ang="0">
                        <a:pos x="connsiteX1066" y="connsiteY1066"/>
                      </a:cxn>
                      <a:cxn ang="0">
                        <a:pos x="connsiteX1067" y="connsiteY1067"/>
                      </a:cxn>
                      <a:cxn ang="0">
                        <a:pos x="connsiteX1068" y="connsiteY1068"/>
                      </a:cxn>
                      <a:cxn ang="0">
                        <a:pos x="connsiteX1069" y="connsiteY1069"/>
                      </a:cxn>
                      <a:cxn ang="0">
                        <a:pos x="connsiteX1070" y="connsiteY1070"/>
                      </a:cxn>
                      <a:cxn ang="0">
                        <a:pos x="connsiteX1071" y="connsiteY1071"/>
                      </a:cxn>
                      <a:cxn ang="0">
                        <a:pos x="connsiteX1072" y="connsiteY1072"/>
                      </a:cxn>
                      <a:cxn ang="0">
                        <a:pos x="connsiteX1073" y="connsiteY1073"/>
                      </a:cxn>
                      <a:cxn ang="0">
                        <a:pos x="connsiteX1074" y="connsiteY1074"/>
                      </a:cxn>
                      <a:cxn ang="0">
                        <a:pos x="connsiteX1075" y="connsiteY1075"/>
                      </a:cxn>
                      <a:cxn ang="0">
                        <a:pos x="connsiteX1076" y="connsiteY1076"/>
                      </a:cxn>
                      <a:cxn ang="0">
                        <a:pos x="connsiteX1077" y="connsiteY1077"/>
                      </a:cxn>
                      <a:cxn ang="0">
                        <a:pos x="connsiteX1078" y="connsiteY1078"/>
                      </a:cxn>
                      <a:cxn ang="0">
                        <a:pos x="connsiteX1079" y="connsiteY1079"/>
                      </a:cxn>
                      <a:cxn ang="0">
                        <a:pos x="connsiteX1080" y="connsiteY1080"/>
                      </a:cxn>
                      <a:cxn ang="0">
                        <a:pos x="connsiteX1081" y="connsiteY1081"/>
                      </a:cxn>
                      <a:cxn ang="0">
                        <a:pos x="connsiteX1082" y="connsiteY1082"/>
                      </a:cxn>
                      <a:cxn ang="0">
                        <a:pos x="connsiteX1083" y="connsiteY1083"/>
                      </a:cxn>
                      <a:cxn ang="0">
                        <a:pos x="connsiteX1084" y="connsiteY1084"/>
                      </a:cxn>
                      <a:cxn ang="0">
                        <a:pos x="connsiteX1085" y="connsiteY1085"/>
                      </a:cxn>
                      <a:cxn ang="0">
                        <a:pos x="connsiteX1086" y="connsiteY1086"/>
                      </a:cxn>
                      <a:cxn ang="0">
                        <a:pos x="connsiteX1087" y="connsiteY1087"/>
                      </a:cxn>
                      <a:cxn ang="0">
                        <a:pos x="connsiteX1088" y="connsiteY1088"/>
                      </a:cxn>
                      <a:cxn ang="0">
                        <a:pos x="connsiteX1089" y="connsiteY1089"/>
                      </a:cxn>
                      <a:cxn ang="0">
                        <a:pos x="connsiteX1090" y="connsiteY1090"/>
                      </a:cxn>
                      <a:cxn ang="0">
                        <a:pos x="connsiteX1091" y="connsiteY1091"/>
                      </a:cxn>
                      <a:cxn ang="0">
                        <a:pos x="connsiteX1092" y="connsiteY1092"/>
                      </a:cxn>
                      <a:cxn ang="0">
                        <a:pos x="connsiteX1093" y="connsiteY1093"/>
                      </a:cxn>
                      <a:cxn ang="0">
                        <a:pos x="connsiteX1094" y="connsiteY1094"/>
                      </a:cxn>
                      <a:cxn ang="0">
                        <a:pos x="connsiteX1095" y="connsiteY1095"/>
                      </a:cxn>
                      <a:cxn ang="0">
                        <a:pos x="connsiteX1096" y="connsiteY1096"/>
                      </a:cxn>
                      <a:cxn ang="0">
                        <a:pos x="connsiteX1097" y="connsiteY1097"/>
                      </a:cxn>
                      <a:cxn ang="0">
                        <a:pos x="connsiteX1098" y="connsiteY1098"/>
                      </a:cxn>
                      <a:cxn ang="0">
                        <a:pos x="connsiteX1099" y="connsiteY1099"/>
                      </a:cxn>
                      <a:cxn ang="0">
                        <a:pos x="connsiteX1100" y="connsiteY1100"/>
                      </a:cxn>
                      <a:cxn ang="0">
                        <a:pos x="connsiteX1101" y="connsiteY1101"/>
                      </a:cxn>
                      <a:cxn ang="0">
                        <a:pos x="connsiteX1102" y="connsiteY1102"/>
                      </a:cxn>
                      <a:cxn ang="0">
                        <a:pos x="connsiteX1103" y="connsiteY1103"/>
                      </a:cxn>
                      <a:cxn ang="0">
                        <a:pos x="connsiteX1104" y="connsiteY1104"/>
                      </a:cxn>
                      <a:cxn ang="0">
                        <a:pos x="connsiteX1105" y="connsiteY1105"/>
                      </a:cxn>
                      <a:cxn ang="0">
                        <a:pos x="connsiteX1106" y="connsiteY1106"/>
                      </a:cxn>
                      <a:cxn ang="0">
                        <a:pos x="connsiteX1107" y="connsiteY1107"/>
                      </a:cxn>
                      <a:cxn ang="0">
                        <a:pos x="connsiteX1108" y="connsiteY1108"/>
                      </a:cxn>
                      <a:cxn ang="0">
                        <a:pos x="connsiteX1109" y="connsiteY1109"/>
                      </a:cxn>
                      <a:cxn ang="0">
                        <a:pos x="connsiteX1110" y="connsiteY1110"/>
                      </a:cxn>
                      <a:cxn ang="0">
                        <a:pos x="connsiteX1111" y="connsiteY1111"/>
                      </a:cxn>
                      <a:cxn ang="0">
                        <a:pos x="connsiteX1112" y="connsiteY1112"/>
                      </a:cxn>
                      <a:cxn ang="0">
                        <a:pos x="connsiteX1113" y="connsiteY1113"/>
                      </a:cxn>
                      <a:cxn ang="0">
                        <a:pos x="connsiteX1114" y="connsiteY1114"/>
                      </a:cxn>
                      <a:cxn ang="0">
                        <a:pos x="connsiteX1115" y="connsiteY1115"/>
                      </a:cxn>
                      <a:cxn ang="0">
                        <a:pos x="connsiteX1116" y="connsiteY1116"/>
                      </a:cxn>
                      <a:cxn ang="0">
                        <a:pos x="connsiteX1117" y="connsiteY1117"/>
                      </a:cxn>
                      <a:cxn ang="0">
                        <a:pos x="connsiteX1118" y="connsiteY1118"/>
                      </a:cxn>
                      <a:cxn ang="0">
                        <a:pos x="connsiteX1119" y="connsiteY1119"/>
                      </a:cxn>
                      <a:cxn ang="0">
                        <a:pos x="connsiteX1120" y="connsiteY1120"/>
                      </a:cxn>
                      <a:cxn ang="0">
                        <a:pos x="connsiteX1121" y="connsiteY1121"/>
                      </a:cxn>
                      <a:cxn ang="0">
                        <a:pos x="connsiteX1122" y="connsiteY1122"/>
                      </a:cxn>
                      <a:cxn ang="0">
                        <a:pos x="connsiteX1123" y="connsiteY1123"/>
                      </a:cxn>
                      <a:cxn ang="0">
                        <a:pos x="connsiteX1124" y="connsiteY1124"/>
                      </a:cxn>
                      <a:cxn ang="0">
                        <a:pos x="connsiteX1125" y="connsiteY1125"/>
                      </a:cxn>
                      <a:cxn ang="0">
                        <a:pos x="connsiteX1126" y="connsiteY1126"/>
                      </a:cxn>
                      <a:cxn ang="0">
                        <a:pos x="connsiteX1127" y="connsiteY1127"/>
                      </a:cxn>
                      <a:cxn ang="0">
                        <a:pos x="connsiteX1128" y="connsiteY1128"/>
                      </a:cxn>
                      <a:cxn ang="0">
                        <a:pos x="connsiteX1129" y="connsiteY1129"/>
                      </a:cxn>
                      <a:cxn ang="0">
                        <a:pos x="connsiteX1130" y="connsiteY1130"/>
                      </a:cxn>
                      <a:cxn ang="0">
                        <a:pos x="connsiteX1131" y="connsiteY1131"/>
                      </a:cxn>
                      <a:cxn ang="0">
                        <a:pos x="connsiteX1132" y="connsiteY1132"/>
                      </a:cxn>
                      <a:cxn ang="0">
                        <a:pos x="connsiteX1133" y="connsiteY1133"/>
                      </a:cxn>
                      <a:cxn ang="0">
                        <a:pos x="connsiteX1134" y="connsiteY1134"/>
                      </a:cxn>
                      <a:cxn ang="0">
                        <a:pos x="connsiteX1135" y="connsiteY1135"/>
                      </a:cxn>
                      <a:cxn ang="0">
                        <a:pos x="connsiteX1136" y="connsiteY1136"/>
                      </a:cxn>
                      <a:cxn ang="0">
                        <a:pos x="connsiteX1137" y="connsiteY1137"/>
                      </a:cxn>
                      <a:cxn ang="0">
                        <a:pos x="connsiteX1138" y="connsiteY1138"/>
                      </a:cxn>
                      <a:cxn ang="0">
                        <a:pos x="connsiteX1139" y="connsiteY1139"/>
                      </a:cxn>
                      <a:cxn ang="0">
                        <a:pos x="connsiteX1140" y="connsiteY1140"/>
                      </a:cxn>
                      <a:cxn ang="0">
                        <a:pos x="connsiteX1141" y="connsiteY1141"/>
                      </a:cxn>
                      <a:cxn ang="0">
                        <a:pos x="connsiteX1142" y="connsiteY1142"/>
                      </a:cxn>
                      <a:cxn ang="0">
                        <a:pos x="connsiteX1143" y="connsiteY1143"/>
                      </a:cxn>
                      <a:cxn ang="0">
                        <a:pos x="connsiteX1144" y="connsiteY1144"/>
                      </a:cxn>
                      <a:cxn ang="0">
                        <a:pos x="connsiteX1145" y="connsiteY1145"/>
                      </a:cxn>
                      <a:cxn ang="0">
                        <a:pos x="connsiteX1146" y="connsiteY1146"/>
                      </a:cxn>
                      <a:cxn ang="0">
                        <a:pos x="connsiteX1147" y="connsiteY1147"/>
                      </a:cxn>
                      <a:cxn ang="0">
                        <a:pos x="connsiteX1148" y="connsiteY1148"/>
                      </a:cxn>
                      <a:cxn ang="0">
                        <a:pos x="connsiteX1149" y="connsiteY1149"/>
                      </a:cxn>
                      <a:cxn ang="0">
                        <a:pos x="connsiteX1150" y="connsiteY1150"/>
                      </a:cxn>
                      <a:cxn ang="0">
                        <a:pos x="connsiteX1151" y="connsiteY1151"/>
                      </a:cxn>
                      <a:cxn ang="0">
                        <a:pos x="connsiteX1152" y="connsiteY1152"/>
                      </a:cxn>
                      <a:cxn ang="0">
                        <a:pos x="connsiteX1153" y="connsiteY1153"/>
                      </a:cxn>
                      <a:cxn ang="0">
                        <a:pos x="connsiteX1154" y="connsiteY1154"/>
                      </a:cxn>
                      <a:cxn ang="0">
                        <a:pos x="connsiteX1155" y="connsiteY1155"/>
                      </a:cxn>
                      <a:cxn ang="0">
                        <a:pos x="connsiteX1156" y="connsiteY1156"/>
                      </a:cxn>
                      <a:cxn ang="0">
                        <a:pos x="connsiteX1157" y="connsiteY1157"/>
                      </a:cxn>
                      <a:cxn ang="0">
                        <a:pos x="connsiteX1158" y="connsiteY1158"/>
                      </a:cxn>
                      <a:cxn ang="0">
                        <a:pos x="connsiteX1159" y="connsiteY1159"/>
                      </a:cxn>
                      <a:cxn ang="0">
                        <a:pos x="connsiteX1160" y="connsiteY1160"/>
                      </a:cxn>
                      <a:cxn ang="0">
                        <a:pos x="connsiteX1161" y="connsiteY1161"/>
                      </a:cxn>
                      <a:cxn ang="0">
                        <a:pos x="connsiteX1162" y="connsiteY1162"/>
                      </a:cxn>
                      <a:cxn ang="0">
                        <a:pos x="connsiteX1163" y="connsiteY1163"/>
                      </a:cxn>
                      <a:cxn ang="0">
                        <a:pos x="connsiteX1164" y="connsiteY1164"/>
                      </a:cxn>
                      <a:cxn ang="0">
                        <a:pos x="connsiteX1165" y="connsiteY1165"/>
                      </a:cxn>
                      <a:cxn ang="0">
                        <a:pos x="connsiteX1166" y="connsiteY1166"/>
                      </a:cxn>
                      <a:cxn ang="0">
                        <a:pos x="connsiteX1167" y="connsiteY1167"/>
                      </a:cxn>
                      <a:cxn ang="0">
                        <a:pos x="connsiteX1168" y="connsiteY1168"/>
                      </a:cxn>
                      <a:cxn ang="0">
                        <a:pos x="connsiteX1169" y="connsiteY1169"/>
                      </a:cxn>
                      <a:cxn ang="0">
                        <a:pos x="connsiteX1170" y="connsiteY1170"/>
                      </a:cxn>
                      <a:cxn ang="0">
                        <a:pos x="connsiteX1171" y="connsiteY1171"/>
                      </a:cxn>
                      <a:cxn ang="0">
                        <a:pos x="connsiteX1172" y="connsiteY1172"/>
                      </a:cxn>
                      <a:cxn ang="0">
                        <a:pos x="connsiteX1173" y="connsiteY1173"/>
                      </a:cxn>
                      <a:cxn ang="0">
                        <a:pos x="connsiteX1174" y="connsiteY1174"/>
                      </a:cxn>
                      <a:cxn ang="0">
                        <a:pos x="connsiteX1175" y="connsiteY1175"/>
                      </a:cxn>
                      <a:cxn ang="0">
                        <a:pos x="connsiteX1176" y="connsiteY1176"/>
                      </a:cxn>
                      <a:cxn ang="0">
                        <a:pos x="connsiteX1177" y="connsiteY1177"/>
                      </a:cxn>
                      <a:cxn ang="0">
                        <a:pos x="connsiteX1178" y="connsiteY1178"/>
                      </a:cxn>
                      <a:cxn ang="0">
                        <a:pos x="connsiteX1179" y="connsiteY1179"/>
                      </a:cxn>
                      <a:cxn ang="0">
                        <a:pos x="connsiteX1180" y="connsiteY1180"/>
                      </a:cxn>
                      <a:cxn ang="0">
                        <a:pos x="connsiteX1181" y="connsiteY1181"/>
                      </a:cxn>
                      <a:cxn ang="0">
                        <a:pos x="connsiteX1182" y="connsiteY1182"/>
                      </a:cxn>
                      <a:cxn ang="0">
                        <a:pos x="connsiteX1183" y="connsiteY1183"/>
                      </a:cxn>
                      <a:cxn ang="0">
                        <a:pos x="connsiteX1184" y="connsiteY1184"/>
                      </a:cxn>
                      <a:cxn ang="0">
                        <a:pos x="connsiteX1185" y="connsiteY1185"/>
                      </a:cxn>
                      <a:cxn ang="0">
                        <a:pos x="connsiteX1186" y="connsiteY1186"/>
                      </a:cxn>
                      <a:cxn ang="0">
                        <a:pos x="connsiteX1187" y="connsiteY1187"/>
                      </a:cxn>
                      <a:cxn ang="0">
                        <a:pos x="connsiteX1188" y="connsiteY1188"/>
                      </a:cxn>
                      <a:cxn ang="0">
                        <a:pos x="connsiteX1189" y="connsiteY1189"/>
                      </a:cxn>
                      <a:cxn ang="0">
                        <a:pos x="connsiteX1190" y="connsiteY1190"/>
                      </a:cxn>
                      <a:cxn ang="0">
                        <a:pos x="connsiteX1191" y="connsiteY1191"/>
                      </a:cxn>
                      <a:cxn ang="0">
                        <a:pos x="connsiteX1192" y="connsiteY1192"/>
                      </a:cxn>
                      <a:cxn ang="0">
                        <a:pos x="connsiteX1193" y="connsiteY1193"/>
                      </a:cxn>
                      <a:cxn ang="0">
                        <a:pos x="connsiteX1194" y="connsiteY1194"/>
                      </a:cxn>
                      <a:cxn ang="0">
                        <a:pos x="connsiteX1195" y="connsiteY1195"/>
                      </a:cxn>
                      <a:cxn ang="0">
                        <a:pos x="connsiteX1196" y="connsiteY1196"/>
                      </a:cxn>
                      <a:cxn ang="0">
                        <a:pos x="connsiteX1197" y="connsiteY1197"/>
                      </a:cxn>
                      <a:cxn ang="0">
                        <a:pos x="connsiteX1198" y="connsiteY1198"/>
                      </a:cxn>
                      <a:cxn ang="0">
                        <a:pos x="connsiteX1199" y="connsiteY1199"/>
                      </a:cxn>
                      <a:cxn ang="0">
                        <a:pos x="connsiteX1200" y="connsiteY1200"/>
                      </a:cxn>
                      <a:cxn ang="0">
                        <a:pos x="connsiteX1201" y="connsiteY1201"/>
                      </a:cxn>
                      <a:cxn ang="0">
                        <a:pos x="connsiteX1202" y="connsiteY1202"/>
                      </a:cxn>
                      <a:cxn ang="0">
                        <a:pos x="connsiteX1203" y="connsiteY1203"/>
                      </a:cxn>
                      <a:cxn ang="0">
                        <a:pos x="connsiteX1204" y="connsiteY1204"/>
                      </a:cxn>
                      <a:cxn ang="0">
                        <a:pos x="connsiteX1205" y="connsiteY1205"/>
                      </a:cxn>
                      <a:cxn ang="0">
                        <a:pos x="connsiteX1206" y="connsiteY1206"/>
                      </a:cxn>
                      <a:cxn ang="0">
                        <a:pos x="connsiteX1207" y="connsiteY1207"/>
                      </a:cxn>
                      <a:cxn ang="0">
                        <a:pos x="connsiteX1208" y="connsiteY1208"/>
                      </a:cxn>
                      <a:cxn ang="0">
                        <a:pos x="connsiteX1209" y="connsiteY1209"/>
                      </a:cxn>
                      <a:cxn ang="0">
                        <a:pos x="connsiteX1210" y="connsiteY1210"/>
                      </a:cxn>
                      <a:cxn ang="0">
                        <a:pos x="connsiteX1211" y="connsiteY1211"/>
                      </a:cxn>
                      <a:cxn ang="0">
                        <a:pos x="connsiteX1212" y="connsiteY1212"/>
                      </a:cxn>
                      <a:cxn ang="0">
                        <a:pos x="connsiteX1213" y="connsiteY1213"/>
                      </a:cxn>
                      <a:cxn ang="0">
                        <a:pos x="connsiteX1214" y="connsiteY1214"/>
                      </a:cxn>
                      <a:cxn ang="0">
                        <a:pos x="connsiteX1215" y="connsiteY1215"/>
                      </a:cxn>
                      <a:cxn ang="0">
                        <a:pos x="connsiteX1216" y="connsiteY1216"/>
                      </a:cxn>
                      <a:cxn ang="0">
                        <a:pos x="connsiteX1217" y="connsiteY1217"/>
                      </a:cxn>
                      <a:cxn ang="0">
                        <a:pos x="connsiteX1218" y="connsiteY1218"/>
                      </a:cxn>
                      <a:cxn ang="0">
                        <a:pos x="connsiteX1219" y="connsiteY1219"/>
                      </a:cxn>
                      <a:cxn ang="0">
                        <a:pos x="connsiteX1220" y="connsiteY1220"/>
                      </a:cxn>
                      <a:cxn ang="0">
                        <a:pos x="connsiteX1221" y="connsiteY1221"/>
                      </a:cxn>
                      <a:cxn ang="0">
                        <a:pos x="connsiteX1222" y="connsiteY1222"/>
                      </a:cxn>
                      <a:cxn ang="0">
                        <a:pos x="connsiteX1223" y="connsiteY1223"/>
                      </a:cxn>
                      <a:cxn ang="0">
                        <a:pos x="connsiteX1224" y="connsiteY1224"/>
                      </a:cxn>
                      <a:cxn ang="0">
                        <a:pos x="connsiteX1225" y="connsiteY1225"/>
                      </a:cxn>
                      <a:cxn ang="0">
                        <a:pos x="connsiteX1226" y="connsiteY1226"/>
                      </a:cxn>
                      <a:cxn ang="0">
                        <a:pos x="connsiteX1227" y="connsiteY1227"/>
                      </a:cxn>
                      <a:cxn ang="0">
                        <a:pos x="connsiteX1228" y="connsiteY1228"/>
                      </a:cxn>
                      <a:cxn ang="0">
                        <a:pos x="connsiteX1229" y="connsiteY1229"/>
                      </a:cxn>
                      <a:cxn ang="0">
                        <a:pos x="connsiteX1230" y="connsiteY1230"/>
                      </a:cxn>
                      <a:cxn ang="0">
                        <a:pos x="connsiteX1231" y="connsiteY1231"/>
                      </a:cxn>
                      <a:cxn ang="0">
                        <a:pos x="connsiteX1232" y="connsiteY1232"/>
                      </a:cxn>
                      <a:cxn ang="0">
                        <a:pos x="connsiteX1233" y="connsiteY1233"/>
                      </a:cxn>
                      <a:cxn ang="0">
                        <a:pos x="connsiteX1234" y="connsiteY1234"/>
                      </a:cxn>
                      <a:cxn ang="0">
                        <a:pos x="connsiteX1235" y="connsiteY1235"/>
                      </a:cxn>
                      <a:cxn ang="0">
                        <a:pos x="connsiteX1236" y="connsiteY1236"/>
                      </a:cxn>
                      <a:cxn ang="0">
                        <a:pos x="connsiteX1237" y="connsiteY1237"/>
                      </a:cxn>
                      <a:cxn ang="0">
                        <a:pos x="connsiteX1238" y="connsiteY1238"/>
                      </a:cxn>
                      <a:cxn ang="0">
                        <a:pos x="connsiteX1239" y="connsiteY1239"/>
                      </a:cxn>
                      <a:cxn ang="0">
                        <a:pos x="connsiteX1240" y="connsiteY1240"/>
                      </a:cxn>
                      <a:cxn ang="0">
                        <a:pos x="connsiteX1241" y="connsiteY1241"/>
                      </a:cxn>
                      <a:cxn ang="0">
                        <a:pos x="connsiteX1242" y="connsiteY1242"/>
                      </a:cxn>
                      <a:cxn ang="0">
                        <a:pos x="connsiteX1243" y="connsiteY1243"/>
                      </a:cxn>
                      <a:cxn ang="0">
                        <a:pos x="connsiteX1244" y="connsiteY1244"/>
                      </a:cxn>
                      <a:cxn ang="0">
                        <a:pos x="connsiteX1245" y="connsiteY1245"/>
                      </a:cxn>
                      <a:cxn ang="0">
                        <a:pos x="connsiteX1246" y="connsiteY1246"/>
                      </a:cxn>
                      <a:cxn ang="0">
                        <a:pos x="connsiteX1247" y="connsiteY1247"/>
                      </a:cxn>
                      <a:cxn ang="0">
                        <a:pos x="connsiteX1248" y="connsiteY1248"/>
                      </a:cxn>
                      <a:cxn ang="0">
                        <a:pos x="connsiteX1249" y="connsiteY1249"/>
                      </a:cxn>
                      <a:cxn ang="0">
                        <a:pos x="connsiteX1250" y="connsiteY1250"/>
                      </a:cxn>
                      <a:cxn ang="0">
                        <a:pos x="connsiteX1251" y="connsiteY1251"/>
                      </a:cxn>
                      <a:cxn ang="0">
                        <a:pos x="connsiteX1252" y="connsiteY1252"/>
                      </a:cxn>
                      <a:cxn ang="0">
                        <a:pos x="connsiteX1253" y="connsiteY1253"/>
                      </a:cxn>
                      <a:cxn ang="0">
                        <a:pos x="connsiteX1254" y="connsiteY1254"/>
                      </a:cxn>
                      <a:cxn ang="0">
                        <a:pos x="connsiteX1255" y="connsiteY1255"/>
                      </a:cxn>
                      <a:cxn ang="0">
                        <a:pos x="connsiteX1256" y="connsiteY1256"/>
                      </a:cxn>
                      <a:cxn ang="0">
                        <a:pos x="connsiteX1257" y="connsiteY1257"/>
                      </a:cxn>
                      <a:cxn ang="0">
                        <a:pos x="connsiteX1258" y="connsiteY1258"/>
                      </a:cxn>
                      <a:cxn ang="0">
                        <a:pos x="connsiteX1259" y="connsiteY1259"/>
                      </a:cxn>
                      <a:cxn ang="0">
                        <a:pos x="connsiteX1260" y="connsiteY1260"/>
                      </a:cxn>
                      <a:cxn ang="0">
                        <a:pos x="connsiteX1261" y="connsiteY1261"/>
                      </a:cxn>
                      <a:cxn ang="0">
                        <a:pos x="connsiteX1262" y="connsiteY1262"/>
                      </a:cxn>
                      <a:cxn ang="0">
                        <a:pos x="connsiteX1263" y="connsiteY1263"/>
                      </a:cxn>
                      <a:cxn ang="0">
                        <a:pos x="connsiteX1264" y="connsiteY1264"/>
                      </a:cxn>
                      <a:cxn ang="0">
                        <a:pos x="connsiteX1265" y="connsiteY1265"/>
                      </a:cxn>
                      <a:cxn ang="0">
                        <a:pos x="connsiteX1266" y="connsiteY1266"/>
                      </a:cxn>
                      <a:cxn ang="0">
                        <a:pos x="connsiteX1267" y="connsiteY1267"/>
                      </a:cxn>
                      <a:cxn ang="0">
                        <a:pos x="connsiteX1268" y="connsiteY1268"/>
                      </a:cxn>
                      <a:cxn ang="0">
                        <a:pos x="connsiteX1269" y="connsiteY1269"/>
                      </a:cxn>
                      <a:cxn ang="0">
                        <a:pos x="connsiteX1270" y="connsiteY1270"/>
                      </a:cxn>
                      <a:cxn ang="0">
                        <a:pos x="connsiteX1271" y="connsiteY1271"/>
                      </a:cxn>
                      <a:cxn ang="0">
                        <a:pos x="connsiteX1272" y="connsiteY1272"/>
                      </a:cxn>
                      <a:cxn ang="0">
                        <a:pos x="connsiteX1273" y="connsiteY1273"/>
                      </a:cxn>
                      <a:cxn ang="0">
                        <a:pos x="connsiteX1274" y="connsiteY1274"/>
                      </a:cxn>
                      <a:cxn ang="0">
                        <a:pos x="connsiteX1275" y="connsiteY1275"/>
                      </a:cxn>
                      <a:cxn ang="0">
                        <a:pos x="connsiteX1276" y="connsiteY1276"/>
                      </a:cxn>
                      <a:cxn ang="0">
                        <a:pos x="connsiteX1277" y="connsiteY1277"/>
                      </a:cxn>
                      <a:cxn ang="0">
                        <a:pos x="connsiteX1278" y="connsiteY1278"/>
                      </a:cxn>
                      <a:cxn ang="0">
                        <a:pos x="connsiteX1279" y="connsiteY1279"/>
                      </a:cxn>
                      <a:cxn ang="0">
                        <a:pos x="connsiteX1280" y="connsiteY1280"/>
                      </a:cxn>
                      <a:cxn ang="0">
                        <a:pos x="connsiteX1281" y="connsiteY1281"/>
                      </a:cxn>
                      <a:cxn ang="0">
                        <a:pos x="connsiteX1282" y="connsiteY1282"/>
                      </a:cxn>
                      <a:cxn ang="0">
                        <a:pos x="connsiteX1283" y="connsiteY1283"/>
                      </a:cxn>
                      <a:cxn ang="0">
                        <a:pos x="connsiteX1284" y="connsiteY1284"/>
                      </a:cxn>
                      <a:cxn ang="0">
                        <a:pos x="connsiteX1285" y="connsiteY1285"/>
                      </a:cxn>
                      <a:cxn ang="0">
                        <a:pos x="connsiteX1286" y="connsiteY1286"/>
                      </a:cxn>
                      <a:cxn ang="0">
                        <a:pos x="connsiteX1287" y="connsiteY1287"/>
                      </a:cxn>
                      <a:cxn ang="0">
                        <a:pos x="connsiteX1288" y="connsiteY1288"/>
                      </a:cxn>
                      <a:cxn ang="0">
                        <a:pos x="connsiteX1289" y="connsiteY1289"/>
                      </a:cxn>
                      <a:cxn ang="0">
                        <a:pos x="connsiteX1290" y="connsiteY1290"/>
                      </a:cxn>
                      <a:cxn ang="0">
                        <a:pos x="connsiteX1291" y="connsiteY1291"/>
                      </a:cxn>
                      <a:cxn ang="0">
                        <a:pos x="connsiteX1292" y="connsiteY1292"/>
                      </a:cxn>
                      <a:cxn ang="0">
                        <a:pos x="connsiteX1293" y="connsiteY1293"/>
                      </a:cxn>
                      <a:cxn ang="0">
                        <a:pos x="connsiteX1294" y="connsiteY1294"/>
                      </a:cxn>
                      <a:cxn ang="0">
                        <a:pos x="connsiteX1295" y="connsiteY1295"/>
                      </a:cxn>
                      <a:cxn ang="0">
                        <a:pos x="connsiteX1296" y="connsiteY1296"/>
                      </a:cxn>
                      <a:cxn ang="0">
                        <a:pos x="connsiteX1297" y="connsiteY1297"/>
                      </a:cxn>
                      <a:cxn ang="0">
                        <a:pos x="connsiteX1298" y="connsiteY1298"/>
                      </a:cxn>
                      <a:cxn ang="0">
                        <a:pos x="connsiteX1299" y="connsiteY1299"/>
                      </a:cxn>
                      <a:cxn ang="0">
                        <a:pos x="connsiteX1300" y="connsiteY1300"/>
                      </a:cxn>
                      <a:cxn ang="0">
                        <a:pos x="connsiteX1301" y="connsiteY1301"/>
                      </a:cxn>
                      <a:cxn ang="0">
                        <a:pos x="connsiteX1302" y="connsiteY1302"/>
                      </a:cxn>
                      <a:cxn ang="0">
                        <a:pos x="connsiteX1303" y="connsiteY1303"/>
                      </a:cxn>
                      <a:cxn ang="0">
                        <a:pos x="connsiteX1304" y="connsiteY1304"/>
                      </a:cxn>
                      <a:cxn ang="0">
                        <a:pos x="connsiteX1305" y="connsiteY1305"/>
                      </a:cxn>
                      <a:cxn ang="0">
                        <a:pos x="connsiteX1306" y="connsiteY1306"/>
                      </a:cxn>
                      <a:cxn ang="0">
                        <a:pos x="connsiteX1307" y="connsiteY1307"/>
                      </a:cxn>
                      <a:cxn ang="0">
                        <a:pos x="connsiteX1308" y="connsiteY1308"/>
                      </a:cxn>
                      <a:cxn ang="0">
                        <a:pos x="connsiteX1309" y="connsiteY1309"/>
                      </a:cxn>
                      <a:cxn ang="0">
                        <a:pos x="connsiteX1310" y="connsiteY1310"/>
                      </a:cxn>
                      <a:cxn ang="0">
                        <a:pos x="connsiteX1311" y="connsiteY1311"/>
                      </a:cxn>
                      <a:cxn ang="0">
                        <a:pos x="connsiteX1312" y="connsiteY1312"/>
                      </a:cxn>
                      <a:cxn ang="0">
                        <a:pos x="connsiteX1313" y="connsiteY1313"/>
                      </a:cxn>
                      <a:cxn ang="0">
                        <a:pos x="connsiteX1314" y="connsiteY1314"/>
                      </a:cxn>
                      <a:cxn ang="0">
                        <a:pos x="connsiteX1315" y="connsiteY1315"/>
                      </a:cxn>
                      <a:cxn ang="0">
                        <a:pos x="connsiteX1316" y="connsiteY1316"/>
                      </a:cxn>
                      <a:cxn ang="0">
                        <a:pos x="connsiteX1317" y="connsiteY1317"/>
                      </a:cxn>
                      <a:cxn ang="0">
                        <a:pos x="connsiteX1318" y="connsiteY1318"/>
                      </a:cxn>
                      <a:cxn ang="0">
                        <a:pos x="connsiteX1319" y="connsiteY1319"/>
                      </a:cxn>
                      <a:cxn ang="0">
                        <a:pos x="connsiteX1320" y="connsiteY1320"/>
                      </a:cxn>
                      <a:cxn ang="0">
                        <a:pos x="connsiteX1321" y="connsiteY1321"/>
                      </a:cxn>
                      <a:cxn ang="0">
                        <a:pos x="connsiteX1322" y="connsiteY1322"/>
                      </a:cxn>
                      <a:cxn ang="0">
                        <a:pos x="connsiteX1323" y="connsiteY1323"/>
                      </a:cxn>
                      <a:cxn ang="0">
                        <a:pos x="connsiteX1324" y="connsiteY1324"/>
                      </a:cxn>
                      <a:cxn ang="0">
                        <a:pos x="connsiteX1325" y="connsiteY1325"/>
                      </a:cxn>
                      <a:cxn ang="0">
                        <a:pos x="connsiteX1326" y="connsiteY1326"/>
                      </a:cxn>
                      <a:cxn ang="0">
                        <a:pos x="connsiteX1327" y="connsiteY1327"/>
                      </a:cxn>
                      <a:cxn ang="0">
                        <a:pos x="connsiteX1328" y="connsiteY1328"/>
                      </a:cxn>
                      <a:cxn ang="0">
                        <a:pos x="connsiteX1329" y="connsiteY1329"/>
                      </a:cxn>
                      <a:cxn ang="0">
                        <a:pos x="connsiteX1330" y="connsiteY1330"/>
                      </a:cxn>
                      <a:cxn ang="0">
                        <a:pos x="connsiteX1331" y="connsiteY1331"/>
                      </a:cxn>
                      <a:cxn ang="0">
                        <a:pos x="connsiteX1332" y="connsiteY1332"/>
                      </a:cxn>
                      <a:cxn ang="0">
                        <a:pos x="connsiteX1333" y="connsiteY1333"/>
                      </a:cxn>
                      <a:cxn ang="0">
                        <a:pos x="connsiteX1334" y="connsiteY1334"/>
                      </a:cxn>
                      <a:cxn ang="0">
                        <a:pos x="connsiteX1335" y="connsiteY1335"/>
                      </a:cxn>
                      <a:cxn ang="0">
                        <a:pos x="connsiteX1336" y="connsiteY1336"/>
                      </a:cxn>
                      <a:cxn ang="0">
                        <a:pos x="connsiteX1337" y="connsiteY1337"/>
                      </a:cxn>
                      <a:cxn ang="0">
                        <a:pos x="connsiteX1338" y="connsiteY1338"/>
                      </a:cxn>
                      <a:cxn ang="0">
                        <a:pos x="connsiteX1339" y="connsiteY1339"/>
                      </a:cxn>
                      <a:cxn ang="0">
                        <a:pos x="connsiteX1340" y="connsiteY1340"/>
                      </a:cxn>
                      <a:cxn ang="0">
                        <a:pos x="connsiteX1341" y="connsiteY1341"/>
                      </a:cxn>
                      <a:cxn ang="0">
                        <a:pos x="connsiteX1342" y="connsiteY1342"/>
                      </a:cxn>
                      <a:cxn ang="0">
                        <a:pos x="connsiteX1343" y="connsiteY1343"/>
                      </a:cxn>
                      <a:cxn ang="0">
                        <a:pos x="connsiteX1344" y="connsiteY1344"/>
                      </a:cxn>
                      <a:cxn ang="0">
                        <a:pos x="connsiteX1345" y="connsiteY1345"/>
                      </a:cxn>
                      <a:cxn ang="0">
                        <a:pos x="connsiteX1346" y="connsiteY1346"/>
                      </a:cxn>
                      <a:cxn ang="0">
                        <a:pos x="connsiteX1347" y="connsiteY1347"/>
                      </a:cxn>
                      <a:cxn ang="0">
                        <a:pos x="connsiteX1348" y="connsiteY1348"/>
                      </a:cxn>
                      <a:cxn ang="0">
                        <a:pos x="connsiteX1349" y="connsiteY1349"/>
                      </a:cxn>
                      <a:cxn ang="0">
                        <a:pos x="connsiteX1350" y="connsiteY1350"/>
                      </a:cxn>
                      <a:cxn ang="0">
                        <a:pos x="connsiteX1351" y="connsiteY1351"/>
                      </a:cxn>
                      <a:cxn ang="0">
                        <a:pos x="connsiteX1352" y="connsiteY1352"/>
                      </a:cxn>
                      <a:cxn ang="0">
                        <a:pos x="connsiteX1353" y="connsiteY1353"/>
                      </a:cxn>
                      <a:cxn ang="0">
                        <a:pos x="connsiteX1354" y="connsiteY1354"/>
                      </a:cxn>
                      <a:cxn ang="0">
                        <a:pos x="connsiteX1355" y="connsiteY1355"/>
                      </a:cxn>
                      <a:cxn ang="0">
                        <a:pos x="connsiteX1356" y="connsiteY1356"/>
                      </a:cxn>
                      <a:cxn ang="0">
                        <a:pos x="connsiteX1357" y="connsiteY1357"/>
                      </a:cxn>
                      <a:cxn ang="0">
                        <a:pos x="connsiteX1358" y="connsiteY1358"/>
                      </a:cxn>
                      <a:cxn ang="0">
                        <a:pos x="connsiteX1359" y="connsiteY1359"/>
                      </a:cxn>
                      <a:cxn ang="0">
                        <a:pos x="connsiteX1360" y="connsiteY1360"/>
                      </a:cxn>
                      <a:cxn ang="0">
                        <a:pos x="connsiteX1361" y="connsiteY1361"/>
                      </a:cxn>
                      <a:cxn ang="0">
                        <a:pos x="connsiteX1362" y="connsiteY1362"/>
                      </a:cxn>
                      <a:cxn ang="0">
                        <a:pos x="connsiteX1363" y="connsiteY1363"/>
                      </a:cxn>
                      <a:cxn ang="0">
                        <a:pos x="connsiteX1364" y="connsiteY1364"/>
                      </a:cxn>
                      <a:cxn ang="0">
                        <a:pos x="connsiteX1365" y="connsiteY1365"/>
                      </a:cxn>
                      <a:cxn ang="0">
                        <a:pos x="connsiteX1366" y="connsiteY1366"/>
                      </a:cxn>
                      <a:cxn ang="0">
                        <a:pos x="connsiteX1367" y="connsiteY1367"/>
                      </a:cxn>
                      <a:cxn ang="0">
                        <a:pos x="connsiteX1368" y="connsiteY1368"/>
                      </a:cxn>
                      <a:cxn ang="0">
                        <a:pos x="connsiteX1369" y="connsiteY1369"/>
                      </a:cxn>
                      <a:cxn ang="0">
                        <a:pos x="connsiteX1370" y="connsiteY1370"/>
                      </a:cxn>
                      <a:cxn ang="0">
                        <a:pos x="connsiteX1371" y="connsiteY1371"/>
                      </a:cxn>
                      <a:cxn ang="0">
                        <a:pos x="connsiteX1372" y="connsiteY1372"/>
                      </a:cxn>
                      <a:cxn ang="0">
                        <a:pos x="connsiteX1373" y="connsiteY1373"/>
                      </a:cxn>
                      <a:cxn ang="0">
                        <a:pos x="connsiteX1374" y="connsiteY1374"/>
                      </a:cxn>
                      <a:cxn ang="0">
                        <a:pos x="connsiteX1375" y="connsiteY1375"/>
                      </a:cxn>
                      <a:cxn ang="0">
                        <a:pos x="connsiteX1376" y="connsiteY1376"/>
                      </a:cxn>
                      <a:cxn ang="0">
                        <a:pos x="connsiteX1377" y="connsiteY1377"/>
                      </a:cxn>
                      <a:cxn ang="0">
                        <a:pos x="connsiteX1378" y="connsiteY1378"/>
                      </a:cxn>
                      <a:cxn ang="0">
                        <a:pos x="connsiteX1379" y="connsiteY1379"/>
                      </a:cxn>
                      <a:cxn ang="0">
                        <a:pos x="connsiteX1380" y="connsiteY1380"/>
                      </a:cxn>
                      <a:cxn ang="0">
                        <a:pos x="connsiteX1381" y="connsiteY1381"/>
                      </a:cxn>
                      <a:cxn ang="0">
                        <a:pos x="connsiteX1382" y="connsiteY1382"/>
                      </a:cxn>
                      <a:cxn ang="0">
                        <a:pos x="connsiteX1383" y="connsiteY1383"/>
                      </a:cxn>
                      <a:cxn ang="0">
                        <a:pos x="connsiteX1384" y="connsiteY1384"/>
                      </a:cxn>
                      <a:cxn ang="0">
                        <a:pos x="connsiteX1385" y="connsiteY1385"/>
                      </a:cxn>
                      <a:cxn ang="0">
                        <a:pos x="connsiteX1386" y="connsiteY1386"/>
                      </a:cxn>
                      <a:cxn ang="0">
                        <a:pos x="connsiteX1387" y="connsiteY1387"/>
                      </a:cxn>
                      <a:cxn ang="0">
                        <a:pos x="connsiteX1388" y="connsiteY1388"/>
                      </a:cxn>
                      <a:cxn ang="0">
                        <a:pos x="connsiteX1389" y="connsiteY1389"/>
                      </a:cxn>
                      <a:cxn ang="0">
                        <a:pos x="connsiteX1390" y="connsiteY1390"/>
                      </a:cxn>
                      <a:cxn ang="0">
                        <a:pos x="connsiteX1391" y="connsiteY1391"/>
                      </a:cxn>
                      <a:cxn ang="0">
                        <a:pos x="connsiteX1392" y="connsiteY1392"/>
                      </a:cxn>
                      <a:cxn ang="0">
                        <a:pos x="connsiteX1393" y="connsiteY1393"/>
                      </a:cxn>
                      <a:cxn ang="0">
                        <a:pos x="connsiteX1394" y="connsiteY1394"/>
                      </a:cxn>
                      <a:cxn ang="0">
                        <a:pos x="connsiteX1395" y="connsiteY1395"/>
                      </a:cxn>
                      <a:cxn ang="0">
                        <a:pos x="connsiteX1396" y="connsiteY1396"/>
                      </a:cxn>
                      <a:cxn ang="0">
                        <a:pos x="connsiteX1397" y="connsiteY1397"/>
                      </a:cxn>
                      <a:cxn ang="0">
                        <a:pos x="connsiteX1398" y="connsiteY1398"/>
                      </a:cxn>
                      <a:cxn ang="0">
                        <a:pos x="connsiteX1399" y="connsiteY1399"/>
                      </a:cxn>
                      <a:cxn ang="0">
                        <a:pos x="connsiteX1400" y="connsiteY1400"/>
                      </a:cxn>
                      <a:cxn ang="0">
                        <a:pos x="connsiteX1401" y="connsiteY1401"/>
                      </a:cxn>
                      <a:cxn ang="0">
                        <a:pos x="connsiteX1402" y="connsiteY1402"/>
                      </a:cxn>
                      <a:cxn ang="0">
                        <a:pos x="connsiteX1403" y="connsiteY1403"/>
                      </a:cxn>
                      <a:cxn ang="0">
                        <a:pos x="connsiteX1404" y="connsiteY1404"/>
                      </a:cxn>
                      <a:cxn ang="0">
                        <a:pos x="connsiteX1405" y="connsiteY1405"/>
                      </a:cxn>
                      <a:cxn ang="0">
                        <a:pos x="connsiteX1406" y="connsiteY1406"/>
                      </a:cxn>
                      <a:cxn ang="0">
                        <a:pos x="connsiteX1407" y="connsiteY1407"/>
                      </a:cxn>
                      <a:cxn ang="0">
                        <a:pos x="connsiteX1408" y="connsiteY1408"/>
                      </a:cxn>
                      <a:cxn ang="0">
                        <a:pos x="connsiteX1409" y="connsiteY1409"/>
                      </a:cxn>
                      <a:cxn ang="0">
                        <a:pos x="connsiteX1410" y="connsiteY1410"/>
                      </a:cxn>
                      <a:cxn ang="0">
                        <a:pos x="connsiteX1411" y="connsiteY1411"/>
                      </a:cxn>
                    </a:cxnLst>
                    <a:rect l="l" t="t" r="r" b="b"/>
                    <a:pathLst>
                      <a:path w="12192000" h="7541443" fill="none" extrusionOk="0">
                        <a:moveTo>
                          <a:pt x="2668756" y="5506959"/>
                        </a:moveTo>
                        <a:cubicBezTo>
                          <a:pt x="2688835" y="5602625"/>
                          <a:pt x="2660724" y="5647487"/>
                          <a:pt x="2668756" y="5768738"/>
                        </a:cubicBezTo>
                        <a:cubicBezTo>
                          <a:pt x="2687615" y="5765507"/>
                          <a:pt x="2698204" y="5770364"/>
                          <a:pt x="2716576" y="5768738"/>
                        </a:cubicBezTo>
                        <a:cubicBezTo>
                          <a:pt x="2737478" y="5726512"/>
                          <a:pt x="2816596" y="5621867"/>
                          <a:pt x="2839578" y="5570308"/>
                        </a:cubicBezTo>
                        <a:cubicBezTo>
                          <a:pt x="2843714" y="5641725"/>
                          <a:pt x="2816079" y="5723047"/>
                          <a:pt x="2839578" y="5768738"/>
                        </a:cubicBezTo>
                        <a:cubicBezTo>
                          <a:pt x="2856250" y="5768455"/>
                          <a:pt x="2862752" y="5770091"/>
                          <a:pt x="2883948" y="5768738"/>
                        </a:cubicBezTo>
                        <a:cubicBezTo>
                          <a:pt x="2874842" y="5641293"/>
                          <a:pt x="2913491" y="5574690"/>
                          <a:pt x="2883948" y="5506959"/>
                        </a:cubicBezTo>
                        <a:cubicBezTo>
                          <a:pt x="2873837" y="5511759"/>
                          <a:pt x="2851759" y="5503226"/>
                          <a:pt x="2836127" y="5506959"/>
                        </a:cubicBezTo>
                        <a:cubicBezTo>
                          <a:pt x="2796364" y="5602788"/>
                          <a:pt x="2743827" y="5634482"/>
                          <a:pt x="2713126" y="5706621"/>
                        </a:cubicBezTo>
                        <a:cubicBezTo>
                          <a:pt x="2710251" y="5610897"/>
                          <a:pt x="2727099" y="5552289"/>
                          <a:pt x="2713126" y="5506959"/>
                        </a:cubicBezTo>
                        <a:cubicBezTo>
                          <a:pt x="2700153" y="5508505"/>
                          <a:pt x="2681015" y="5504930"/>
                          <a:pt x="2668756" y="5506959"/>
                        </a:cubicBezTo>
                        <a:close/>
                        <a:moveTo>
                          <a:pt x="2707457" y="5407867"/>
                        </a:moveTo>
                        <a:cubicBezTo>
                          <a:pt x="2708153" y="5424928"/>
                          <a:pt x="2715643" y="5447430"/>
                          <a:pt x="2730011" y="5455318"/>
                        </a:cubicBezTo>
                        <a:cubicBezTo>
                          <a:pt x="2743850" y="5465853"/>
                          <a:pt x="2759001" y="5471391"/>
                          <a:pt x="2780419" y="5471710"/>
                        </a:cubicBezTo>
                        <a:cubicBezTo>
                          <a:pt x="2803439" y="5472392"/>
                          <a:pt x="2817591" y="5464418"/>
                          <a:pt x="2830581" y="5455194"/>
                        </a:cubicBezTo>
                        <a:cubicBezTo>
                          <a:pt x="2843464" y="5445030"/>
                          <a:pt x="2847419" y="5425669"/>
                          <a:pt x="2853136" y="5407867"/>
                        </a:cubicBezTo>
                        <a:cubicBezTo>
                          <a:pt x="2839849" y="5408149"/>
                          <a:pt x="2837620" y="5405044"/>
                          <a:pt x="2822817" y="5407867"/>
                        </a:cubicBezTo>
                        <a:cubicBezTo>
                          <a:pt x="2820253" y="5418712"/>
                          <a:pt x="2814582" y="5427479"/>
                          <a:pt x="2809136" y="5433133"/>
                        </a:cubicBezTo>
                        <a:cubicBezTo>
                          <a:pt x="2802260" y="5438899"/>
                          <a:pt x="2791044" y="5439215"/>
                          <a:pt x="2778940" y="5441144"/>
                        </a:cubicBezTo>
                        <a:cubicBezTo>
                          <a:pt x="2766046" y="5441233"/>
                          <a:pt x="2758352" y="5439838"/>
                          <a:pt x="2751456" y="5432886"/>
                        </a:cubicBezTo>
                        <a:cubicBezTo>
                          <a:pt x="2744021" y="5428421"/>
                          <a:pt x="2738423" y="5418793"/>
                          <a:pt x="2737775" y="5407867"/>
                        </a:cubicBezTo>
                        <a:cubicBezTo>
                          <a:pt x="2731658" y="5408330"/>
                          <a:pt x="2716405" y="5405872"/>
                          <a:pt x="2707457" y="5407867"/>
                        </a:cubicBezTo>
                        <a:close/>
                        <a:moveTo>
                          <a:pt x="4226531" y="5027755"/>
                        </a:moveTo>
                        <a:cubicBezTo>
                          <a:pt x="4228105" y="5034496"/>
                          <a:pt x="4225527" y="5036457"/>
                          <a:pt x="4226531" y="5044024"/>
                        </a:cubicBezTo>
                        <a:cubicBezTo>
                          <a:pt x="4225684" y="5064260"/>
                          <a:pt x="4223600" y="5077447"/>
                          <a:pt x="4219382" y="5088393"/>
                        </a:cubicBezTo>
                        <a:cubicBezTo>
                          <a:pt x="4215361" y="5102647"/>
                          <a:pt x="4204559" y="5108743"/>
                          <a:pt x="4190049" y="5119082"/>
                        </a:cubicBezTo>
                        <a:cubicBezTo>
                          <a:pt x="4176088" y="5124340"/>
                          <a:pt x="4162367" y="5130545"/>
                          <a:pt x="4144448" y="5130298"/>
                        </a:cubicBezTo>
                        <a:cubicBezTo>
                          <a:pt x="4128401" y="5130538"/>
                          <a:pt x="4111961" y="5124363"/>
                          <a:pt x="4105131" y="5118466"/>
                        </a:cubicBezTo>
                        <a:cubicBezTo>
                          <a:pt x="4095907" y="5109955"/>
                          <a:pt x="4092557" y="5100864"/>
                          <a:pt x="4091697" y="5088886"/>
                        </a:cubicBezTo>
                        <a:cubicBezTo>
                          <a:pt x="4093233" y="5082104"/>
                          <a:pt x="4094461" y="5074476"/>
                          <a:pt x="4097860" y="5067811"/>
                        </a:cubicBezTo>
                        <a:cubicBezTo>
                          <a:pt x="4102520" y="5061488"/>
                          <a:pt x="4106455" y="5055761"/>
                          <a:pt x="4115361" y="5053391"/>
                        </a:cubicBezTo>
                        <a:cubicBezTo>
                          <a:pt x="4122686" y="5049443"/>
                          <a:pt x="4136421" y="5047473"/>
                          <a:pt x="4154061" y="5044517"/>
                        </a:cubicBezTo>
                        <a:cubicBezTo>
                          <a:pt x="4185968" y="5040645"/>
                          <a:pt x="4212283" y="5035445"/>
                          <a:pt x="4226531" y="5027755"/>
                        </a:cubicBezTo>
                        <a:close/>
                        <a:moveTo>
                          <a:pt x="959558" y="4934087"/>
                        </a:moveTo>
                        <a:cubicBezTo>
                          <a:pt x="1008553" y="4925513"/>
                          <a:pt x="1013738" y="4945151"/>
                          <a:pt x="1060869" y="4934087"/>
                        </a:cubicBezTo>
                        <a:cubicBezTo>
                          <a:pt x="1077999" y="5025475"/>
                          <a:pt x="1053277" y="5068402"/>
                          <a:pt x="1060869" y="5122657"/>
                        </a:cubicBezTo>
                        <a:cubicBezTo>
                          <a:pt x="1003400" y="5133397"/>
                          <a:pt x="984335" y="5114807"/>
                          <a:pt x="920119" y="5122657"/>
                        </a:cubicBezTo>
                        <a:cubicBezTo>
                          <a:pt x="945962" y="5077787"/>
                          <a:pt x="953853" y="5023192"/>
                          <a:pt x="959558" y="4934087"/>
                        </a:cubicBezTo>
                        <a:close/>
                        <a:moveTo>
                          <a:pt x="3394121" y="4928171"/>
                        </a:moveTo>
                        <a:cubicBezTo>
                          <a:pt x="3415872" y="4929245"/>
                          <a:pt x="3434106" y="4934824"/>
                          <a:pt x="3448967" y="4953190"/>
                        </a:cubicBezTo>
                        <a:cubicBezTo>
                          <a:pt x="3465251" y="4970741"/>
                          <a:pt x="3473643" y="4999334"/>
                          <a:pt x="3471028" y="5026769"/>
                        </a:cubicBezTo>
                        <a:cubicBezTo>
                          <a:pt x="3470432" y="5059831"/>
                          <a:pt x="3464291" y="5084721"/>
                          <a:pt x="3449090" y="5103430"/>
                        </a:cubicBezTo>
                        <a:cubicBezTo>
                          <a:pt x="3433611" y="5121666"/>
                          <a:pt x="3417240" y="5124035"/>
                          <a:pt x="3394121" y="5128572"/>
                        </a:cubicBezTo>
                        <a:cubicBezTo>
                          <a:pt x="3370050" y="5128081"/>
                          <a:pt x="3351268" y="5116810"/>
                          <a:pt x="3338906" y="5103553"/>
                        </a:cubicBezTo>
                        <a:cubicBezTo>
                          <a:pt x="3327055" y="5084867"/>
                          <a:pt x="3316878" y="5064689"/>
                          <a:pt x="3316968" y="5028248"/>
                        </a:cubicBezTo>
                        <a:cubicBezTo>
                          <a:pt x="3320690" y="4990050"/>
                          <a:pt x="3321660" y="4966317"/>
                          <a:pt x="3338906" y="4953067"/>
                        </a:cubicBezTo>
                        <a:cubicBezTo>
                          <a:pt x="3356877" y="4936675"/>
                          <a:pt x="3374257" y="4932934"/>
                          <a:pt x="3394121" y="4928171"/>
                        </a:cubicBezTo>
                        <a:close/>
                        <a:moveTo>
                          <a:pt x="1565322" y="4928171"/>
                        </a:moveTo>
                        <a:cubicBezTo>
                          <a:pt x="1589277" y="4927408"/>
                          <a:pt x="1603579" y="4931744"/>
                          <a:pt x="1620167" y="4953190"/>
                        </a:cubicBezTo>
                        <a:cubicBezTo>
                          <a:pt x="1634729" y="4974090"/>
                          <a:pt x="1640618" y="4993706"/>
                          <a:pt x="1642229" y="5026769"/>
                        </a:cubicBezTo>
                        <a:cubicBezTo>
                          <a:pt x="1640077" y="5058220"/>
                          <a:pt x="1636125" y="5090933"/>
                          <a:pt x="1620290" y="5103430"/>
                        </a:cubicBezTo>
                        <a:cubicBezTo>
                          <a:pt x="1606890" y="5118950"/>
                          <a:pt x="1585433" y="5127642"/>
                          <a:pt x="1565322" y="5128572"/>
                        </a:cubicBezTo>
                        <a:cubicBezTo>
                          <a:pt x="1542111" y="5129094"/>
                          <a:pt x="1527510" y="5116935"/>
                          <a:pt x="1510106" y="5103553"/>
                        </a:cubicBezTo>
                        <a:cubicBezTo>
                          <a:pt x="1497502" y="5086057"/>
                          <a:pt x="1491006" y="5063763"/>
                          <a:pt x="1488168" y="5028248"/>
                        </a:cubicBezTo>
                        <a:cubicBezTo>
                          <a:pt x="1490794" y="4993719"/>
                          <a:pt x="1497543" y="4970158"/>
                          <a:pt x="1510106" y="4953067"/>
                        </a:cubicBezTo>
                        <a:cubicBezTo>
                          <a:pt x="1519571" y="4939596"/>
                          <a:pt x="1545385" y="4923792"/>
                          <a:pt x="1565322" y="4928171"/>
                        </a:cubicBezTo>
                        <a:close/>
                        <a:moveTo>
                          <a:pt x="2376672" y="4927924"/>
                        </a:moveTo>
                        <a:cubicBezTo>
                          <a:pt x="2400160" y="4927020"/>
                          <a:pt x="2417266" y="4937491"/>
                          <a:pt x="2431641" y="4953560"/>
                        </a:cubicBezTo>
                        <a:cubicBezTo>
                          <a:pt x="2438814" y="4960943"/>
                          <a:pt x="2442983" y="4983813"/>
                          <a:pt x="2448402" y="5003106"/>
                        </a:cubicBezTo>
                        <a:cubicBezTo>
                          <a:pt x="2401437" y="5016086"/>
                          <a:pt x="2370190" y="4996346"/>
                          <a:pt x="2302230" y="5003106"/>
                        </a:cubicBezTo>
                        <a:cubicBezTo>
                          <a:pt x="2303804" y="4981202"/>
                          <a:pt x="2314057" y="4961440"/>
                          <a:pt x="2325277" y="4948383"/>
                        </a:cubicBezTo>
                        <a:cubicBezTo>
                          <a:pt x="2340408" y="4934603"/>
                          <a:pt x="2356299" y="4926237"/>
                          <a:pt x="2376672" y="4927924"/>
                        </a:cubicBezTo>
                        <a:close/>
                        <a:moveTo>
                          <a:pt x="3123812" y="4926199"/>
                        </a:moveTo>
                        <a:cubicBezTo>
                          <a:pt x="3142327" y="4928937"/>
                          <a:pt x="3159410" y="4935458"/>
                          <a:pt x="3172988" y="4951095"/>
                        </a:cubicBezTo>
                        <a:cubicBezTo>
                          <a:pt x="3186855" y="4961834"/>
                          <a:pt x="3194533" y="5000098"/>
                          <a:pt x="3193571" y="5026030"/>
                        </a:cubicBezTo>
                        <a:cubicBezTo>
                          <a:pt x="3192533" y="5061483"/>
                          <a:pt x="3186308" y="5093141"/>
                          <a:pt x="3172495" y="5103553"/>
                        </a:cubicBezTo>
                        <a:cubicBezTo>
                          <a:pt x="3158011" y="5123181"/>
                          <a:pt x="3140708" y="5130083"/>
                          <a:pt x="3121840" y="5128572"/>
                        </a:cubicBezTo>
                        <a:cubicBezTo>
                          <a:pt x="3103916" y="5131069"/>
                          <a:pt x="3090818" y="5120636"/>
                          <a:pt x="3072294" y="5104416"/>
                        </a:cubicBezTo>
                        <a:cubicBezTo>
                          <a:pt x="3059171" y="5087648"/>
                          <a:pt x="3057145" y="5059268"/>
                          <a:pt x="3051835" y="5029727"/>
                        </a:cubicBezTo>
                        <a:cubicBezTo>
                          <a:pt x="3056589" y="4995757"/>
                          <a:pt x="3058926" y="4967849"/>
                          <a:pt x="3073650" y="4952697"/>
                        </a:cubicBezTo>
                        <a:cubicBezTo>
                          <a:pt x="3089108" y="4930886"/>
                          <a:pt x="3104748" y="4929739"/>
                          <a:pt x="3123812" y="4926199"/>
                        </a:cubicBezTo>
                        <a:close/>
                        <a:moveTo>
                          <a:pt x="1295012" y="4926199"/>
                        </a:moveTo>
                        <a:cubicBezTo>
                          <a:pt x="1313926" y="4921506"/>
                          <a:pt x="1331476" y="4938180"/>
                          <a:pt x="1344188" y="4951095"/>
                        </a:cubicBezTo>
                        <a:cubicBezTo>
                          <a:pt x="1357639" y="4967146"/>
                          <a:pt x="1368320" y="4996908"/>
                          <a:pt x="1364771" y="5026030"/>
                        </a:cubicBezTo>
                        <a:cubicBezTo>
                          <a:pt x="1364075" y="5055057"/>
                          <a:pt x="1355588" y="5086944"/>
                          <a:pt x="1343695" y="5103553"/>
                        </a:cubicBezTo>
                        <a:cubicBezTo>
                          <a:pt x="1331591" y="5115650"/>
                          <a:pt x="1316608" y="5132699"/>
                          <a:pt x="1293041" y="5128572"/>
                        </a:cubicBezTo>
                        <a:cubicBezTo>
                          <a:pt x="1274815" y="5128378"/>
                          <a:pt x="1255871" y="5120128"/>
                          <a:pt x="1243495" y="5104416"/>
                        </a:cubicBezTo>
                        <a:cubicBezTo>
                          <a:pt x="1231478" y="5081649"/>
                          <a:pt x="1218068" y="5067082"/>
                          <a:pt x="1223035" y="5029727"/>
                        </a:cubicBezTo>
                        <a:cubicBezTo>
                          <a:pt x="1227766" y="5000033"/>
                          <a:pt x="1236198" y="4972412"/>
                          <a:pt x="1244850" y="4952697"/>
                        </a:cubicBezTo>
                        <a:cubicBezTo>
                          <a:pt x="1257906" y="4934911"/>
                          <a:pt x="1276312" y="4926838"/>
                          <a:pt x="1295012" y="4926199"/>
                        </a:cubicBezTo>
                        <a:close/>
                        <a:moveTo>
                          <a:pt x="4907132" y="4897359"/>
                        </a:moveTo>
                        <a:cubicBezTo>
                          <a:pt x="4919460" y="4980639"/>
                          <a:pt x="4887899" y="5074927"/>
                          <a:pt x="4907132" y="5159138"/>
                        </a:cubicBezTo>
                        <a:cubicBezTo>
                          <a:pt x="4930492" y="5155561"/>
                          <a:pt x="4935062" y="5164731"/>
                          <a:pt x="4954951" y="5159138"/>
                        </a:cubicBezTo>
                        <a:cubicBezTo>
                          <a:pt x="4986891" y="5103380"/>
                          <a:pt x="5062192" y="5036984"/>
                          <a:pt x="5077953" y="4960708"/>
                        </a:cubicBezTo>
                        <a:cubicBezTo>
                          <a:pt x="5093761" y="5028051"/>
                          <a:pt x="5055404" y="5072113"/>
                          <a:pt x="5077953" y="5159138"/>
                        </a:cubicBezTo>
                        <a:cubicBezTo>
                          <a:pt x="5095441" y="5156306"/>
                          <a:pt x="5101230" y="5159419"/>
                          <a:pt x="5122323" y="5159138"/>
                        </a:cubicBezTo>
                        <a:cubicBezTo>
                          <a:pt x="5094529" y="5039204"/>
                          <a:pt x="5146550" y="4999590"/>
                          <a:pt x="5122323" y="4897359"/>
                        </a:cubicBezTo>
                        <a:cubicBezTo>
                          <a:pt x="5099412" y="4899195"/>
                          <a:pt x="5091548" y="4896053"/>
                          <a:pt x="5074502" y="4897359"/>
                        </a:cubicBezTo>
                        <a:cubicBezTo>
                          <a:pt x="5048172" y="4943738"/>
                          <a:pt x="4995437" y="5009263"/>
                          <a:pt x="4951501" y="5097021"/>
                        </a:cubicBezTo>
                        <a:cubicBezTo>
                          <a:pt x="4939349" y="5025161"/>
                          <a:pt x="4957333" y="4943794"/>
                          <a:pt x="4951501" y="4897359"/>
                        </a:cubicBezTo>
                        <a:cubicBezTo>
                          <a:pt x="4940572" y="4898416"/>
                          <a:pt x="4924433" y="4895725"/>
                          <a:pt x="4907132" y="4897359"/>
                        </a:cubicBezTo>
                        <a:close/>
                        <a:moveTo>
                          <a:pt x="4622121" y="4897359"/>
                        </a:moveTo>
                        <a:cubicBezTo>
                          <a:pt x="4646565" y="4957250"/>
                          <a:pt x="4618263" y="5091417"/>
                          <a:pt x="4622121" y="5159138"/>
                        </a:cubicBezTo>
                        <a:cubicBezTo>
                          <a:pt x="4696871" y="5141410"/>
                          <a:pt x="4751406" y="5176664"/>
                          <a:pt x="4825727" y="5159138"/>
                        </a:cubicBezTo>
                        <a:cubicBezTo>
                          <a:pt x="4829156" y="5179993"/>
                          <a:pt x="4822661" y="5213424"/>
                          <a:pt x="4825727" y="5233333"/>
                        </a:cubicBezTo>
                        <a:cubicBezTo>
                          <a:pt x="4840872" y="5233094"/>
                          <a:pt x="4845817" y="5236216"/>
                          <a:pt x="4862208" y="5233333"/>
                        </a:cubicBezTo>
                        <a:cubicBezTo>
                          <a:pt x="4857074" y="5183664"/>
                          <a:pt x="4868183" y="5145417"/>
                          <a:pt x="4862208" y="5122657"/>
                        </a:cubicBezTo>
                        <a:cubicBezTo>
                          <a:pt x="4851518" y="5125736"/>
                          <a:pt x="4843803" y="5120074"/>
                          <a:pt x="4833615" y="5122657"/>
                        </a:cubicBezTo>
                        <a:cubicBezTo>
                          <a:pt x="4808713" y="5046393"/>
                          <a:pt x="4841219" y="4972625"/>
                          <a:pt x="4833615" y="4897359"/>
                        </a:cubicBezTo>
                        <a:cubicBezTo>
                          <a:pt x="4816702" y="4901601"/>
                          <a:pt x="4810608" y="4896775"/>
                          <a:pt x="4789245" y="4897359"/>
                        </a:cubicBezTo>
                        <a:cubicBezTo>
                          <a:pt x="4801639" y="4989040"/>
                          <a:pt x="4766667" y="5066151"/>
                          <a:pt x="4789245" y="5122657"/>
                        </a:cubicBezTo>
                        <a:cubicBezTo>
                          <a:pt x="4731340" y="5129671"/>
                          <a:pt x="4696395" y="5119553"/>
                          <a:pt x="4666490" y="5122657"/>
                        </a:cubicBezTo>
                        <a:cubicBezTo>
                          <a:pt x="4666474" y="5037128"/>
                          <a:pt x="4673019" y="4967220"/>
                          <a:pt x="4666490" y="4897359"/>
                        </a:cubicBezTo>
                        <a:cubicBezTo>
                          <a:pt x="4645017" y="4901992"/>
                          <a:pt x="4631055" y="4896534"/>
                          <a:pt x="4622121" y="4897359"/>
                        </a:cubicBezTo>
                        <a:close/>
                        <a:moveTo>
                          <a:pt x="4345403" y="4897359"/>
                        </a:moveTo>
                        <a:cubicBezTo>
                          <a:pt x="4355203" y="5014727"/>
                          <a:pt x="4337796" y="5084143"/>
                          <a:pt x="4345403" y="5159138"/>
                        </a:cubicBezTo>
                        <a:cubicBezTo>
                          <a:pt x="4366486" y="5156100"/>
                          <a:pt x="4374409" y="5161055"/>
                          <a:pt x="4389772" y="5159138"/>
                        </a:cubicBezTo>
                        <a:cubicBezTo>
                          <a:pt x="4383792" y="5104162"/>
                          <a:pt x="4395099" y="5071347"/>
                          <a:pt x="4389772" y="5043038"/>
                        </a:cubicBezTo>
                        <a:cubicBezTo>
                          <a:pt x="4441777" y="5029729"/>
                          <a:pt x="4472505" y="5054456"/>
                          <a:pt x="4512774" y="5043038"/>
                        </a:cubicBezTo>
                        <a:cubicBezTo>
                          <a:pt x="4517083" y="5096890"/>
                          <a:pt x="4506635" y="5106965"/>
                          <a:pt x="4512774" y="5159138"/>
                        </a:cubicBezTo>
                        <a:cubicBezTo>
                          <a:pt x="4524728" y="5156003"/>
                          <a:pt x="4547909" y="5163787"/>
                          <a:pt x="4557143" y="5159138"/>
                        </a:cubicBezTo>
                        <a:cubicBezTo>
                          <a:pt x="4540041" y="5050809"/>
                          <a:pt x="4574191" y="4960267"/>
                          <a:pt x="4557143" y="4897359"/>
                        </a:cubicBezTo>
                        <a:cubicBezTo>
                          <a:pt x="4546600" y="4901749"/>
                          <a:pt x="4522414" y="4893736"/>
                          <a:pt x="4512774" y="4897359"/>
                        </a:cubicBezTo>
                        <a:cubicBezTo>
                          <a:pt x="4519985" y="4947811"/>
                          <a:pt x="4505021" y="4980032"/>
                          <a:pt x="4512774" y="5006310"/>
                        </a:cubicBezTo>
                        <a:cubicBezTo>
                          <a:pt x="4456764" y="5011196"/>
                          <a:pt x="4420381" y="4993850"/>
                          <a:pt x="4389772" y="5006310"/>
                        </a:cubicBezTo>
                        <a:cubicBezTo>
                          <a:pt x="4380271" y="4960581"/>
                          <a:pt x="4394234" y="4948277"/>
                          <a:pt x="4389772" y="4897359"/>
                        </a:cubicBezTo>
                        <a:cubicBezTo>
                          <a:pt x="4372917" y="4897535"/>
                          <a:pt x="4363194" y="4892681"/>
                          <a:pt x="4345403" y="4897359"/>
                        </a:cubicBezTo>
                        <a:close/>
                        <a:moveTo>
                          <a:pt x="3806896" y="4897359"/>
                        </a:moveTo>
                        <a:cubicBezTo>
                          <a:pt x="3810702" y="4910609"/>
                          <a:pt x="3804609" y="4920577"/>
                          <a:pt x="3806896" y="4934087"/>
                        </a:cubicBezTo>
                        <a:cubicBezTo>
                          <a:pt x="3826988" y="4924138"/>
                          <a:pt x="3861075" y="4934681"/>
                          <a:pt x="3891198" y="4934087"/>
                        </a:cubicBezTo>
                        <a:cubicBezTo>
                          <a:pt x="3910015" y="4988592"/>
                          <a:pt x="3885448" y="5103772"/>
                          <a:pt x="3891198" y="5159138"/>
                        </a:cubicBezTo>
                        <a:cubicBezTo>
                          <a:pt x="3907397" y="5157844"/>
                          <a:pt x="3915823" y="5160985"/>
                          <a:pt x="3935321" y="5159138"/>
                        </a:cubicBezTo>
                        <a:cubicBezTo>
                          <a:pt x="3910156" y="5092302"/>
                          <a:pt x="3945280" y="4990395"/>
                          <a:pt x="3935321" y="4934087"/>
                        </a:cubicBezTo>
                        <a:cubicBezTo>
                          <a:pt x="3954535" y="4926928"/>
                          <a:pt x="3977575" y="4939383"/>
                          <a:pt x="4019623" y="4934087"/>
                        </a:cubicBezTo>
                        <a:cubicBezTo>
                          <a:pt x="4016114" y="4916941"/>
                          <a:pt x="4021711" y="4913973"/>
                          <a:pt x="4019623" y="4897359"/>
                        </a:cubicBezTo>
                        <a:cubicBezTo>
                          <a:pt x="3953034" y="4900808"/>
                          <a:pt x="3853190" y="4881195"/>
                          <a:pt x="3806896" y="4897359"/>
                        </a:cubicBezTo>
                        <a:close/>
                        <a:moveTo>
                          <a:pt x="2749621" y="4897359"/>
                        </a:moveTo>
                        <a:cubicBezTo>
                          <a:pt x="2752019" y="4912185"/>
                          <a:pt x="2745403" y="4925729"/>
                          <a:pt x="2749621" y="4934087"/>
                        </a:cubicBezTo>
                        <a:cubicBezTo>
                          <a:pt x="2789663" y="4930290"/>
                          <a:pt x="2803235" y="4936207"/>
                          <a:pt x="2833923" y="4934087"/>
                        </a:cubicBezTo>
                        <a:cubicBezTo>
                          <a:pt x="2853976" y="5023103"/>
                          <a:pt x="2832537" y="5065627"/>
                          <a:pt x="2833923" y="5159138"/>
                        </a:cubicBezTo>
                        <a:cubicBezTo>
                          <a:pt x="2855958" y="5155524"/>
                          <a:pt x="2868514" y="5160442"/>
                          <a:pt x="2878046" y="5159138"/>
                        </a:cubicBezTo>
                        <a:cubicBezTo>
                          <a:pt x="2861202" y="5063436"/>
                          <a:pt x="2892248" y="5046154"/>
                          <a:pt x="2878046" y="4934087"/>
                        </a:cubicBezTo>
                        <a:cubicBezTo>
                          <a:pt x="2905830" y="4928041"/>
                          <a:pt x="2932979" y="4943662"/>
                          <a:pt x="2962347" y="4934087"/>
                        </a:cubicBezTo>
                        <a:cubicBezTo>
                          <a:pt x="2958588" y="4917615"/>
                          <a:pt x="2962893" y="4905152"/>
                          <a:pt x="2962347" y="4897359"/>
                        </a:cubicBezTo>
                        <a:cubicBezTo>
                          <a:pt x="2878755" y="4913739"/>
                          <a:pt x="2801804" y="4895281"/>
                          <a:pt x="2749621" y="4897359"/>
                        </a:cubicBezTo>
                        <a:close/>
                        <a:moveTo>
                          <a:pt x="2544685" y="4897359"/>
                        </a:moveTo>
                        <a:cubicBezTo>
                          <a:pt x="2570904" y="4997340"/>
                          <a:pt x="2527440" y="5102725"/>
                          <a:pt x="2544685" y="5159138"/>
                        </a:cubicBezTo>
                        <a:cubicBezTo>
                          <a:pt x="2566324" y="5158489"/>
                          <a:pt x="2567328" y="5163761"/>
                          <a:pt x="2589054" y="5159138"/>
                        </a:cubicBezTo>
                        <a:cubicBezTo>
                          <a:pt x="2587948" y="5126220"/>
                          <a:pt x="2597618" y="5076757"/>
                          <a:pt x="2589054" y="5038108"/>
                        </a:cubicBezTo>
                        <a:cubicBezTo>
                          <a:pt x="2598006" y="5039731"/>
                          <a:pt x="2608704" y="5039405"/>
                          <a:pt x="2614936" y="5045873"/>
                        </a:cubicBezTo>
                        <a:cubicBezTo>
                          <a:pt x="2621842" y="5050570"/>
                          <a:pt x="2629129" y="5059014"/>
                          <a:pt x="2640326" y="5078041"/>
                        </a:cubicBezTo>
                        <a:cubicBezTo>
                          <a:pt x="2668074" y="5114693"/>
                          <a:pt x="2673464" y="5142367"/>
                          <a:pt x="2687653" y="5159138"/>
                        </a:cubicBezTo>
                        <a:cubicBezTo>
                          <a:pt x="2704830" y="5155236"/>
                          <a:pt x="2712745" y="5161054"/>
                          <a:pt x="2736459" y="5159138"/>
                        </a:cubicBezTo>
                        <a:cubicBezTo>
                          <a:pt x="2716453" y="5132496"/>
                          <a:pt x="2708253" y="5090162"/>
                          <a:pt x="2687899" y="5078041"/>
                        </a:cubicBezTo>
                        <a:cubicBezTo>
                          <a:pt x="2673257" y="5045904"/>
                          <a:pt x="2647026" y="5030704"/>
                          <a:pt x="2631698" y="5024797"/>
                        </a:cubicBezTo>
                        <a:cubicBezTo>
                          <a:pt x="2644147" y="5018848"/>
                          <a:pt x="2651431" y="5014242"/>
                          <a:pt x="2657580" y="5006803"/>
                        </a:cubicBezTo>
                        <a:cubicBezTo>
                          <a:pt x="2665018" y="5003651"/>
                          <a:pt x="2667739" y="4987000"/>
                          <a:pt x="2676068" y="4971308"/>
                        </a:cubicBezTo>
                        <a:cubicBezTo>
                          <a:pt x="2684214" y="4953770"/>
                          <a:pt x="2688739" y="4942657"/>
                          <a:pt x="2691843" y="4939017"/>
                        </a:cubicBezTo>
                        <a:cubicBezTo>
                          <a:pt x="2696586" y="4933788"/>
                          <a:pt x="2702137" y="4935348"/>
                          <a:pt x="2714274" y="4933840"/>
                        </a:cubicBezTo>
                        <a:cubicBezTo>
                          <a:pt x="2720402" y="4932739"/>
                          <a:pt x="2721974" y="4934571"/>
                          <a:pt x="2726600" y="4934087"/>
                        </a:cubicBezTo>
                        <a:cubicBezTo>
                          <a:pt x="2722430" y="4915959"/>
                          <a:pt x="2727214" y="4904819"/>
                          <a:pt x="2726600" y="4897359"/>
                        </a:cubicBezTo>
                        <a:cubicBezTo>
                          <a:pt x="2724401" y="4897835"/>
                          <a:pt x="2719916" y="4896431"/>
                          <a:pt x="2717725" y="4897359"/>
                        </a:cubicBezTo>
                        <a:cubicBezTo>
                          <a:pt x="2701545" y="4897965"/>
                          <a:pt x="2691591" y="4899557"/>
                          <a:pt x="2683709" y="4900810"/>
                        </a:cubicBezTo>
                        <a:cubicBezTo>
                          <a:pt x="2675783" y="4902207"/>
                          <a:pt x="2668486" y="4906295"/>
                          <a:pt x="2664975" y="4914120"/>
                        </a:cubicBezTo>
                        <a:cubicBezTo>
                          <a:pt x="2656956" y="4923113"/>
                          <a:pt x="2651620" y="4936183"/>
                          <a:pt x="2643777" y="4955039"/>
                        </a:cubicBezTo>
                        <a:cubicBezTo>
                          <a:pt x="2633019" y="4980047"/>
                          <a:pt x="2625913" y="4997159"/>
                          <a:pt x="2618757" y="5002366"/>
                        </a:cubicBezTo>
                        <a:cubicBezTo>
                          <a:pt x="2611913" y="5007799"/>
                          <a:pt x="2603164" y="5012696"/>
                          <a:pt x="2589054" y="5010501"/>
                        </a:cubicBezTo>
                        <a:cubicBezTo>
                          <a:pt x="2578063" y="4954002"/>
                          <a:pt x="2594217" y="4933257"/>
                          <a:pt x="2589054" y="4897359"/>
                        </a:cubicBezTo>
                        <a:cubicBezTo>
                          <a:pt x="2577000" y="4899353"/>
                          <a:pt x="2563672" y="4893403"/>
                          <a:pt x="2544685" y="4897359"/>
                        </a:cubicBezTo>
                        <a:close/>
                        <a:moveTo>
                          <a:pt x="2004648" y="4897359"/>
                        </a:moveTo>
                        <a:cubicBezTo>
                          <a:pt x="2021161" y="4945791"/>
                          <a:pt x="2002747" y="4990151"/>
                          <a:pt x="2004648" y="5069906"/>
                        </a:cubicBezTo>
                        <a:cubicBezTo>
                          <a:pt x="2004794" y="5092650"/>
                          <a:pt x="2004332" y="5106379"/>
                          <a:pt x="2002676" y="5110085"/>
                        </a:cubicBezTo>
                        <a:cubicBezTo>
                          <a:pt x="2001757" y="5113695"/>
                          <a:pt x="1998513" y="5116824"/>
                          <a:pt x="1994788" y="5119082"/>
                        </a:cubicBezTo>
                        <a:cubicBezTo>
                          <a:pt x="1990173" y="5122623"/>
                          <a:pt x="1984395" y="5121379"/>
                          <a:pt x="1975068" y="5121917"/>
                        </a:cubicBezTo>
                        <a:cubicBezTo>
                          <a:pt x="1969863" y="5122461"/>
                          <a:pt x="1963821" y="5119830"/>
                          <a:pt x="1955595" y="5121917"/>
                        </a:cubicBezTo>
                        <a:cubicBezTo>
                          <a:pt x="1957479" y="5138211"/>
                          <a:pt x="1951610" y="5143249"/>
                          <a:pt x="1955595" y="5158892"/>
                        </a:cubicBezTo>
                        <a:cubicBezTo>
                          <a:pt x="1966743" y="5162100"/>
                          <a:pt x="1980403" y="5160378"/>
                          <a:pt x="1991337" y="5160863"/>
                        </a:cubicBezTo>
                        <a:cubicBezTo>
                          <a:pt x="2006129" y="5159281"/>
                          <a:pt x="2020191" y="5156228"/>
                          <a:pt x="2029791" y="5150018"/>
                        </a:cubicBezTo>
                        <a:cubicBezTo>
                          <a:pt x="2040467" y="5142189"/>
                          <a:pt x="2042033" y="5132657"/>
                          <a:pt x="2046060" y="5124628"/>
                        </a:cubicBezTo>
                        <a:cubicBezTo>
                          <a:pt x="2047180" y="5115252"/>
                          <a:pt x="2046158" y="5093175"/>
                          <a:pt x="2049018" y="5064483"/>
                        </a:cubicBezTo>
                        <a:cubicBezTo>
                          <a:pt x="2047040" y="5020279"/>
                          <a:pt x="2064251" y="4960435"/>
                          <a:pt x="2049018" y="4934087"/>
                        </a:cubicBezTo>
                        <a:cubicBezTo>
                          <a:pt x="2100544" y="4926246"/>
                          <a:pt x="2110527" y="4934838"/>
                          <a:pt x="2166596" y="4934087"/>
                        </a:cubicBezTo>
                        <a:cubicBezTo>
                          <a:pt x="2188787" y="5003370"/>
                          <a:pt x="2162883" y="5079589"/>
                          <a:pt x="2166596" y="5159138"/>
                        </a:cubicBezTo>
                        <a:cubicBezTo>
                          <a:pt x="2178949" y="5154732"/>
                          <a:pt x="2194420" y="5159234"/>
                          <a:pt x="2210719" y="5159138"/>
                        </a:cubicBezTo>
                        <a:cubicBezTo>
                          <a:pt x="2209989" y="5074635"/>
                          <a:pt x="2213713" y="4983006"/>
                          <a:pt x="2210719" y="4897359"/>
                        </a:cubicBezTo>
                        <a:cubicBezTo>
                          <a:pt x="2124466" y="4919023"/>
                          <a:pt x="2091287" y="4873308"/>
                          <a:pt x="2004648" y="4897359"/>
                        </a:cubicBezTo>
                        <a:close/>
                        <a:moveTo>
                          <a:pt x="922584" y="4897359"/>
                        </a:moveTo>
                        <a:cubicBezTo>
                          <a:pt x="926532" y="4999725"/>
                          <a:pt x="912433" y="5072430"/>
                          <a:pt x="877722" y="5122657"/>
                        </a:cubicBezTo>
                        <a:cubicBezTo>
                          <a:pt x="869875" y="5125389"/>
                          <a:pt x="861222" y="5119868"/>
                          <a:pt x="854305" y="5122657"/>
                        </a:cubicBezTo>
                        <a:cubicBezTo>
                          <a:pt x="860886" y="5147350"/>
                          <a:pt x="845683" y="5199438"/>
                          <a:pt x="854305" y="5233333"/>
                        </a:cubicBezTo>
                        <a:cubicBezTo>
                          <a:pt x="868693" y="5233305"/>
                          <a:pt x="882825" y="5237618"/>
                          <a:pt x="890786" y="5233333"/>
                        </a:cubicBezTo>
                        <a:cubicBezTo>
                          <a:pt x="886165" y="5203627"/>
                          <a:pt x="895476" y="5187598"/>
                          <a:pt x="890786" y="5159138"/>
                        </a:cubicBezTo>
                        <a:cubicBezTo>
                          <a:pt x="945345" y="5144768"/>
                          <a:pt x="1041707" y="5160827"/>
                          <a:pt x="1096857" y="5159138"/>
                        </a:cubicBezTo>
                        <a:cubicBezTo>
                          <a:pt x="1104008" y="5193939"/>
                          <a:pt x="1088710" y="5214501"/>
                          <a:pt x="1096857" y="5233333"/>
                        </a:cubicBezTo>
                        <a:cubicBezTo>
                          <a:pt x="1109596" y="5230687"/>
                          <a:pt x="1125684" y="5233792"/>
                          <a:pt x="1133339" y="5233333"/>
                        </a:cubicBezTo>
                        <a:cubicBezTo>
                          <a:pt x="1130063" y="5197225"/>
                          <a:pt x="1142394" y="5170260"/>
                          <a:pt x="1133339" y="5122657"/>
                        </a:cubicBezTo>
                        <a:cubicBezTo>
                          <a:pt x="1126803" y="5125412"/>
                          <a:pt x="1116231" y="5121494"/>
                          <a:pt x="1104991" y="5122657"/>
                        </a:cubicBezTo>
                        <a:cubicBezTo>
                          <a:pt x="1078151" y="5066050"/>
                          <a:pt x="1106818" y="4987736"/>
                          <a:pt x="1104991" y="4897359"/>
                        </a:cubicBezTo>
                        <a:cubicBezTo>
                          <a:pt x="1024463" y="4910866"/>
                          <a:pt x="1012781" y="4878924"/>
                          <a:pt x="922584" y="4897359"/>
                        </a:cubicBezTo>
                        <a:close/>
                        <a:moveTo>
                          <a:pt x="611356" y="4897359"/>
                        </a:moveTo>
                        <a:cubicBezTo>
                          <a:pt x="629505" y="4976190"/>
                          <a:pt x="597066" y="5028357"/>
                          <a:pt x="611356" y="5159138"/>
                        </a:cubicBezTo>
                        <a:cubicBezTo>
                          <a:pt x="627747" y="5155801"/>
                          <a:pt x="649210" y="5160105"/>
                          <a:pt x="659177" y="5159138"/>
                        </a:cubicBezTo>
                        <a:cubicBezTo>
                          <a:pt x="705155" y="5068288"/>
                          <a:pt x="768213" y="5026798"/>
                          <a:pt x="782178" y="4960708"/>
                        </a:cubicBezTo>
                        <a:cubicBezTo>
                          <a:pt x="804193" y="5054362"/>
                          <a:pt x="759369" y="5075791"/>
                          <a:pt x="782178" y="5159138"/>
                        </a:cubicBezTo>
                        <a:cubicBezTo>
                          <a:pt x="794030" y="5155695"/>
                          <a:pt x="808587" y="5159265"/>
                          <a:pt x="826548" y="5159138"/>
                        </a:cubicBezTo>
                        <a:cubicBezTo>
                          <a:pt x="817587" y="5098813"/>
                          <a:pt x="832486" y="4959868"/>
                          <a:pt x="826548" y="4897359"/>
                        </a:cubicBezTo>
                        <a:cubicBezTo>
                          <a:pt x="810713" y="4901718"/>
                          <a:pt x="801692" y="4894463"/>
                          <a:pt x="778728" y="4897359"/>
                        </a:cubicBezTo>
                        <a:cubicBezTo>
                          <a:pt x="754155" y="4965723"/>
                          <a:pt x="672851" y="5031957"/>
                          <a:pt x="655726" y="5097021"/>
                        </a:cubicBezTo>
                        <a:cubicBezTo>
                          <a:pt x="651978" y="5041023"/>
                          <a:pt x="660082" y="4960260"/>
                          <a:pt x="655726" y="4897359"/>
                        </a:cubicBezTo>
                        <a:cubicBezTo>
                          <a:pt x="645849" y="4902107"/>
                          <a:pt x="624850" y="4895436"/>
                          <a:pt x="611356" y="4897359"/>
                        </a:cubicBezTo>
                        <a:close/>
                        <a:moveTo>
                          <a:pt x="430628" y="4897359"/>
                        </a:moveTo>
                        <a:cubicBezTo>
                          <a:pt x="447666" y="5024233"/>
                          <a:pt x="419287" y="5055109"/>
                          <a:pt x="430628" y="5159138"/>
                        </a:cubicBezTo>
                        <a:cubicBezTo>
                          <a:pt x="441404" y="5154003"/>
                          <a:pt x="458690" y="5164119"/>
                          <a:pt x="474997" y="5159138"/>
                        </a:cubicBezTo>
                        <a:cubicBezTo>
                          <a:pt x="457372" y="5070246"/>
                          <a:pt x="481521" y="5016575"/>
                          <a:pt x="474997" y="4934087"/>
                        </a:cubicBezTo>
                        <a:cubicBezTo>
                          <a:pt x="515624" y="4922581"/>
                          <a:pt x="543999" y="4937436"/>
                          <a:pt x="581237" y="4934087"/>
                        </a:cubicBezTo>
                        <a:cubicBezTo>
                          <a:pt x="579761" y="4923939"/>
                          <a:pt x="585355" y="4913161"/>
                          <a:pt x="581237" y="4897359"/>
                        </a:cubicBezTo>
                        <a:cubicBezTo>
                          <a:pt x="517097" y="4901715"/>
                          <a:pt x="469508" y="4886346"/>
                          <a:pt x="430628" y="4897359"/>
                        </a:cubicBezTo>
                        <a:close/>
                        <a:moveTo>
                          <a:pt x="4170083" y="4891443"/>
                        </a:moveTo>
                        <a:cubicBezTo>
                          <a:pt x="4148380" y="4895416"/>
                          <a:pt x="4124882" y="4891869"/>
                          <a:pt x="4110678" y="4900686"/>
                        </a:cubicBezTo>
                        <a:cubicBezTo>
                          <a:pt x="4094069" y="4903949"/>
                          <a:pt x="4083232" y="4915267"/>
                          <a:pt x="4071485" y="4927061"/>
                        </a:cubicBezTo>
                        <a:cubicBezTo>
                          <a:pt x="4065845" y="4939392"/>
                          <a:pt x="4055599" y="4952711"/>
                          <a:pt x="4052011" y="4972047"/>
                        </a:cubicBezTo>
                        <a:cubicBezTo>
                          <a:pt x="4065454" y="4972278"/>
                          <a:pt x="4075892" y="4980324"/>
                          <a:pt x="4095395" y="4977963"/>
                        </a:cubicBezTo>
                        <a:cubicBezTo>
                          <a:pt x="4101203" y="4960655"/>
                          <a:pt x="4107720" y="4947269"/>
                          <a:pt x="4117456" y="4939140"/>
                        </a:cubicBezTo>
                        <a:cubicBezTo>
                          <a:pt x="4124862" y="4934165"/>
                          <a:pt x="4139802" y="4928518"/>
                          <a:pt x="4163674" y="4928171"/>
                        </a:cubicBezTo>
                        <a:cubicBezTo>
                          <a:pt x="4186599" y="4929092"/>
                          <a:pt x="4203407" y="4934307"/>
                          <a:pt x="4214207" y="4943207"/>
                        </a:cubicBezTo>
                        <a:cubicBezTo>
                          <a:pt x="4225296" y="4950120"/>
                          <a:pt x="4226302" y="4962268"/>
                          <a:pt x="4226777" y="4981414"/>
                        </a:cubicBezTo>
                        <a:cubicBezTo>
                          <a:pt x="4227387" y="4983914"/>
                          <a:pt x="4227477" y="4987522"/>
                          <a:pt x="4226531" y="4992999"/>
                        </a:cubicBezTo>
                        <a:cubicBezTo>
                          <a:pt x="4209198" y="4998416"/>
                          <a:pt x="4189350" y="5000631"/>
                          <a:pt x="4147406" y="5008282"/>
                        </a:cubicBezTo>
                        <a:cubicBezTo>
                          <a:pt x="4129886" y="5009500"/>
                          <a:pt x="4118399" y="5013115"/>
                          <a:pt x="4107966" y="5014938"/>
                        </a:cubicBezTo>
                        <a:cubicBezTo>
                          <a:pt x="4097322" y="5018367"/>
                          <a:pt x="4088359" y="5024455"/>
                          <a:pt x="4076045" y="5029481"/>
                        </a:cubicBezTo>
                        <a:cubicBezTo>
                          <a:pt x="4066964" y="5035193"/>
                          <a:pt x="4056970" y="5044935"/>
                          <a:pt x="4053121" y="5054993"/>
                        </a:cubicBezTo>
                        <a:cubicBezTo>
                          <a:pt x="4050858" y="5065549"/>
                          <a:pt x="4041762" y="5079806"/>
                          <a:pt x="4044370" y="5090119"/>
                        </a:cubicBezTo>
                        <a:cubicBezTo>
                          <a:pt x="4044405" y="5111513"/>
                          <a:pt x="4056229" y="5127518"/>
                          <a:pt x="4067541" y="5143978"/>
                        </a:cubicBezTo>
                        <a:cubicBezTo>
                          <a:pt x="4083603" y="5158373"/>
                          <a:pt x="4109238" y="5166937"/>
                          <a:pt x="4133848" y="5165054"/>
                        </a:cubicBezTo>
                        <a:cubicBezTo>
                          <a:pt x="4148424" y="5167275"/>
                          <a:pt x="4166240" y="5164205"/>
                          <a:pt x="4182778" y="5156427"/>
                        </a:cubicBezTo>
                        <a:cubicBezTo>
                          <a:pt x="4195513" y="5147683"/>
                          <a:pt x="4215324" y="5144846"/>
                          <a:pt x="4230228" y="5126847"/>
                        </a:cubicBezTo>
                        <a:cubicBezTo>
                          <a:pt x="4232853" y="5141953"/>
                          <a:pt x="4234129" y="5148378"/>
                          <a:pt x="4239103" y="5159138"/>
                        </a:cubicBezTo>
                        <a:cubicBezTo>
                          <a:pt x="4262257" y="5154429"/>
                          <a:pt x="4270595" y="5164366"/>
                          <a:pt x="4285443" y="5159138"/>
                        </a:cubicBezTo>
                        <a:cubicBezTo>
                          <a:pt x="4279104" y="5149975"/>
                          <a:pt x="4275847" y="5138016"/>
                          <a:pt x="4274228" y="5127710"/>
                        </a:cubicBezTo>
                        <a:cubicBezTo>
                          <a:pt x="4274602" y="5115143"/>
                          <a:pt x="4264915" y="5087735"/>
                          <a:pt x="4271393" y="5049447"/>
                        </a:cubicBezTo>
                        <a:cubicBezTo>
                          <a:pt x="4267610" y="5024386"/>
                          <a:pt x="4274122" y="5006707"/>
                          <a:pt x="4271393" y="4990288"/>
                        </a:cubicBezTo>
                        <a:cubicBezTo>
                          <a:pt x="4271697" y="4972810"/>
                          <a:pt x="4269888" y="4956400"/>
                          <a:pt x="4269175" y="4949369"/>
                        </a:cubicBezTo>
                        <a:cubicBezTo>
                          <a:pt x="4264454" y="4936915"/>
                          <a:pt x="4260635" y="4926462"/>
                          <a:pt x="4255372" y="4919174"/>
                        </a:cubicBezTo>
                        <a:cubicBezTo>
                          <a:pt x="4249474" y="4909594"/>
                          <a:pt x="4235661" y="4903243"/>
                          <a:pt x="4224559" y="4899331"/>
                        </a:cubicBezTo>
                        <a:cubicBezTo>
                          <a:pt x="4211097" y="4894644"/>
                          <a:pt x="4195104" y="4887984"/>
                          <a:pt x="4170083" y="4891443"/>
                        </a:cubicBezTo>
                        <a:close/>
                        <a:moveTo>
                          <a:pt x="3669853" y="4891443"/>
                        </a:moveTo>
                        <a:cubicBezTo>
                          <a:pt x="3645400" y="4894202"/>
                          <a:pt x="3623319" y="4897495"/>
                          <a:pt x="3607366" y="4907342"/>
                        </a:cubicBezTo>
                        <a:cubicBezTo>
                          <a:pt x="3585165" y="4920710"/>
                          <a:pt x="3573958" y="4934471"/>
                          <a:pt x="3564599" y="4955039"/>
                        </a:cubicBezTo>
                        <a:cubicBezTo>
                          <a:pt x="3557044" y="4976591"/>
                          <a:pt x="3552111" y="4999158"/>
                          <a:pt x="3550549" y="5029234"/>
                        </a:cubicBezTo>
                        <a:cubicBezTo>
                          <a:pt x="3545307" y="5065330"/>
                          <a:pt x="3559023" y="5108186"/>
                          <a:pt x="3583210" y="5129928"/>
                        </a:cubicBezTo>
                        <a:cubicBezTo>
                          <a:pt x="3608143" y="5151434"/>
                          <a:pt x="3632421" y="5166552"/>
                          <a:pt x="3669607" y="5165054"/>
                        </a:cubicBezTo>
                        <a:cubicBezTo>
                          <a:pt x="3696716" y="5166599"/>
                          <a:pt x="3716980" y="5154363"/>
                          <a:pt x="3741954" y="5139542"/>
                        </a:cubicBezTo>
                        <a:cubicBezTo>
                          <a:pt x="3757179" y="5126964"/>
                          <a:pt x="3775958" y="5093354"/>
                          <a:pt x="3778558" y="5068920"/>
                        </a:cubicBezTo>
                        <a:cubicBezTo>
                          <a:pt x="3768985" y="5071108"/>
                          <a:pt x="3752798" y="5065527"/>
                          <a:pt x="3734928" y="5063251"/>
                        </a:cubicBezTo>
                        <a:cubicBezTo>
                          <a:pt x="3734652" y="5086917"/>
                          <a:pt x="3720308" y="5102682"/>
                          <a:pt x="3712744" y="5112550"/>
                        </a:cubicBezTo>
                        <a:cubicBezTo>
                          <a:pt x="3704601" y="5121456"/>
                          <a:pt x="3682728" y="5128310"/>
                          <a:pt x="3669114" y="5128572"/>
                        </a:cubicBezTo>
                        <a:cubicBezTo>
                          <a:pt x="3646165" y="5126774"/>
                          <a:pt x="3625116" y="5118533"/>
                          <a:pt x="3616364" y="5104662"/>
                        </a:cubicBezTo>
                        <a:cubicBezTo>
                          <a:pt x="3604763" y="5086682"/>
                          <a:pt x="3597098" y="5067848"/>
                          <a:pt x="3596151" y="5028002"/>
                        </a:cubicBezTo>
                        <a:cubicBezTo>
                          <a:pt x="3596674" y="4994460"/>
                          <a:pt x="3607027" y="4971276"/>
                          <a:pt x="3617103" y="4951958"/>
                        </a:cubicBezTo>
                        <a:cubicBezTo>
                          <a:pt x="3629083" y="4937265"/>
                          <a:pt x="3651621" y="4927809"/>
                          <a:pt x="3671579" y="4927924"/>
                        </a:cubicBezTo>
                        <a:cubicBezTo>
                          <a:pt x="3686189" y="4926517"/>
                          <a:pt x="3699183" y="4929998"/>
                          <a:pt x="3709416" y="4941235"/>
                        </a:cubicBezTo>
                        <a:cubicBezTo>
                          <a:pt x="3717144" y="4950048"/>
                          <a:pt x="3728193" y="4962630"/>
                          <a:pt x="3731231" y="4980921"/>
                        </a:cubicBezTo>
                        <a:cubicBezTo>
                          <a:pt x="3747770" y="4975332"/>
                          <a:pt x="3762034" y="4977787"/>
                          <a:pt x="3774368" y="4974266"/>
                        </a:cubicBezTo>
                        <a:cubicBezTo>
                          <a:pt x="3768088" y="4946806"/>
                          <a:pt x="3758592" y="4921791"/>
                          <a:pt x="3739612" y="4913011"/>
                        </a:cubicBezTo>
                        <a:cubicBezTo>
                          <a:pt x="3723334" y="4899984"/>
                          <a:pt x="3697624" y="4890238"/>
                          <a:pt x="3669853" y="4891443"/>
                        </a:cubicBezTo>
                        <a:close/>
                        <a:moveTo>
                          <a:pt x="3394121" y="4891443"/>
                        </a:moveTo>
                        <a:cubicBezTo>
                          <a:pt x="3362200" y="4893141"/>
                          <a:pt x="3330071" y="4905473"/>
                          <a:pt x="3311791" y="4920529"/>
                        </a:cubicBezTo>
                        <a:cubicBezTo>
                          <a:pt x="3286291" y="4944667"/>
                          <a:pt x="3274652" y="4980538"/>
                          <a:pt x="3271366" y="5028248"/>
                        </a:cubicBezTo>
                        <a:cubicBezTo>
                          <a:pt x="3280028" y="5076847"/>
                          <a:pt x="3283787" y="5103689"/>
                          <a:pt x="3305259" y="5129805"/>
                        </a:cubicBezTo>
                        <a:cubicBezTo>
                          <a:pt x="3328493" y="5153580"/>
                          <a:pt x="3359255" y="5162696"/>
                          <a:pt x="3394121" y="5165054"/>
                        </a:cubicBezTo>
                        <a:cubicBezTo>
                          <a:pt x="3414225" y="5166437"/>
                          <a:pt x="3435883" y="5161378"/>
                          <a:pt x="3457348" y="5149032"/>
                        </a:cubicBezTo>
                        <a:cubicBezTo>
                          <a:pt x="3473981" y="5139422"/>
                          <a:pt x="3492654" y="5121422"/>
                          <a:pt x="3501471" y="5104046"/>
                        </a:cubicBezTo>
                        <a:cubicBezTo>
                          <a:pt x="3506215" y="5088729"/>
                          <a:pt x="3516721" y="5056474"/>
                          <a:pt x="3516630" y="5024551"/>
                        </a:cubicBezTo>
                        <a:cubicBezTo>
                          <a:pt x="3518349" y="4974585"/>
                          <a:pt x="3504096" y="4951880"/>
                          <a:pt x="3482367" y="4926815"/>
                        </a:cubicBezTo>
                        <a:cubicBezTo>
                          <a:pt x="3458180" y="4903214"/>
                          <a:pt x="3437320" y="4897337"/>
                          <a:pt x="3394121" y="4891443"/>
                        </a:cubicBezTo>
                        <a:close/>
                        <a:moveTo>
                          <a:pt x="3128003" y="4891443"/>
                        </a:moveTo>
                        <a:cubicBezTo>
                          <a:pt x="3110209" y="4889777"/>
                          <a:pt x="3095271" y="4892603"/>
                          <a:pt x="3084373" y="4901426"/>
                        </a:cubicBezTo>
                        <a:cubicBezTo>
                          <a:pt x="3073568" y="4906095"/>
                          <a:pt x="3061895" y="4913750"/>
                          <a:pt x="3052082" y="4931375"/>
                        </a:cubicBezTo>
                        <a:cubicBezTo>
                          <a:pt x="3048635" y="4921680"/>
                          <a:pt x="3055960" y="4914252"/>
                          <a:pt x="3052082" y="4897359"/>
                        </a:cubicBezTo>
                        <a:cubicBezTo>
                          <a:pt x="3039986" y="4898229"/>
                          <a:pt x="3020281" y="4896898"/>
                          <a:pt x="3011656" y="4897359"/>
                        </a:cubicBezTo>
                        <a:cubicBezTo>
                          <a:pt x="3039273" y="4983126"/>
                          <a:pt x="3007375" y="5180429"/>
                          <a:pt x="3011656" y="5259462"/>
                        </a:cubicBezTo>
                        <a:cubicBezTo>
                          <a:pt x="3029197" y="5257004"/>
                          <a:pt x="3035438" y="5261753"/>
                          <a:pt x="3056026" y="5259462"/>
                        </a:cubicBezTo>
                        <a:cubicBezTo>
                          <a:pt x="3043164" y="5197328"/>
                          <a:pt x="3066732" y="5170493"/>
                          <a:pt x="3056026" y="5132023"/>
                        </a:cubicBezTo>
                        <a:cubicBezTo>
                          <a:pt x="3060761" y="5141025"/>
                          <a:pt x="3071413" y="5148759"/>
                          <a:pt x="3084989" y="5155687"/>
                        </a:cubicBezTo>
                        <a:cubicBezTo>
                          <a:pt x="3095345" y="5161449"/>
                          <a:pt x="3109267" y="5164591"/>
                          <a:pt x="3124798" y="5165054"/>
                        </a:cubicBezTo>
                        <a:cubicBezTo>
                          <a:pt x="3146506" y="5168645"/>
                          <a:pt x="3159845" y="5157548"/>
                          <a:pt x="3182602" y="5147922"/>
                        </a:cubicBezTo>
                        <a:cubicBezTo>
                          <a:pt x="3200317" y="5133835"/>
                          <a:pt x="3216708" y="5115493"/>
                          <a:pt x="3224506" y="5098623"/>
                        </a:cubicBezTo>
                        <a:cubicBezTo>
                          <a:pt x="3235667" y="5078603"/>
                          <a:pt x="3242380" y="5056083"/>
                          <a:pt x="3238926" y="5026276"/>
                        </a:cubicBezTo>
                        <a:cubicBezTo>
                          <a:pt x="3240442" y="5001360"/>
                          <a:pt x="3233461" y="4982656"/>
                          <a:pt x="3225862" y="4957381"/>
                        </a:cubicBezTo>
                        <a:cubicBezTo>
                          <a:pt x="3219401" y="4937055"/>
                          <a:pt x="3205471" y="4924034"/>
                          <a:pt x="3187162" y="4908697"/>
                        </a:cubicBezTo>
                        <a:cubicBezTo>
                          <a:pt x="3171884" y="4899750"/>
                          <a:pt x="3145803" y="4894107"/>
                          <a:pt x="3128003" y="4891443"/>
                        </a:cubicBezTo>
                        <a:close/>
                        <a:moveTo>
                          <a:pt x="2376179" y="4891443"/>
                        </a:moveTo>
                        <a:cubicBezTo>
                          <a:pt x="2338291" y="4885729"/>
                          <a:pt x="2304761" y="4898877"/>
                          <a:pt x="2287933" y="4927924"/>
                        </a:cubicBezTo>
                        <a:cubicBezTo>
                          <a:pt x="2264147" y="4951450"/>
                          <a:pt x="2259901" y="4994334"/>
                          <a:pt x="2253917" y="5030467"/>
                        </a:cubicBezTo>
                        <a:cubicBezTo>
                          <a:pt x="2257611" y="5067239"/>
                          <a:pt x="2257860" y="5105332"/>
                          <a:pt x="2287563" y="5129682"/>
                        </a:cubicBezTo>
                        <a:cubicBezTo>
                          <a:pt x="2300430" y="5152110"/>
                          <a:pt x="2335300" y="5169653"/>
                          <a:pt x="2378644" y="5165054"/>
                        </a:cubicBezTo>
                        <a:cubicBezTo>
                          <a:pt x="2407487" y="5165573"/>
                          <a:pt x="2436766" y="5154075"/>
                          <a:pt x="2453579" y="5142869"/>
                        </a:cubicBezTo>
                        <a:cubicBezTo>
                          <a:pt x="2475478" y="5125867"/>
                          <a:pt x="2483746" y="5107069"/>
                          <a:pt x="2493758" y="5080506"/>
                        </a:cubicBezTo>
                        <a:cubicBezTo>
                          <a:pt x="2484370" y="5080081"/>
                          <a:pt x="2468852" y="5076504"/>
                          <a:pt x="2447909" y="5074836"/>
                        </a:cubicBezTo>
                        <a:cubicBezTo>
                          <a:pt x="2440659" y="5096324"/>
                          <a:pt x="2432491" y="5106209"/>
                          <a:pt x="2420548" y="5115755"/>
                        </a:cubicBezTo>
                        <a:cubicBezTo>
                          <a:pt x="2407845" y="5123935"/>
                          <a:pt x="2394319" y="5125373"/>
                          <a:pt x="2378891" y="5128572"/>
                        </a:cubicBezTo>
                        <a:cubicBezTo>
                          <a:pt x="2355262" y="5127873"/>
                          <a:pt x="2339305" y="5122674"/>
                          <a:pt x="2324168" y="5105648"/>
                        </a:cubicBezTo>
                        <a:cubicBezTo>
                          <a:pt x="2308325" y="5089838"/>
                          <a:pt x="2300920" y="5069896"/>
                          <a:pt x="2299765" y="5039587"/>
                        </a:cubicBezTo>
                        <a:cubicBezTo>
                          <a:pt x="2379119" y="5033082"/>
                          <a:pt x="2407939" y="5050895"/>
                          <a:pt x="2494990" y="5039587"/>
                        </a:cubicBezTo>
                        <a:cubicBezTo>
                          <a:pt x="2495300" y="5033805"/>
                          <a:pt x="2495368" y="5030393"/>
                          <a:pt x="2495237" y="5027755"/>
                        </a:cubicBezTo>
                        <a:cubicBezTo>
                          <a:pt x="2504040" y="4987618"/>
                          <a:pt x="2482516" y="4958218"/>
                          <a:pt x="2461960" y="4927185"/>
                        </a:cubicBezTo>
                        <a:cubicBezTo>
                          <a:pt x="2433885" y="4907474"/>
                          <a:pt x="2413229" y="4888785"/>
                          <a:pt x="2376179" y="4891443"/>
                        </a:cubicBezTo>
                        <a:close/>
                        <a:moveTo>
                          <a:pt x="1821087" y="4891443"/>
                        </a:moveTo>
                        <a:cubicBezTo>
                          <a:pt x="1788300" y="4886969"/>
                          <a:pt x="1769156" y="4905678"/>
                          <a:pt x="1750096" y="4914737"/>
                        </a:cubicBezTo>
                        <a:cubicBezTo>
                          <a:pt x="1728909" y="4927461"/>
                          <a:pt x="1720147" y="4949799"/>
                          <a:pt x="1717066" y="4974759"/>
                        </a:cubicBezTo>
                        <a:cubicBezTo>
                          <a:pt x="1737991" y="4976064"/>
                          <a:pt x="1749615" y="4980859"/>
                          <a:pt x="1760203" y="4981660"/>
                        </a:cubicBezTo>
                        <a:cubicBezTo>
                          <a:pt x="1769647" y="4953762"/>
                          <a:pt x="1786258" y="4927089"/>
                          <a:pt x="1822566" y="4928171"/>
                        </a:cubicBezTo>
                        <a:cubicBezTo>
                          <a:pt x="1842197" y="4929904"/>
                          <a:pt x="1854466" y="4936296"/>
                          <a:pt x="1871003" y="4949986"/>
                        </a:cubicBezTo>
                        <a:cubicBezTo>
                          <a:pt x="1881051" y="4969752"/>
                          <a:pt x="1892309" y="4988339"/>
                          <a:pt x="1894050" y="5006803"/>
                        </a:cubicBezTo>
                        <a:cubicBezTo>
                          <a:pt x="1870263" y="5008835"/>
                          <a:pt x="1831117" y="4999605"/>
                          <a:pt x="1801614" y="5006803"/>
                        </a:cubicBezTo>
                        <a:cubicBezTo>
                          <a:pt x="1802571" y="5021465"/>
                          <a:pt x="1800341" y="5029939"/>
                          <a:pt x="1801614" y="5043285"/>
                        </a:cubicBezTo>
                        <a:cubicBezTo>
                          <a:pt x="1833983" y="5042366"/>
                          <a:pt x="1867323" y="5054203"/>
                          <a:pt x="1894050" y="5043285"/>
                        </a:cubicBezTo>
                        <a:cubicBezTo>
                          <a:pt x="1893283" y="5075088"/>
                          <a:pt x="1888467" y="5093159"/>
                          <a:pt x="1871989" y="5107250"/>
                        </a:cubicBezTo>
                        <a:cubicBezTo>
                          <a:pt x="1859945" y="5122107"/>
                          <a:pt x="1843162" y="5127513"/>
                          <a:pt x="1822320" y="5128572"/>
                        </a:cubicBezTo>
                        <a:cubicBezTo>
                          <a:pt x="1784301" y="5130139"/>
                          <a:pt x="1765200" y="5113599"/>
                          <a:pt x="1756012" y="5063497"/>
                        </a:cubicBezTo>
                        <a:cubicBezTo>
                          <a:pt x="1743743" y="5070213"/>
                          <a:pt x="1723636" y="5065921"/>
                          <a:pt x="1712629" y="5069167"/>
                        </a:cubicBezTo>
                        <a:cubicBezTo>
                          <a:pt x="1716598" y="5098842"/>
                          <a:pt x="1727599" y="5122861"/>
                          <a:pt x="1748494" y="5138679"/>
                        </a:cubicBezTo>
                        <a:cubicBezTo>
                          <a:pt x="1769167" y="5148533"/>
                          <a:pt x="1791968" y="5166783"/>
                          <a:pt x="1824292" y="5165054"/>
                        </a:cubicBezTo>
                        <a:cubicBezTo>
                          <a:pt x="1867396" y="5161788"/>
                          <a:pt x="1890713" y="5154900"/>
                          <a:pt x="1910565" y="5129682"/>
                        </a:cubicBezTo>
                        <a:cubicBezTo>
                          <a:pt x="1933363" y="5110742"/>
                          <a:pt x="1944617" y="5074674"/>
                          <a:pt x="1939652" y="5028248"/>
                        </a:cubicBezTo>
                        <a:cubicBezTo>
                          <a:pt x="1933523" y="4985859"/>
                          <a:pt x="1926027" y="4951782"/>
                          <a:pt x="1907854" y="4927924"/>
                        </a:cubicBezTo>
                        <a:cubicBezTo>
                          <a:pt x="1884001" y="4904853"/>
                          <a:pt x="1858436" y="4888687"/>
                          <a:pt x="1821087" y="4891443"/>
                        </a:cubicBezTo>
                        <a:close/>
                        <a:moveTo>
                          <a:pt x="1565322" y="4891443"/>
                        </a:moveTo>
                        <a:cubicBezTo>
                          <a:pt x="1533680" y="4891649"/>
                          <a:pt x="1507029" y="4901389"/>
                          <a:pt x="1482992" y="4920529"/>
                        </a:cubicBezTo>
                        <a:cubicBezTo>
                          <a:pt x="1460910" y="4943786"/>
                          <a:pt x="1439871" y="4979002"/>
                          <a:pt x="1442566" y="5028248"/>
                        </a:cubicBezTo>
                        <a:cubicBezTo>
                          <a:pt x="1433676" y="5070743"/>
                          <a:pt x="1461931" y="5106665"/>
                          <a:pt x="1476460" y="5129805"/>
                        </a:cubicBezTo>
                        <a:cubicBezTo>
                          <a:pt x="1503541" y="5156246"/>
                          <a:pt x="1530777" y="5164019"/>
                          <a:pt x="1565322" y="5165054"/>
                        </a:cubicBezTo>
                        <a:cubicBezTo>
                          <a:pt x="1593044" y="5168733"/>
                          <a:pt x="1608265" y="5160121"/>
                          <a:pt x="1628548" y="5149032"/>
                        </a:cubicBezTo>
                        <a:cubicBezTo>
                          <a:pt x="1646601" y="5139224"/>
                          <a:pt x="1659900" y="5126319"/>
                          <a:pt x="1672671" y="5104046"/>
                        </a:cubicBezTo>
                        <a:cubicBezTo>
                          <a:pt x="1679025" y="5084417"/>
                          <a:pt x="1684845" y="5057381"/>
                          <a:pt x="1687830" y="5024551"/>
                        </a:cubicBezTo>
                        <a:cubicBezTo>
                          <a:pt x="1685878" y="4986788"/>
                          <a:pt x="1671606" y="4943204"/>
                          <a:pt x="1653567" y="4926815"/>
                        </a:cubicBezTo>
                        <a:cubicBezTo>
                          <a:pt x="1636999" y="4899996"/>
                          <a:pt x="1601327" y="4892859"/>
                          <a:pt x="1565322" y="4891443"/>
                        </a:cubicBezTo>
                        <a:close/>
                        <a:moveTo>
                          <a:pt x="1299203" y="4891443"/>
                        </a:moveTo>
                        <a:cubicBezTo>
                          <a:pt x="1282655" y="4889382"/>
                          <a:pt x="1267985" y="4892280"/>
                          <a:pt x="1255573" y="4901426"/>
                        </a:cubicBezTo>
                        <a:cubicBezTo>
                          <a:pt x="1243967" y="4907066"/>
                          <a:pt x="1231440" y="4916177"/>
                          <a:pt x="1223282" y="4931375"/>
                        </a:cubicBezTo>
                        <a:cubicBezTo>
                          <a:pt x="1221243" y="4923827"/>
                          <a:pt x="1224941" y="4906989"/>
                          <a:pt x="1223282" y="4897359"/>
                        </a:cubicBezTo>
                        <a:cubicBezTo>
                          <a:pt x="1205069" y="4898220"/>
                          <a:pt x="1202016" y="4894491"/>
                          <a:pt x="1182857" y="4897359"/>
                        </a:cubicBezTo>
                        <a:cubicBezTo>
                          <a:pt x="1189568" y="5025514"/>
                          <a:pt x="1146131" y="5144554"/>
                          <a:pt x="1182857" y="5259462"/>
                        </a:cubicBezTo>
                        <a:cubicBezTo>
                          <a:pt x="1198935" y="5258621"/>
                          <a:pt x="1205333" y="5260929"/>
                          <a:pt x="1227226" y="5259462"/>
                        </a:cubicBezTo>
                        <a:cubicBezTo>
                          <a:pt x="1222677" y="5212788"/>
                          <a:pt x="1234749" y="5182890"/>
                          <a:pt x="1227226" y="5132023"/>
                        </a:cubicBezTo>
                        <a:cubicBezTo>
                          <a:pt x="1237376" y="5143236"/>
                          <a:pt x="1243450" y="5149624"/>
                          <a:pt x="1256189" y="5155687"/>
                        </a:cubicBezTo>
                        <a:cubicBezTo>
                          <a:pt x="1267553" y="5161717"/>
                          <a:pt x="1283760" y="5162088"/>
                          <a:pt x="1295998" y="5165054"/>
                        </a:cubicBezTo>
                        <a:cubicBezTo>
                          <a:pt x="1318862" y="5164760"/>
                          <a:pt x="1337174" y="5156072"/>
                          <a:pt x="1353802" y="5147922"/>
                        </a:cubicBezTo>
                        <a:cubicBezTo>
                          <a:pt x="1366829" y="5136070"/>
                          <a:pt x="1389155" y="5117906"/>
                          <a:pt x="1395706" y="5098623"/>
                        </a:cubicBezTo>
                        <a:cubicBezTo>
                          <a:pt x="1404798" y="5078028"/>
                          <a:pt x="1405517" y="5052386"/>
                          <a:pt x="1410127" y="5026276"/>
                        </a:cubicBezTo>
                        <a:cubicBezTo>
                          <a:pt x="1416386" y="5003370"/>
                          <a:pt x="1406120" y="4979176"/>
                          <a:pt x="1397062" y="4957381"/>
                        </a:cubicBezTo>
                        <a:cubicBezTo>
                          <a:pt x="1385155" y="4940281"/>
                          <a:pt x="1372680" y="4915022"/>
                          <a:pt x="1358362" y="4908697"/>
                        </a:cubicBezTo>
                        <a:cubicBezTo>
                          <a:pt x="1346550" y="4897908"/>
                          <a:pt x="1318649" y="4886938"/>
                          <a:pt x="1299203" y="4891443"/>
                        </a:cubicBezTo>
                        <a:close/>
                        <a:moveTo>
                          <a:pt x="2668756" y="4287759"/>
                        </a:moveTo>
                        <a:cubicBezTo>
                          <a:pt x="2691640" y="4358977"/>
                          <a:pt x="2649175" y="4466601"/>
                          <a:pt x="2668756" y="4549538"/>
                        </a:cubicBezTo>
                        <a:cubicBezTo>
                          <a:pt x="2692126" y="4546592"/>
                          <a:pt x="2692787" y="4551592"/>
                          <a:pt x="2716576" y="4549538"/>
                        </a:cubicBezTo>
                        <a:cubicBezTo>
                          <a:pt x="2752381" y="4480759"/>
                          <a:pt x="2808719" y="4421775"/>
                          <a:pt x="2839578" y="4351108"/>
                        </a:cubicBezTo>
                        <a:cubicBezTo>
                          <a:pt x="2839717" y="4419034"/>
                          <a:pt x="2819059" y="4465438"/>
                          <a:pt x="2839578" y="4549538"/>
                        </a:cubicBezTo>
                        <a:cubicBezTo>
                          <a:pt x="2855658" y="4548631"/>
                          <a:pt x="2874236" y="4550242"/>
                          <a:pt x="2883948" y="4549538"/>
                        </a:cubicBezTo>
                        <a:cubicBezTo>
                          <a:pt x="2869094" y="4455459"/>
                          <a:pt x="2887194" y="4376110"/>
                          <a:pt x="2883948" y="4287759"/>
                        </a:cubicBezTo>
                        <a:cubicBezTo>
                          <a:pt x="2868895" y="4288587"/>
                          <a:pt x="2848492" y="4282319"/>
                          <a:pt x="2836127" y="4287759"/>
                        </a:cubicBezTo>
                        <a:cubicBezTo>
                          <a:pt x="2808849" y="4356259"/>
                          <a:pt x="2735599" y="4430378"/>
                          <a:pt x="2713126" y="4487421"/>
                        </a:cubicBezTo>
                        <a:cubicBezTo>
                          <a:pt x="2704724" y="4434942"/>
                          <a:pt x="2727716" y="4347095"/>
                          <a:pt x="2713126" y="4287759"/>
                        </a:cubicBezTo>
                        <a:cubicBezTo>
                          <a:pt x="2702920" y="4287976"/>
                          <a:pt x="2688439" y="4283293"/>
                          <a:pt x="2668756" y="4287759"/>
                        </a:cubicBezTo>
                        <a:close/>
                        <a:moveTo>
                          <a:pt x="2766067" y="3889406"/>
                        </a:moveTo>
                        <a:cubicBezTo>
                          <a:pt x="2770230" y="3914500"/>
                          <a:pt x="2760945" y="3925091"/>
                          <a:pt x="2766067" y="3939938"/>
                        </a:cubicBezTo>
                        <a:cubicBezTo>
                          <a:pt x="2776519" y="3937922"/>
                          <a:pt x="2784258" y="3940094"/>
                          <a:pt x="2791209" y="3939938"/>
                        </a:cubicBezTo>
                        <a:cubicBezTo>
                          <a:pt x="2792962" y="3954031"/>
                          <a:pt x="2789943" y="3967506"/>
                          <a:pt x="2783814" y="3974324"/>
                        </a:cubicBezTo>
                        <a:cubicBezTo>
                          <a:pt x="2779425" y="3982940"/>
                          <a:pt x="2770780" y="3987272"/>
                          <a:pt x="2763109" y="3992442"/>
                        </a:cubicBezTo>
                        <a:cubicBezTo>
                          <a:pt x="2767820" y="3996817"/>
                          <a:pt x="2770828" y="4007987"/>
                          <a:pt x="2775433" y="4011422"/>
                        </a:cubicBezTo>
                        <a:cubicBezTo>
                          <a:pt x="2791291" y="4002795"/>
                          <a:pt x="2800407" y="3996653"/>
                          <a:pt x="2806739" y="3984924"/>
                        </a:cubicBezTo>
                        <a:cubicBezTo>
                          <a:pt x="2811519" y="3972933"/>
                          <a:pt x="2812780" y="3959908"/>
                          <a:pt x="2816598" y="3939938"/>
                        </a:cubicBezTo>
                        <a:cubicBezTo>
                          <a:pt x="2810781" y="3922068"/>
                          <a:pt x="2817084" y="3901135"/>
                          <a:pt x="2816598" y="3889406"/>
                        </a:cubicBezTo>
                        <a:cubicBezTo>
                          <a:pt x="2800009" y="3891888"/>
                          <a:pt x="2779297" y="3886015"/>
                          <a:pt x="2766067" y="3889406"/>
                        </a:cubicBezTo>
                        <a:close/>
                        <a:moveTo>
                          <a:pt x="1922797" y="3824824"/>
                        </a:moveTo>
                        <a:cubicBezTo>
                          <a:pt x="1949229" y="3819006"/>
                          <a:pt x="1949667" y="3826990"/>
                          <a:pt x="1976534" y="3824824"/>
                        </a:cubicBezTo>
                        <a:cubicBezTo>
                          <a:pt x="1996520" y="3826748"/>
                          <a:pt x="2008366" y="3826011"/>
                          <a:pt x="2018438" y="3827659"/>
                        </a:cubicBezTo>
                        <a:cubicBezTo>
                          <a:pt x="2027053" y="3829793"/>
                          <a:pt x="2035661" y="3835976"/>
                          <a:pt x="2039637" y="3841216"/>
                        </a:cubicBezTo>
                        <a:cubicBezTo>
                          <a:pt x="2043928" y="3848957"/>
                          <a:pt x="2048124" y="3857446"/>
                          <a:pt x="2047771" y="3864510"/>
                        </a:cubicBezTo>
                        <a:cubicBezTo>
                          <a:pt x="2049464" y="3878247"/>
                          <a:pt x="2041456" y="3889331"/>
                          <a:pt x="2032981" y="3894706"/>
                        </a:cubicBezTo>
                        <a:cubicBezTo>
                          <a:pt x="2022511" y="3902546"/>
                          <a:pt x="2001521" y="3904148"/>
                          <a:pt x="1981217" y="3903457"/>
                        </a:cubicBezTo>
                        <a:cubicBezTo>
                          <a:pt x="1959757" y="3907011"/>
                          <a:pt x="1939920" y="3898607"/>
                          <a:pt x="1922797" y="3903457"/>
                        </a:cubicBezTo>
                        <a:cubicBezTo>
                          <a:pt x="1917405" y="3884025"/>
                          <a:pt x="1930980" y="3843158"/>
                          <a:pt x="1922797" y="3824824"/>
                        </a:cubicBezTo>
                        <a:close/>
                        <a:moveTo>
                          <a:pt x="4504812" y="3817183"/>
                        </a:moveTo>
                        <a:cubicBezTo>
                          <a:pt x="4530128" y="3813516"/>
                          <a:pt x="4536803" y="3820650"/>
                          <a:pt x="4557315" y="3817183"/>
                        </a:cubicBezTo>
                        <a:cubicBezTo>
                          <a:pt x="4588434" y="3820854"/>
                          <a:pt x="4606379" y="3821720"/>
                          <a:pt x="4616228" y="3830494"/>
                        </a:cubicBezTo>
                        <a:cubicBezTo>
                          <a:pt x="4625168" y="3838506"/>
                          <a:pt x="4628808" y="3847431"/>
                          <a:pt x="4629539" y="3860813"/>
                        </a:cubicBezTo>
                        <a:cubicBezTo>
                          <a:pt x="4627310" y="3874941"/>
                          <a:pt x="4622293" y="3887056"/>
                          <a:pt x="4611545" y="3893104"/>
                        </a:cubicBezTo>
                        <a:cubicBezTo>
                          <a:pt x="4595892" y="3899303"/>
                          <a:pt x="4583577" y="3901004"/>
                          <a:pt x="4551399" y="3903457"/>
                        </a:cubicBezTo>
                        <a:cubicBezTo>
                          <a:pt x="4536242" y="3906966"/>
                          <a:pt x="4521865" y="3901977"/>
                          <a:pt x="4504812" y="3903457"/>
                        </a:cubicBezTo>
                        <a:cubicBezTo>
                          <a:pt x="4504645" y="3880416"/>
                          <a:pt x="4512681" y="3845138"/>
                          <a:pt x="4504812" y="3817183"/>
                        </a:cubicBezTo>
                        <a:close/>
                        <a:moveTo>
                          <a:pt x="2190237" y="3817183"/>
                        </a:moveTo>
                        <a:cubicBezTo>
                          <a:pt x="2202916" y="3816780"/>
                          <a:pt x="2230096" y="3821390"/>
                          <a:pt x="2242741" y="3817183"/>
                        </a:cubicBezTo>
                        <a:cubicBezTo>
                          <a:pt x="2274578" y="3820104"/>
                          <a:pt x="2289301" y="3822054"/>
                          <a:pt x="2301653" y="3830494"/>
                        </a:cubicBezTo>
                        <a:cubicBezTo>
                          <a:pt x="2310171" y="3838696"/>
                          <a:pt x="2312638" y="3849928"/>
                          <a:pt x="2314964" y="3860813"/>
                        </a:cubicBezTo>
                        <a:cubicBezTo>
                          <a:pt x="2311439" y="3876042"/>
                          <a:pt x="2309143" y="3885923"/>
                          <a:pt x="2296970" y="3893104"/>
                        </a:cubicBezTo>
                        <a:cubicBezTo>
                          <a:pt x="2283497" y="3898178"/>
                          <a:pt x="2266046" y="3908006"/>
                          <a:pt x="2236825" y="3903457"/>
                        </a:cubicBezTo>
                        <a:cubicBezTo>
                          <a:pt x="2225470" y="3908582"/>
                          <a:pt x="2199757" y="3898654"/>
                          <a:pt x="2190237" y="3903457"/>
                        </a:cubicBezTo>
                        <a:cubicBezTo>
                          <a:pt x="2186760" y="3863984"/>
                          <a:pt x="2197939" y="3850686"/>
                          <a:pt x="2190237" y="3817183"/>
                        </a:cubicBezTo>
                        <a:close/>
                        <a:moveTo>
                          <a:pt x="3254981" y="3808555"/>
                        </a:moveTo>
                        <a:cubicBezTo>
                          <a:pt x="3256899" y="3815513"/>
                          <a:pt x="3253066" y="3818809"/>
                          <a:pt x="3254981" y="3824824"/>
                        </a:cubicBezTo>
                        <a:cubicBezTo>
                          <a:pt x="3254711" y="3844491"/>
                          <a:pt x="3254823" y="3859910"/>
                          <a:pt x="3247833" y="3869194"/>
                        </a:cubicBezTo>
                        <a:cubicBezTo>
                          <a:pt x="3239893" y="3882402"/>
                          <a:pt x="3232219" y="3891978"/>
                          <a:pt x="3218499" y="3899882"/>
                        </a:cubicBezTo>
                        <a:cubicBezTo>
                          <a:pt x="3208331" y="3908061"/>
                          <a:pt x="3193864" y="3912446"/>
                          <a:pt x="3172897" y="3911098"/>
                        </a:cubicBezTo>
                        <a:cubicBezTo>
                          <a:pt x="3157511" y="3912182"/>
                          <a:pt x="3142781" y="3907061"/>
                          <a:pt x="3133581" y="3899266"/>
                        </a:cubicBezTo>
                        <a:cubicBezTo>
                          <a:pt x="3123107" y="3889876"/>
                          <a:pt x="3120464" y="3880247"/>
                          <a:pt x="3120147" y="3869687"/>
                        </a:cubicBezTo>
                        <a:cubicBezTo>
                          <a:pt x="3120319" y="3862751"/>
                          <a:pt x="3123627" y="3854372"/>
                          <a:pt x="3126309" y="3848611"/>
                        </a:cubicBezTo>
                        <a:cubicBezTo>
                          <a:pt x="3128898" y="3841575"/>
                          <a:pt x="3136853" y="3836507"/>
                          <a:pt x="3143811" y="3834191"/>
                        </a:cubicBezTo>
                        <a:cubicBezTo>
                          <a:pt x="3151297" y="3831477"/>
                          <a:pt x="3166471" y="3831112"/>
                          <a:pt x="3182511" y="3825317"/>
                        </a:cubicBezTo>
                        <a:cubicBezTo>
                          <a:pt x="3211074" y="3819893"/>
                          <a:pt x="3237754" y="3818489"/>
                          <a:pt x="3254981" y="3808555"/>
                        </a:cubicBezTo>
                        <a:close/>
                        <a:moveTo>
                          <a:pt x="1922797" y="3714887"/>
                        </a:moveTo>
                        <a:cubicBezTo>
                          <a:pt x="1943870" y="3709446"/>
                          <a:pt x="1952663" y="3715313"/>
                          <a:pt x="1971604" y="3714887"/>
                        </a:cubicBezTo>
                        <a:cubicBezTo>
                          <a:pt x="1996426" y="3713540"/>
                          <a:pt x="2012262" y="3719111"/>
                          <a:pt x="2021766" y="3723021"/>
                        </a:cubicBezTo>
                        <a:cubicBezTo>
                          <a:pt x="2029382" y="3730244"/>
                          <a:pt x="2039540" y="3737639"/>
                          <a:pt x="2036432" y="3751862"/>
                        </a:cubicBezTo>
                        <a:cubicBezTo>
                          <a:pt x="2035817" y="3761840"/>
                          <a:pt x="2031942" y="3768545"/>
                          <a:pt x="2028051" y="3773430"/>
                        </a:cubicBezTo>
                        <a:cubicBezTo>
                          <a:pt x="2021258" y="3778343"/>
                          <a:pt x="2016856" y="3781373"/>
                          <a:pt x="2009071" y="3785385"/>
                        </a:cubicBezTo>
                        <a:cubicBezTo>
                          <a:pt x="2002753" y="3787603"/>
                          <a:pt x="1989391" y="3785471"/>
                          <a:pt x="1970125" y="3788343"/>
                        </a:cubicBezTo>
                        <a:cubicBezTo>
                          <a:pt x="1954847" y="3793630"/>
                          <a:pt x="1943455" y="3786382"/>
                          <a:pt x="1922797" y="3788343"/>
                        </a:cubicBezTo>
                        <a:cubicBezTo>
                          <a:pt x="1922076" y="3756240"/>
                          <a:pt x="1928136" y="3736312"/>
                          <a:pt x="1922797" y="3714887"/>
                        </a:cubicBezTo>
                        <a:close/>
                        <a:moveTo>
                          <a:pt x="3679871" y="3708971"/>
                        </a:moveTo>
                        <a:cubicBezTo>
                          <a:pt x="3700429" y="3705150"/>
                          <a:pt x="3721208" y="3723031"/>
                          <a:pt x="3734717" y="3733990"/>
                        </a:cubicBezTo>
                        <a:cubicBezTo>
                          <a:pt x="3751738" y="3746700"/>
                          <a:pt x="3754974" y="3777881"/>
                          <a:pt x="3756778" y="3807569"/>
                        </a:cubicBezTo>
                        <a:cubicBezTo>
                          <a:pt x="3758138" y="3841197"/>
                          <a:pt x="3754214" y="3863307"/>
                          <a:pt x="3734840" y="3884230"/>
                        </a:cubicBezTo>
                        <a:cubicBezTo>
                          <a:pt x="3719677" y="3903888"/>
                          <a:pt x="3701333" y="3913961"/>
                          <a:pt x="3679871" y="3909373"/>
                        </a:cubicBezTo>
                        <a:cubicBezTo>
                          <a:pt x="3658676" y="3909917"/>
                          <a:pt x="3642005" y="3900835"/>
                          <a:pt x="3624656" y="3884353"/>
                        </a:cubicBezTo>
                        <a:cubicBezTo>
                          <a:pt x="3611374" y="3868892"/>
                          <a:pt x="3603374" y="3842763"/>
                          <a:pt x="3602718" y="3809048"/>
                        </a:cubicBezTo>
                        <a:cubicBezTo>
                          <a:pt x="3606850" y="3773788"/>
                          <a:pt x="3611195" y="3753959"/>
                          <a:pt x="3624656" y="3733867"/>
                        </a:cubicBezTo>
                        <a:cubicBezTo>
                          <a:pt x="3635442" y="3719014"/>
                          <a:pt x="3656582" y="3708952"/>
                          <a:pt x="3679871" y="3708971"/>
                        </a:cubicBezTo>
                        <a:close/>
                        <a:moveTo>
                          <a:pt x="1708197" y="3708971"/>
                        </a:moveTo>
                        <a:cubicBezTo>
                          <a:pt x="1730111" y="3707572"/>
                          <a:pt x="1744133" y="3718640"/>
                          <a:pt x="1763042" y="3733990"/>
                        </a:cubicBezTo>
                        <a:cubicBezTo>
                          <a:pt x="1776177" y="3752025"/>
                          <a:pt x="1783068" y="3775500"/>
                          <a:pt x="1785103" y="3807569"/>
                        </a:cubicBezTo>
                        <a:cubicBezTo>
                          <a:pt x="1783901" y="3844787"/>
                          <a:pt x="1779162" y="3866939"/>
                          <a:pt x="1763165" y="3884230"/>
                        </a:cubicBezTo>
                        <a:cubicBezTo>
                          <a:pt x="1750804" y="3900155"/>
                          <a:pt x="1729336" y="3909100"/>
                          <a:pt x="1708197" y="3909373"/>
                        </a:cubicBezTo>
                        <a:cubicBezTo>
                          <a:pt x="1683185" y="3911741"/>
                          <a:pt x="1669344" y="3895323"/>
                          <a:pt x="1652981" y="3884353"/>
                        </a:cubicBezTo>
                        <a:cubicBezTo>
                          <a:pt x="1646094" y="3866988"/>
                          <a:pt x="1634091" y="3848987"/>
                          <a:pt x="1631043" y="3809048"/>
                        </a:cubicBezTo>
                        <a:cubicBezTo>
                          <a:pt x="1630744" y="3776207"/>
                          <a:pt x="1637279" y="3749972"/>
                          <a:pt x="1652981" y="3733867"/>
                        </a:cubicBezTo>
                        <a:cubicBezTo>
                          <a:pt x="1667329" y="3723275"/>
                          <a:pt x="1683301" y="3710023"/>
                          <a:pt x="1708197" y="3708971"/>
                        </a:cubicBezTo>
                        <a:close/>
                        <a:moveTo>
                          <a:pt x="871722" y="3708725"/>
                        </a:moveTo>
                        <a:cubicBezTo>
                          <a:pt x="897472" y="3707091"/>
                          <a:pt x="910610" y="3716620"/>
                          <a:pt x="926691" y="3734360"/>
                        </a:cubicBezTo>
                        <a:cubicBezTo>
                          <a:pt x="935606" y="3742540"/>
                          <a:pt x="939468" y="3763794"/>
                          <a:pt x="943453" y="3783906"/>
                        </a:cubicBezTo>
                        <a:cubicBezTo>
                          <a:pt x="894847" y="3795371"/>
                          <a:pt x="864727" y="3771442"/>
                          <a:pt x="797280" y="3783906"/>
                        </a:cubicBezTo>
                        <a:cubicBezTo>
                          <a:pt x="799722" y="3762658"/>
                          <a:pt x="809727" y="3742421"/>
                          <a:pt x="820328" y="3729184"/>
                        </a:cubicBezTo>
                        <a:cubicBezTo>
                          <a:pt x="834405" y="3716396"/>
                          <a:pt x="852073" y="3711344"/>
                          <a:pt x="871722" y="3708725"/>
                        </a:cubicBezTo>
                        <a:close/>
                        <a:moveTo>
                          <a:pt x="4798975" y="3678159"/>
                        </a:moveTo>
                        <a:cubicBezTo>
                          <a:pt x="4843686" y="3709648"/>
                          <a:pt x="4847776" y="3774981"/>
                          <a:pt x="4887467" y="3803872"/>
                        </a:cubicBezTo>
                        <a:cubicBezTo>
                          <a:pt x="4862349" y="3840479"/>
                          <a:pt x="4823006" y="3888266"/>
                          <a:pt x="4791826" y="3939938"/>
                        </a:cubicBezTo>
                        <a:cubicBezTo>
                          <a:pt x="4809788" y="3935333"/>
                          <a:pt x="4819489" y="3945267"/>
                          <a:pt x="4845563" y="3939938"/>
                        </a:cubicBezTo>
                        <a:cubicBezTo>
                          <a:pt x="4858666" y="3902901"/>
                          <a:pt x="4897619" y="3879396"/>
                          <a:pt x="4914335" y="3836656"/>
                        </a:cubicBezTo>
                        <a:cubicBezTo>
                          <a:pt x="4918889" y="3843438"/>
                          <a:pt x="4922686" y="3853052"/>
                          <a:pt x="4928632" y="3858594"/>
                        </a:cubicBezTo>
                        <a:cubicBezTo>
                          <a:pt x="4956795" y="3880791"/>
                          <a:pt x="4967050" y="3926122"/>
                          <a:pt x="4982368" y="3939938"/>
                        </a:cubicBezTo>
                        <a:cubicBezTo>
                          <a:pt x="5003621" y="3933543"/>
                          <a:pt x="5023960" y="3946318"/>
                          <a:pt x="5036844" y="3939938"/>
                        </a:cubicBezTo>
                        <a:cubicBezTo>
                          <a:pt x="4984328" y="3885991"/>
                          <a:pt x="5000009" y="3856148"/>
                          <a:pt x="4939478" y="3801407"/>
                        </a:cubicBezTo>
                        <a:cubicBezTo>
                          <a:pt x="4966237" y="3759560"/>
                          <a:pt x="5007109" y="3728840"/>
                          <a:pt x="5029942" y="3678159"/>
                        </a:cubicBezTo>
                        <a:cubicBezTo>
                          <a:pt x="5009692" y="3682227"/>
                          <a:pt x="4997295" y="3677633"/>
                          <a:pt x="4976945" y="3678159"/>
                        </a:cubicBezTo>
                        <a:cubicBezTo>
                          <a:pt x="4959728" y="3707481"/>
                          <a:pt x="4951764" y="3710778"/>
                          <a:pt x="4932823" y="3740030"/>
                        </a:cubicBezTo>
                        <a:cubicBezTo>
                          <a:pt x="4926918" y="3749602"/>
                          <a:pt x="4922378" y="3760038"/>
                          <a:pt x="4912856" y="3768870"/>
                        </a:cubicBezTo>
                        <a:cubicBezTo>
                          <a:pt x="4906589" y="3763729"/>
                          <a:pt x="4901892" y="3751736"/>
                          <a:pt x="4894615" y="3739537"/>
                        </a:cubicBezTo>
                        <a:cubicBezTo>
                          <a:pt x="4879306" y="3725138"/>
                          <a:pt x="4875024" y="3700284"/>
                          <a:pt x="4854436" y="3678159"/>
                        </a:cubicBezTo>
                        <a:cubicBezTo>
                          <a:pt x="4833876" y="3683222"/>
                          <a:pt x="4826024" y="3676809"/>
                          <a:pt x="4798975" y="3678159"/>
                        </a:cubicBezTo>
                        <a:close/>
                        <a:moveTo>
                          <a:pt x="4708665" y="3678159"/>
                        </a:moveTo>
                        <a:cubicBezTo>
                          <a:pt x="4710154" y="3792676"/>
                          <a:pt x="4705198" y="3846334"/>
                          <a:pt x="4708665" y="3939938"/>
                        </a:cubicBezTo>
                        <a:cubicBezTo>
                          <a:pt x="4726051" y="3937516"/>
                          <a:pt x="4732192" y="3944364"/>
                          <a:pt x="4753034" y="3939938"/>
                        </a:cubicBezTo>
                        <a:cubicBezTo>
                          <a:pt x="4732029" y="3843888"/>
                          <a:pt x="4774107" y="3783747"/>
                          <a:pt x="4753034" y="3678159"/>
                        </a:cubicBezTo>
                        <a:cubicBezTo>
                          <a:pt x="4739741" y="3681944"/>
                          <a:pt x="4719147" y="3676963"/>
                          <a:pt x="4708665" y="3678159"/>
                        </a:cubicBezTo>
                        <a:close/>
                        <a:moveTo>
                          <a:pt x="4460442" y="3678159"/>
                        </a:moveTo>
                        <a:cubicBezTo>
                          <a:pt x="4463574" y="3774163"/>
                          <a:pt x="4433974" y="3828088"/>
                          <a:pt x="4460442" y="3939938"/>
                        </a:cubicBezTo>
                        <a:cubicBezTo>
                          <a:pt x="4492329" y="3930460"/>
                          <a:pt x="4525339" y="3946090"/>
                          <a:pt x="4571366" y="3939938"/>
                        </a:cubicBezTo>
                        <a:cubicBezTo>
                          <a:pt x="4605009" y="3938978"/>
                          <a:pt x="4637913" y="3933547"/>
                          <a:pt x="4650614" y="3916644"/>
                        </a:cubicBezTo>
                        <a:cubicBezTo>
                          <a:pt x="4666813" y="3900506"/>
                          <a:pt x="4674293" y="3882985"/>
                          <a:pt x="4675387" y="3860566"/>
                        </a:cubicBezTo>
                        <a:cubicBezTo>
                          <a:pt x="4670379" y="3833408"/>
                          <a:pt x="4666112" y="3818700"/>
                          <a:pt x="4645684" y="3801777"/>
                        </a:cubicBezTo>
                        <a:cubicBezTo>
                          <a:pt x="4626413" y="3788817"/>
                          <a:pt x="4596328" y="3783128"/>
                          <a:pt x="4561013" y="3780455"/>
                        </a:cubicBezTo>
                        <a:cubicBezTo>
                          <a:pt x="4542822" y="3786867"/>
                          <a:pt x="4522010" y="3773793"/>
                          <a:pt x="4504812" y="3780455"/>
                        </a:cubicBezTo>
                        <a:cubicBezTo>
                          <a:pt x="4504796" y="3759515"/>
                          <a:pt x="4512660" y="3728648"/>
                          <a:pt x="4504812" y="3678159"/>
                        </a:cubicBezTo>
                        <a:cubicBezTo>
                          <a:pt x="4494118" y="3683350"/>
                          <a:pt x="4469737" y="3675719"/>
                          <a:pt x="4460442" y="3678159"/>
                        </a:cubicBezTo>
                        <a:close/>
                        <a:moveTo>
                          <a:pt x="4193003" y="3678159"/>
                        </a:moveTo>
                        <a:cubicBezTo>
                          <a:pt x="4206035" y="3804689"/>
                          <a:pt x="4189104" y="3822873"/>
                          <a:pt x="4193003" y="3939938"/>
                        </a:cubicBezTo>
                        <a:cubicBezTo>
                          <a:pt x="4209246" y="3936911"/>
                          <a:pt x="4219261" y="3944782"/>
                          <a:pt x="4237372" y="3939938"/>
                        </a:cubicBezTo>
                        <a:cubicBezTo>
                          <a:pt x="4226326" y="3896287"/>
                          <a:pt x="4243239" y="3854871"/>
                          <a:pt x="4237372" y="3823838"/>
                        </a:cubicBezTo>
                        <a:cubicBezTo>
                          <a:pt x="4272060" y="3809735"/>
                          <a:pt x="4331864" y="3837269"/>
                          <a:pt x="4360374" y="3823838"/>
                        </a:cubicBezTo>
                        <a:cubicBezTo>
                          <a:pt x="4364760" y="3856883"/>
                          <a:pt x="4351038" y="3909983"/>
                          <a:pt x="4360374" y="3939938"/>
                        </a:cubicBezTo>
                        <a:cubicBezTo>
                          <a:pt x="4377650" y="3936921"/>
                          <a:pt x="4385478" y="3940101"/>
                          <a:pt x="4404743" y="3939938"/>
                        </a:cubicBezTo>
                        <a:cubicBezTo>
                          <a:pt x="4385003" y="3860985"/>
                          <a:pt x="4435289" y="3795074"/>
                          <a:pt x="4404743" y="3678159"/>
                        </a:cubicBezTo>
                        <a:cubicBezTo>
                          <a:pt x="4388341" y="3680038"/>
                          <a:pt x="4373825" y="3675098"/>
                          <a:pt x="4360374" y="3678159"/>
                        </a:cubicBezTo>
                        <a:cubicBezTo>
                          <a:pt x="4372274" y="3711578"/>
                          <a:pt x="4353451" y="3738291"/>
                          <a:pt x="4360374" y="3787110"/>
                        </a:cubicBezTo>
                        <a:cubicBezTo>
                          <a:pt x="4307457" y="3787477"/>
                          <a:pt x="4263362" y="3786246"/>
                          <a:pt x="4237372" y="3787110"/>
                        </a:cubicBezTo>
                        <a:cubicBezTo>
                          <a:pt x="4230196" y="3732704"/>
                          <a:pt x="4250067" y="3710872"/>
                          <a:pt x="4237372" y="3678159"/>
                        </a:cubicBezTo>
                        <a:cubicBezTo>
                          <a:pt x="4216288" y="3682307"/>
                          <a:pt x="4208691" y="3673446"/>
                          <a:pt x="4193003" y="3678159"/>
                        </a:cubicBezTo>
                        <a:close/>
                        <a:moveTo>
                          <a:pt x="3851089" y="3678159"/>
                        </a:moveTo>
                        <a:cubicBezTo>
                          <a:pt x="3868264" y="3806436"/>
                          <a:pt x="3837619" y="3879752"/>
                          <a:pt x="3851089" y="3939938"/>
                        </a:cubicBezTo>
                        <a:cubicBezTo>
                          <a:pt x="3866308" y="3937467"/>
                          <a:pt x="3880436" y="3944592"/>
                          <a:pt x="3894472" y="3939938"/>
                        </a:cubicBezTo>
                        <a:cubicBezTo>
                          <a:pt x="3891754" y="3866272"/>
                          <a:pt x="3917058" y="3808366"/>
                          <a:pt x="3894472" y="3719077"/>
                        </a:cubicBezTo>
                        <a:cubicBezTo>
                          <a:pt x="3942170" y="3811940"/>
                          <a:pt x="3932374" y="3852966"/>
                          <a:pt x="3967682" y="3939938"/>
                        </a:cubicBezTo>
                        <a:cubicBezTo>
                          <a:pt x="3978634" y="3935820"/>
                          <a:pt x="3997754" y="3943743"/>
                          <a:pt x="4007368" y="3939938"/>
                        </a:cubicBezTo>
                        <a:cubicBezTo>
                          <a:pt x="4016852" y="3881897"/>
                          <a:pt x="4075154" y="3829147"/>
                          <a:pt x="4084768" y="3729184"/>
                        </a:cubicBezTo>
                        <a:cubicBezTo>
                          <a:pt x="4095931" y="3786708"/>
                          <a:pt x="4076161" y="3879355"/>
                          <a:pt x="4084768" y="3939938"/>
                        </a:cubicBezTo>
                        <a:cubicBezTo>
                          <a:pt x="4099418" y="3937152"/>
                          <a:pt x="4110221" y="3944600"/>
                          <a:pt x="4129137" y="3939938"/>
                        </a:cubicBezTo>
                        <a:cubicBezTo>
                          <a:pt x="4123397" y="3831536"/>
                          <a:pt x="4143069" y="3797406"/>
                          <a:pt x="4129137" y="3678159"/>
                        </a:cubicBezTo>
                        <a:cubicBezTo>
                          <a:pt x="4103535" y="3683216"/>
                          <a:pt x="4085091" y="3677496"/>
                          <a:pt x="4065294" y="3678159"/>
                        </a:cubicBezTo>
                        <a:cubicBezTo>
                          <a:pt x="4040782" y="3759208"/>
                          <a:pt x="4002203" y="3842090"/>
                          <a:pt x="3988880" y="3887681"/>
                        </a:cubicBezTo>
                        <a:cubicBezTo>
                          <a:pt x="3956651" y="3803233"/>
                          <a:pt x="3958074" y="3747314"/>
                          <a:pt x="3920108" y="3678159"/>
                        </a:cubicBezTo>
                        <a:cubicBezTo>
                          <a:pt x="3900950" y="3686023"/>
                          <a:pt x="3870394" y="3676751"/>
                          <a:pt x="3851089" y="3678159"/>
                        </a:cubicBezTo>
                        <a:close/>
                        <a:moveTo>
                          <a:pt x="3330646" y="3678159"/>
                        </a:moveTo>
                        <a:cubicBezTo>
                          <a:pt x="3331962" y="3692215"/>
                          <a:pt x="3329980" y="3704296"/>
                          <a:pt x="3330646" y="3714887"/>
                        </a:cubicBezTo>
                        <a:cubicBezTo>
                          <a:pt x="3354568" y="3714623"/>
                          <a:pt x="3389367" y="3719825"/>
                          <a:pt x="3414948" y="3714887"/>
                        </a:cubicBezTo>
                        <a:cubicBezTo>
                          <a:pt x="3436336" y="3778605"/>
                          <a:pt x="3392124" y="3864773"/>
                          <a:pt x="3414948" y="3939938"/>
                        </a:cubicBezTo>
                        <a:cubicBezTo>
                          <a:pt x="3426677" y="3938915"/>
                          <a:pt x="3446575" y="3943180"/>
                          <a:pt x="3459071" y="3939938"/>
                        </a:cubicBezTo>
                        <a:cubicBezTo>
                          <a:pt x="3442120" y="3893771"/>
                          <a:pt x="3465160" y="3765330"/>
                          <a:pt x="3459071" y="3714887"/>
                        </a:cubicBezTo>
                        <a:cubicBezTo>
                          <a:pt x="3489178" y="3713139"/>
                          <a:pt x="3505999" y="3724339"/>
                          <a:pt x="3543373" y="3714887"/>
                        </a:cubicBezTo>
                        <a:cubicBezTo>
                          <a:pt x="3541667" y="3706669"/>
                          <a:pt x="3543686" y="3695007"/>
                          <a:pt x="3543373" y="3678159"/>
                        </a:cubicBezTo>
                        <a:cubicBezTo>
                          <a:pt x="3447326" y="3678704"/>
                          <a:pt x="3420229" y="3672247"/>
                          <a:pt x="3330646" y="3678159"/>
                        </a:cubicBezTo>
                        <a:close/>
                        <a:moveTo>
                          <a:pt x="2484400" y="3678159"/>
                        </a:moveTo>
                        <a:cubicBezTo>
                          <a:pt x="2523380" y="3704549"/>
                          <a:pt x="2533114" y="3768382"/>
                          <a:pt x="2572892" y="3803872"/>
                        </a:cubicBezTo>
                        <a:cubicBezTo>
                          <a:pt x="2565245" y="3843113"/>
                          <a:pt x="2511342" y="3888683"/>
                          <a:pt x="2477252" y="3939938"/>
                        </a:cubicBezTo>
                        <a:cubicBezTo>
                          <a:pt x="2495805" y="3934186"/>
                          <a:pt x="2509011" y="3944442"/>
                          <a:pt x="2530988" y="3939938"/>
                        </a:cubicBezTo>
                        <a:cubicBezTo>
                          <a:pt x="2536627" y="3910637"/>
                          <a:pt x="2576873" y="3877373"/>
                          <a:pt x="2599761" y="3836656"/>
                        </a:cubicBezTo>
                        <a:cubicBezTo>
                          <a:pt x="2604301" y="3841654"/>
                          <a:pt x="2609401" y="3853816"/>
                          <a:pt x="2614057" y="3858594"/>
                        </a:cubicBezTo>
                        <a:cubicBezTo>
                          <a:pt x="2644703" y="3891657"/>
                          <a:pt x="2645299" y="3923788"/>
                          <a:pt x="2667794" y="3939938"/>
                        </a:cubicBezTo>
                        <a:cubicBezTo>
                          <a:pt x="2687992" y="3934881"/>
                          <a:pt x="2698282" y="3944291"/>
                          <a:pt x="2722270" y="3939938"/>
                        </a:cubicBezTo>
                        <a:cubicBezTo>
                          <a:pt x="2683479" y="3915566"/>
                          <a:pt x="2669958" y="3862353"/>
                          <a:pt x="2624903" y="3801407"/>
                        </a:cubicBezTo>
                        <a:cubicBezTo>
                          <a:pt x="2663355" y="3736494"/>
                          <a:pt x="2693240" y="3725340"/>
                          <a:pt x="2715368" y="3678159"/>
                        </a:cubicBezTo>
                        <a:cubicBezTo>
                          <a:pt x="2692968" y="3681330"/>
                          <a:pt x="2680096" y="3674100"/>
                          <a:pt x="2662371" y="3678159"/>
                        </a:cubicBezTo>
                        <a:cubicBezTo>
                          <a:pt x="2651317" y="3703109"/>
                          <a:pt x="2637438" y="3711296"/>
                          <a:pt x="2618248" y="3740030"/>
                        </a:cubicBezTo>
                        <a:cubicBezTo>
                          <a:pt x="2613337" y="3746174"/>
                          <a:pt x="2604404" y="3758736"/>
                          <a:pt x="2598282" y="3768870"/>
                        </a:cubicBezTo>
                        <a:cubicBezTo>
                          <a:pt x="2591915" y="3763718"/>
                          <a:pt x="2586556" y="3751118"/>
                          <a:pt x="2580041" y="3739537"/>
                        </a:cubicBezTo>
                        <a:cubicBezTo>
                          <a:pt x="2555134" y="3716449"/>
                          <a:pt x="2559224" y="3697097"/>
                          <a:pt x="2539862" y="3678159"/>
                        </a:cubicBezTo>
                        <a:cubicBezTo>
                          <a:pt x="2526530" y="3679548"/>
                          <a:pt x="2499522" y="3672230"/>
                          <a:pt x="2484400" y="3678159"/>
                        </a:cubicBezTo>
                        <a:close/>
                        <a:moveTo>
                          <a:pt x="2394089" y="3678159"/>
                        </a:moveTo>
                        <a:cubicBezTo>
                          <a:pt x="2397853" y="3797380"/>
                          <a:pt x="2372114" y="3880408"/>
                          <a:pt x="2394089" y="3939938"/>
                        </a:cubicBezTo>
                        <a:cubicBezTo>
                          <a:pt x="2410890" y="3937044"/>
                          <a:pt x="2426085" y="3943341"/>
                          <a:pt x="2438459" y="3939938"/>
                        </a:cubicBezTo>
                        <a:cubicBezTo>
                          <a:pt x="2417887" y="3871629"/>
                          <a:pt x="2443779" y="3731302"/>
                          <a:pt x="2438459" y="3678159"/>
                        </a:cubicBezTo>
                        <a:cubicBezTo>
                          <a:pt x="2418662" y="3679273"/>
                          <a:pt x="2403248" y="3674142"/>
                          <a:pt x="2394089" y="3678159"/>
                        </a:cubicBezTo>
                        <a:close/>
                        <a:moveTo>
                          <a:pt x="2145867" y="3678159"/>
                        </a:moveTo>
                        <a:cubicBezTo>
                          <a:pt x="2151138" y="3806908"/>
                          <a:pt x="2131989" y="3858170"/>
                          <a:pt x="2145867" y="3939938"/>
                        </a:cubicBezTo>
                        <a:cubicBezTo>
                          <a:pt x="2178765" y="3928479"/>
                          <a:pt x="2219073" y="3940792"/>
                          <a:pt x="2256791" y="3939938"/>
                        </a:cubicBezTo>
                        <a:cubicBezTo>
                          <a:pt x="2295303" y="3941244"/>
                          <a:pt x="2316420" y="3936756"/>
                          <a:pt x="2336040" y="3916644"/>
                        </a:cubicBezTo>
                        <a:cubicBezTo>
                          <a:pt x="2352468" y="3902005"/>
                          <a:pt x="2361704" y="3881825"/>
                          <a:pt x="2360812" y="3860566"/>
                        </a:cubicBezTo>
                        <a:cubicBezTo>
                          <a:pt x="2359263" y="3830481"/>
                          <a:pt x="2349918" y="3821203"/>
                          <a:pt x="2331110" y="3801777"/>
                        </a:cubicBezTo>
                        <a:cubicBezTo>
                          <a:pt x="2309263" y="3795029"/>
                          <a:pt x="2287458" y="3774357"/>
                          <a:pt x="2246438" y="3780455"/>
                        </a:cubicBezTo>
                        <a:cubicBezTo>
                          <a:pt x="2223324" y="3781818"/>
                          <a:pt x="2218008" y="3774300"/>
                          <a:pt x="2190237" y="3780455"/>
                        </a:cubicBezTo>
                        <a:cubicBezTo>
                          <a:pt x="2188000" y="3745592"/>
                          <a:pt x="2195727" y="3699745"/>
                          <a:pt x="2190237" y="3678159"/>
                        </a:cubicBezTo>
                        <a:cubicBezTo>
                          <a:pt x="2176523" y="3678555"/>
                          <a:pt x="2159469" y="3676147"/>
                          <a:pt x="2145867" y="3678159"/>
                        </a:cubicBezTo>
                        <a:close/>
                        <a:moveTo>
                          <a:pt x="1878428" y="3678159"/>
                        </a:moveTo>
                        <a:cubicBezTo>
                          <a:pt x="1882989" y="3751138"/>
                          <a:pt x="1860792" y="3883956"/>
                          <a:pt x="1878428" y="3939938"/>
                        </a:cubicBezTo>
                        <a:cubicBezTo>
                          <a:pt x="1916933" y="3935120"/>
                          <a:pt x="1958996" y="3950870"/>
                          <a:pt x="1996500" y="3939938"/>
                        </a:cubicBezTo>
                        <a:cubicBezTo>
                          <a:pt x="2024109" y="3943775"/>
                          <a:pt x="2047898" y="3934603"/>
                          <a:pt x="2066751" y="3921944"/>
                        </a:cubicBezTo>
                        <a:cubicBezTo>
                          <a:pt x="2084997" y="3910059"/>
                          <a:pt x="2087455" y="3892814"/>
                          <a:pt x="2093373" y="3866729"/>
                        </a:cubicBezTo>
                        <a:cubicBezTo>
                          <a:pt x="2092736" y="3853726"/>
                          <a:pt x="2089607" y="3838776"/>
                          <a:pt x="2081172" y="3826673"/>
                        </a:cubicBezTo>
                        <a:cubicBezTo>
                          <a:pt x="2074914" y="3814218"/>
                          <a:pt x="2063162" y="3805870"/>
                          <a:pt x="2050483" y="3803626"/>
                        </a:cubicBezTo>
                        <a:cubicBezTo>
                          <a:pt x="2059571" y="3796721"/>
                          <a:pt x="2066777" y="3791839"/>
                          <a:pt x="2073777" y="3780332"/>
                        </a:cubicBezTo>
                        <a:cubicBezTo>
                          <a:pt x="2080399" y="3768033"/>
                          <a:pt x="2078323" y="3759527"/>
                          <a:pt x="2081541" y="3747671"/>
                        </a:cubicBezTo>
                        <a:cubicBezTo>
                          <a:pt x="2081247" y="3732190"/>
                          <a:pt x="2078264" y="3718799"/>
                          <a:pt x="2068354" y="3707492"/>
                        </a:cubicBezTo>
                        <a:cubicBezTo>
                          <a:pt x="2061263" y="3696689"/>
                          <a:pt x="2045344" y="3687885"/>
                          <a:pt x="2036802" y="3684445"/>
                        </a:cubicBezTo>
                        <a:cubicBezTo>
                          <a:pt x="2026292" y="3679997"/>
                          <a:pt x="2004785" y="3679047"/>
                          <a:pt x="1980724" y="3678159"/>
                        </a:cubicBezTo>
                        <a:cubicBezTo>
                          <a:pt x="1932309" y="3686838"/>
                          <a:pt x="1927157" y="3667801"/>
                          <a:pt x="1878428" y="3678159"/>
                        </a:cubicBezTo>
                        <a:close/>
                        <a:moveTo>
                          <a:pt x="1328374" y="3678159"/>
                        </a:moveTo>
                        <a:cubicBezTo>
                          <a:pt x="1337598" y="3746691"/>
                          <a:pt x="1328232" y="3792762"/>
                          <a:pt x="1328374" y="3850706"/>
                        </a:cubicBezTo>
                        <a:cubicBezTo>
                          <a:pt x="1328005" y="3874349"/>
                          <a:pt x="1327343" y="3887081"/>
                          <a:pt x="1326401" y="3890885"/>
                        </a:cubicBezTo>
                        <a:cubicBezTo>
                          <a:pt x="1324880" y="3895013"/>
                          <a:pt x="1322889" y="3898997"/>
                          <a:pt x="1318514" y="3899882"/>
                        </a:cubicBezTo>
                        <a:cubicBezTo>
                          <a:pt x="1314143" y="3900077"/>
                          <a:pt x="1309421" y="3903808"/>
                          <a:pt x="1298794" y="3902717"/>
                        </a:cubicBezTo>
                        <a:cubicBezTo>
                          <a:pt x="1291112" y="3903590"/>
                          <a:pt x="1285181" y="3901097"/>
                          <a:pt x="1279321" y="3902717"/>
                        </a:cubicBezTo>
                        <a:cubicBezTo>
                          <a:pt x="1279341" y="3919422"/>
                          <a:pt x="1275191" y="3930210"/>
                          <a:pt x="1279321" y="3939692"/>
                        </a:cubicBezTo>
                        <a:cubicBezTo>
                          <a:pt x="1290010" y="3939728"/>
                          <a:pt x="1307293" y="3941891"/>
                          <a:pt x="1315063" y="3941664"/>
                        </a:cubicBezTo>
                        <a:cubicBezTo>
                          <a:pt x="1331300" y="3941406"/>
                          <a:pt x="1342271" y="3936171"/>
                          <a:pt x="1353516" y="3930818"/>
                        </a:cubicBezTo>
                        <a:cubicBezTo>
                          <a:pt x="1362758" y="3925839"/>
                          <a:pt x="1368791" y="3915277"/>
                          <a:pt x="1369785" y="3905429"/>
                        </a:cubicBezTo>
                        <a:cubicBezTo>
                          <a:pt x="1368177" y="3893224"/>
                          <a:pt x="1372804" y="3870791"/>
                          <a:pt x="1372743" y="3845283"/>
                        </a:cubicBezTo>
                        <a:cubicBezTo>
                          <a:pt x="1371399" y="3814393"/>
                          <a:pt x="1384831" y="3779092"/>
                          <a:pt x="1372743" y="3714887"/>
                        </a:cubicBezTo>
                        <a:cubicBezTo>
                          <a:pt x="1427204" y="3702283"/>
                          <a:pt x="1444872" y="3720630"/>
                          <a:pt x="1490322" y="3714887"/>
                        </a:cubicBezTo>
                        <a:cubicBezTo>
                          <a:pt x="1513202" y="3784879"/>
                          <a:pt x="1470212" y="3867325"/>
                          <a:pt x="1490322" y="3939938"/>
                        </a:cubicBezTo>
                        <a:cubicBezTo>
                          <a:pt x="1502215" y="3935615"/>
                          <a:pt x="1517319" y="3940301"/>
                          <a:pt x="1534445" y="3939938"/>
                        </a:cubicBezTo>
                        <a:cubicBezTo>
                          <a:pt x="1508176" y="3835539"/>
                          <a:pt x="1549447" y="3740715"/>
                          <a:pt x="1534445" y="3678159"/>
                        </a:cubicBezTo>
                        <a:cubicBezTo>
                          <a:pt x="1465268" y="3696912"/>
                          <a:pt x="1370040" y="3676401"/>
                          <a:pt x="1328374" y="3678159"/>
                        </a:cubicBezTo>
                        <a:close/>
                        <a:moveTo>
                          <a:pt x="1040228" y="3678159"/>
                        </a:moveTo>
                        <a:cubicBezTo>
                          <a:pt x="1064445" y="3766328"/>
                          <a:pt x="1037793" y="3852406"/>
                          <a:pt x="1040228" y="3939938"/>
                        </a:cubicBezTo>
                        <a:cubicBezTo>
                          <a:pt x="1057810" y="3936805"/>
                          <a:pt x="1065452" y="3943510"/>
                          <a:pt x="1084598" y="3939938"/>
                        </a:cubicBezTo>
                        <a:cubicBezTo>
                          <a:pt x="1063195" y="3889039"/>
                          <a:pt x="1098430" y="3799743"/>
                          <a:pt x="1084598" y="3714887"/>
                        </a:cubicBezTo>
                        <a:cubicBezTo>
                          <a:pt x="1114129" y="3700923"/>
                          <a:pt x="1161265" y="3716932"/>
                          <a:pt x="1202423" y="3714887"/>
                        </a:cubicBezTo>
                        <a:cubicBezTo>
                          <a:pt x="1216742" y="3823318"/>
                          <a:pt x="1184007" y="3838424"/>
                          <a:pt x="1202423" y="3939938"/>
                        </a:cubicBezTo>
                        <a:cubicBezTo>
                          <a:pt x="1212746" y="3936527"/>
                          <a:pt x="1228488" y="3940032"/>
                          <a:pt x="1246792" y="3939938"/>
                        </a:cubicBezTo>
                        <a:cubicBezTo>
                          <a:pt x="1218805" y="3811447"/>
                          <a:pt x="1257559" y="3800398"/>
                          <a:pt x="1246792" y="3678159"/>
                        </a:cubicBezTo>
                        <a:cubicBezTo>
                          <a:pt x="1155009" y="3687077"/>
                          <a:pt x="1126631" y="3673501"/>
                          <a:pt x="1040228" y="3678159"/>
                        </a:cubicBezTo>
                        <a:close/>
                        <a:moveTo>
                          <a:pt x="520771" y="3678159"/>
                        </a:moveTo>
                        <a:cubicBezTo>
                          <a:pt x="524773" y="3693198"/>
                          <a:pt x="517809" y="3699694"/>
                          <a:pt x="520771" y="3714887"/>
                        </a:cubicBezTo>
                        <a:cubicBezTo>
                          <a:pt x="549463" y="3710848"/>
                          <a:pt x="585998" y="3718565"/>
                          <a:pt x="605073" y="3714887"/>
                        </a:cubicBezTo>
                        <a:cubicBezTo>
                          <a:pt x="618168" y="3813297"/>
                          <a:pt x="591893" y="3887306"/>
                          <a:pt x="605073" y="3939938"/>
                        </a:cubicBezTo>
                        <a:cubicBezTo>
                          <a:pt x="619933" y="3939136"/>
                          <a:pt x="632579" y="3941906"/>
                          <a:pt x="649196" y="3939938"/>
                        </a:cubicBezTo>
                        <a:cubicBezTo>
                          <a:pt x="640985" y="3877034"/>
                          <a:pt x="650499" y="3802619"/>
                          <a:pt x="649196" y="3714887"/>
                        </a:cubicBezTo>
                        <a:cubicBezTo>
                          <a:pt x="684422" y="3706788"/>
                          <a:pt x="715514" y="3719187"/>
                          <a:pt x="733498" y="3714887"/>
                        </a:cubicBezTo>
                        <a:cubicBezTo>
                          <a:pt x="729849" y="3706277"/>
                          <a:pt x="737622" y="3690470"/>
                          <a:pt x="733498" y="3678159"/>
                        </a:cubicBezTo>
                        <a:cubicBezTo>
                          <a:pt x="651452" y="3702487"/>
                          <a:pt x="606569" y="3653604"/>
                          <a:pt x="520771" y="3678159"/>
                        </a:cubicBezTo>
                        <a:close/>
                        <a:moveTo>
                          <a:pt x="3679871" y="3672243"/>
                        </a:moveTo>
                        <a:cubicBezTo>
                          <a:pt x="3646919" y="3671136"/>
                          <a:pt x="3628136" y="3679044"/>
                          <a:pt x="3597541" y="3701330"/>
                        </a:cubicBezTo>
                        <a:cubicBezTo>
                          <a:pt x="3570974" y="3726405"/>
                          <a:pt x="3564398" y="3761964"/>
                          <a:pt x="3557116" y="3809048"/>
                        </a:cubicBezTo>
                        <a:cubicBezTo>
                          <a:pt x="3556714" y="3846364"/>
                          <a:pt x="3576808" y="3883741"/>
                          <a:pt x="3591009" y="3910605"/>
                        </a:cubicBezTo>
                        <a:cubicBezTo>
                          <a:pt x="3619848" y="3931557"/>
                          <a:pt x="3639815" y="3952272"/>
                          <a:pt x="3679871" y="3945854"/>
                        </a:cubicBezTo>
                        <a:cubicBezTo>
                          <a:pt x="3703158" y="3949347"/>
                          <a:pt x="3723210" y="3944319"/>
                          <a:pt x="3743098" y="3929832"/>
                        </a:cubicBezTo>
                        <a:cubicBezTo>
                          <a:pt x="3765423" y="3922656"/>
                          <a:pt x="3775554" y="3905352"/>
                          <a:pt x="3787221" y="3884846"/>
                        </a:cubicBezTo>
                        <a:cubicBezTo>
                          <a:pt x="3795547" y="3868197"/>
                          <a:pt x="3799792" y="3835146"/>
                          <a:pt x="3802380" y="3805351"/>
                        </a:cubicBezTo>
                        <a:cubicBezTo>
                          <a:pt x="3803273" y="3767732"/>
                          <a:pt x="3788365" y="3730688"/>
                          <a:pt x="3768117" y="3707615"/>
                        </a:cubicBezTo>
                        <a:cubicBezTo>
                          <a:pt x="3743163" y="3681948"/>
                          <a:pt x="3714673" y="3676099"/>
                          <a:pt x="3679871" y="3672243"/>
                        </a:cubicBezTo>
                        <a:close/>
                        <a:moveTo>
                          <a:pt x="3198533" y="3672243"/>
                        </a:moveTo>
                        <a:cubicBezTo>
                          <a:pt x="3177567" y="3675202"/>
                          <a:pt x="3154405" y="3676358"/>
                          <a:pt x="3139128" y="3681486"/>
                        </a:cubicBezTo>
                        <a:cubicBezTo>
                          <a:pt x="3124531" y="3684183"/>
                          <a:pt x="3107522" y="3693726"/>
                          <a:pt x="3099935" y="3707862"/>
                        </a:cubicBezTo>
                        <a:cubicBezTo>
                          <a:pt x="3091086" y="3719642"/>
                          <a:pt x="3081262" y="3731895"/>
                          <a:pt x="3080461" y="3752847"/>
                        </a:cubicBezTo>
                        <a:cubicBezTo>
                          <a:pt x="3099469" y="3750767"/>
                          <a:pt x="3108894" y="3757500"/>
                          <a:pt x="3123845" y="3758763"/>
                        </a:cubicBezTo>
                        <a:cubicBezTo>
                          <a:pt x="3128330" y="3737711"/>
                          <a:pt x="3138255" y="3728396"/>
                          <a:pt x="3145906" y="3719940"/>
                        </a:cubicBezTo>
                        <a:cubicBezTo>
                          <a:pt x="3155050" y="3712682"/>
                          <a:pt x="3173684" y="3712165"/>
                          <a:pt x="3192124" y="3708971"/>
                        </a:cubicBezTo>
                        <a:cubicBezTo>
                          <a:pt x="3213809" y="3709079"/>
                          <a:pt x="3234409" y="3714554"/>
                          <a:pt x="3242656" y="3724007"/>
                        </a:cubicBezTo>
                        <a:cubicBezTo>
                          <a:pt x="3248560" y="3729647"/>
                          <a:pt x="3252766" y="3744876"/>
                          <a:pt x="3255227" y="3762214"/>
                        </a:cubicBezTo>
                        <a:cubicBezTo>
                          <a:pt x="3254426" y="3764356"/>
                          <a:pt x="3255156" y="3767897"/>
                          <a:pt x="3254981" y="3773799"/>
                        </a:cubicBezTo>
                        <a:cubicBezTo>
                          <a:pt x="3236650" y="3781659"/>
                          <a:pt x="3210096" y="3780768"/>
                          <a:pt x="3175856" y="3789082"/>
                        </a:cubicBezTo>
                        <a:cubicBezTo>
                          <a:pt x="3156993" y="3791383"/>
                          <a:pt x="3147049" y="3795049"/>
                          <a:pt x="3136416" y="3795738"/>
                        </a:cubicBezTo>
                        <a:cubicBezTo>
                          <a:pt x="3123662" y="3797975"/>
                          <a:pt x="3116531" y="3804234"/>
                          <a:pt x="3104495" y="3810281"/>
                        </a:cubicBezTo>
                        <a:cubicBezTo>
                          <a:pt x="3095747" y="3816189"/>
                          <a:pt x="3088883" y="3825988"/>
                          <a:pt x="3081571" y="3835793"/>
                        </a:cubicBezTo>
                        <a:cubicBezTo>
                          <a:pt x="3074175" y="3846828"/>
                          <a:pt x="3070364" y="3856642"/>
                          <a:pt x="3072820" y="3870919"/>
                        </a:cubicBezTo>
                        <a:cubicBezTo>
                          <a:pt x="3078545" y="3892052"/>
                          <a:pt x="3077838" y="3911760"/>
                          <a:pt x="3095990" y="3924779"/>
                        </a:cubicBezTo>
                        <a:cubicBezTo>
                          <a:pt x="3111188" y="3939483"/>
                          <a:pt x="3132840" y="3947109"/>
                          <a:pt x="3162298" y="3945854"/>
                        </a:cubicBezTo>
                        <a:cubicBezTo>
                          <a:pt x="3175434" y="3943943"/>
                          <a:pt x="3199302" y="3941296"/>
                          <a:pt x="3211228" y="3937227"/>
                        </a:cubicBezTo>
                        <a:cubicBezTo>
                          <a:pt x="3224573" y="3930552"/>
                          <a:pt x="3240912" y="3918859"/>
                          <a:pt x="3258678" y="3907647"/>
                        </a:cubicBezTo>
                        <a:cubicBezTo>
                          <a:pt x="3258822" y="3922351"/>
                          <a:pt x="3263990" y="3928246"/>
                          <a:pt x="3267552" y="3939938"/>
                        </a:cubicBezTo>
                        <a:cubicBezTo>
                          <a:pt x="3280156" y="3935241"/>
                          <a:pt x="3291229" y="3945028"/>
                          <a:pt x="3313894" y="3939938"/>
                        </a:cubicBezTo>
                        <a:cubicBezTo>
                          <a:pt x="3308732" y="3927329"/>
                          <a:pt x="3305071" y="3920675"/>
                          <a:pt x="3302678" y="3908510"/>
                        </a:cubicBezTo>
                        <a:cubicBezTo>
                          <a:pt x="3299254" y="3899825"/>
                          <a:pt x="3302704" y="3877224"/>
                          <a:pt x="3299843" y="3830247"/>
                        </a:cubicBezTo>
                        <a:cubicBezTo>
                          <a:pt x="3295555" y="3814255"/>
                          <a:pt x="3304068" y="3797842"/>
                          <a:pt x="3299843" y="3771088"/>
                        </a:cubicBezTo>
                        <a:cubicBezTo>
                          <a:pt x="3301002" y="3751267"/>
                          <a:pt x="3297846" y="3738482"/>
                          <a:pt x="3297625" y="3730170"/>
                        </a:cubicBezTo>
                        <a:cubicBezTo>
                          <a:pt x="3295171" y="3717524"/>
                          <a:pt x="3291940" y="3706315"/>
                          <a:pt x="3283821" y="3699974"/>
                        </a:cubicBezTo>
                        <a:cubicBezTo>
                          <a:pt x="3276505" y="3690449"/>
                          <a:pt x="3269146" y="3686043"/>
                          <a:pt x="3253009" y="3680131"/>
                        </a:cubicBezTo>
                        <a:cubicBezTo>
                          <a:pt x="3238668" y="3673440"/>
                          <a:pt x="3218691" y="3673494"/>
                          <a:pt x="3198533" y="3672243"/>
                        </a:cubicBezTo>
                        <a:close/>
                        <a:moveTo>
                          <a:pt x="1708197" y="3672243"/>
                        </a:moveTo>
                        <a:cubicBezTo>
                          <a:pt x="1676075" y="3672993"/>
                          <a:pt x="1653243" y="3681618"/>
                          <a:pt x="1625867" y="3701330"/>
                        </a:cubicBezTo>
                        <a:cubicBezTo>
                          <a:pt x="1598188" y="3725431"/>
                          <a:pt x="1584217" y="3760735"/>
                          <a:pt x="1585441" y="3809048"/>
                        </a:cubicBezTo>
                        <a:cubicBezTo>
                          <a:pt x="1586879" y="3854488"/>
                          <a:pt x="1593302" y="3882005"/>
                          <a:pt x="1619335" y="3910605"/>
                        </a:cubicBezTo>
                        <a:cubicBezTo>
                          <a:pt x="1633131" y="3932986"/>
                          <a:pt x="1679789" y="3943706"/>
                          <a:pt x="1708197" y="3945854"/>
                        </a:cubicBezTo>
                        <a:cubicBezTo>
                          <a:pt x="1727192" y="3942931"/>
                          <a:pt x="1753301" y="3940889"/>
                          <a:pt x="1771423" y="3929832"/>
                        </a:cubicBezTo>
                        <a:cubicBezTo>
                          <a:pt x="1788328" y="3921744"/>
                          <a:pt x="1804398" y="3902180"/>
                          <a:pt x="1815546" y="3884846"/>
                        </a:cubicBezTo>
                        <a:cubicBezTo>
                          <a:pt x="1829630" y="3863955"/>
                          <a:pt x="1826527" y="3839662"/>
                          <a:pt x="1830705" y="3805351"/>
                        </a:cubicBezTo>
                        <a:cubicBezTo>
                          <a:pt x="1829809" y="3762345"/>
                          <a:pt x="1818210" y="3730355"/>
                          <a:pt x="1796443" y="3707615"/>
                        </a:cubicBezTo>
                        <a:cubicBezTo>
                          <a:pt x="1768332" y="3685268"/>
                          <a:pt x="1749849" y="3673619"/>
                          <a:pt x="1708197" y="3672243"/>
                        </a:cubicBezTo>
                        <a:close/>
                        <a:moveTo>
                          <a:pt x="871229" y="3672243"/>
                        </a:moveTo>
                        <a:cubicBezTo>
                          <a:pt x="827877" y="3676537"/>
                          <a:pt x="806147" y="3683107"/>
                          <a:pt x="782983" y="3708725"/>
                        </a:cubicBezTo>
                        <a:cubicBezTo>
                          <a:pt x="763473" y="3736520"/>
                          <a:pt x="747987" y="3765757"/>
                          <a:pt x="748967" y="3811267"/>
                        </a:cubicBezTo>
                        <a:cubicBezTo>
                          <a:pt x="744927" y="3861311"/>
                          <a:pt x="760982" y="3887511"/>
                          <a:pt x="782614" y="3910482"/>
                        </a:cubicBezTo>
                        <a:cubicBezTo>
                          <a:pt x="810718" y="3928177"/>
                          <a:pt x="834166" y="3942868"/>
                          <a:pt x="873694" y="3945854"/>
                        </a:cubicBezTo>
                        <a:cubicBezTo>
                          <a:pt x="909921" y="3948134"/>
                          <a:pt x="932378" y="3941791"/>
                          <a:pt x="948629" y="3923669"/>
                        </a:cubicBezTo>
                        <a:cubicBezTo>
                          <a:pt x="963069" y="3912407"/>
                          <a:pt x="986249" y="3891894"/>
                          <a:pt x="988808" y="3861306"/>
                        </a:cubicBezTo>
                        <a:cubicBezTo>
                          <a:pt x="977098" y="3861540"/>
                          <a:pt x="961281" y="3857164"/>
                          <a:pt x="942960" y="3855636"/>
                        </a:cubicBezTo>
                        <a:cubicBezTo>
                          <a:pt x="932751" y="3876164"/>
                          <a:pt x="926982" y="3890672"/>
                          <a:pt x="915599" y="3896555"/>
                        </a:cubicBezTo>
                        <a:cubicBezTo>
                          <a:pt x="905766" y="3905786"/>
                          <a:pt x="886847" y="3911707"/>
                          <a:pt x="873941" y="3909373"/>
                        </a:cubicBezTo>
                        <a:cubicBezTo>
                          <a:pt x="852086" y="3907878"/>
                          <a:pt x="834741" y="3901184"/>
                          <a:pt x="819218" y="3886448"/>
                        </a:cubicBezTo>
                        <a:cubicBezTo>
                          <a:pt x="804019" y="3867197"/>
                          <a:pt x="794101" y="3852627"/>
                          <a:pt x="794815" y="3820387"/>
                        </a:cubicBezTo>
                        <a:cubicBezTo>
                          <a:pt x="887075" y="3813816"/>
                          <a:pt x="892872" y="3830171"/>
                          <a:pt x="990040" y="3820387"/>
                        </a:cubicBezTo>
                        <a:cubicBezTo>
                          <a:pt x="990259" y="3815056"/>
                          <a:pt x="990844" y="3810926"/>
                          <a:pt x="990287" y="3808555"/>
                        </a:cubicBezTo>
                        <a:cubicBezTo>
                          <a:pt x="994155" y="3768073"/>
                          <a:pt x="973101" y="3726284"/>
                          <a:pt x="957010" y="3707985"/>
                        </a:cubicBezTo>
                        <a:cubicBezTo>
                          <a:pt x="929706" y="3682832"/>
                          <a:pt x="904952" y="3675804"/>
                          <a:pt x="871229" y="3672243"/>
                        </a:cubicBezTo>
                        <a:close/>
                        <a:moveTo>
                          <a:pt x="3218197" y="3215224"/>
                        </a:moveTo>
                        <a:cubicBezTo>
                          <a:pt x="3232595" y="3212350"/>
                          <a:pt x="3257711" y="3217657"/>
                          <a:pt x="3271933" y="3215224"/>
                        </a:cubicBezTo>
                        <a:cubicBezTo>
                          <a:pt x="3290628" y="3214452"/>
                          <a:pt x="3305919" y="3216693"/>
                          <a:pt x="3313838" y="3218059"/>
                        </a:cubicBezTo>
                        <a:cubicBezTo>
                          <a:pt x="3322601" y="3220535"/>
                          <a:pt x="3328732" y="3222360"/>
                          <a:pt x="3335037" y="3231616"/>
                        </a:cubicBezTo>
                        <a:cubicBezTo>
                          <a:pt x="3338828" y="3237354"/>
                          <a:pt x="3342407" y="3246258"/>
                          <a:pt x="3343171" y="3254910"/>
                        </a:cubicBezTo>
                        <a:cubicBezTo>
                          <a:pt x="3342845" y="3266220"/>
                          <a:pt x="3338690" y="3279967"/>
                          <a:pt x="3328381" y="3285106"/>
                        </a:cubicBezTo>
                        <a:cubicBezTo>
                          <a:pt x="3318493" y="3292123"/>
                          <a:pt x="3302560" y="3296741"/>
                          <a:pt x="3276617" y="3293857"/>
                        </a:cubicBezTo>
                        <a:cubicBezTo>
                          <a:pt x="3255756" y="3295891"/>
                          <a:pt x="3235262" y="3292584"/>
                          <a:pt x="3218197" y="3293857"/>
                        </a:cubicBezTo>
                        <a:cubicBezTo>
                          <a:pt x="3214408" y="3275210"/>
                          <a:pt x="3221082" y="3232902"/>
                          <a:pt x="3218197" y="3215224"/>
                        </a:cubicBezTo>
                        <a:close/>
                        <a:moveTo>
                          <a:pt x="2455211" y="3207583"/>
                        </a:moveTo>
                        <a:cubicBezTo>
                          <a:pt x="2467006" y="3201522"/>
                          <a:pt x="2491885" y="3212249"/>
                          <a:pt x="2507715" y="3207583"/>
                        </a:cubicBezTo>
                        <a:cubicBezTo>
                          <a:pt x="2537377" y="3208023"/>
                          <a:pt x="2558094" y="3212663"/>
                          <a:pt x="2566628" y="3220894"/>
                        </a:cubicBezTo>
                        <a:cubicBezTo>
                          <a:pt x="2574447" y="3228509"/>
                          <a:pt x="2579417" y="3240858"/>
                          <a:pt x="2579939" y="3251213"/>
                        </a:cubicBezTo>
                        <a:cubicBezTo>
                          <a:pt x="2582266" y="3266128"/>
                          <a:pt x="2575242" y="3273278"/>
                          <a:pt x="2561944" y="3283504"/>
                        </a:cubicBezTo>
                        <a:cubicBezTo>
                          <a:pt x="2550017" y="3293027"/>
                          <a:pt x="2527549" y="3293753"/>
                          <a:pt x="2501799" y="3293857"/>
                        </a:cubicBezTo>
                        <a:cubicBezTo>
                          <a:pt x="2489899" y="3298049"/>
                          <a:pt x="2465438" y="3288380"/>
                          <a:pt x="2455211" y="3293857"/>
                        </a:cubicBezTo>
                        <a:cubicBezTo>
                          <a:pt x="2454127" y="3265685"/>
                          <a:pt x="2458677" y="3227429"/>
                          <a:pt x="2455211" y="3207583"/>
                        </a:cubicBezTo>
                        <a:close/>
                        <a:moveTo>
                          <a:pt x="3607406" y="3198956"/>
                        </a:moveTo>
                        <a:cubicBezTo>
                          <a:pt x="3607850" y="3202788"/>
                          <a:pt x="3605553" y="3211960"/>
                          <a:pt x="3607406" y="3215224"/>
                        </a:cubicBezTo>
                        <a:cubicBezTo>
                          <a:pt x="3610331" y="3233194"/>
                          <a:pt x="3603412" y="3251338"/>
                          <a:pt x="3600257" y="3259594"/>
                        </a:cubicBezTo>
                        <a:cubicBezTo>
                          <a:pt x="3594690" y="3274662"/>
                          <a:pt x="3585272" y="3282361"/>
                          <a:pt x="3570924" y="3290283"/>
                        </a:cubicBezTo>
                        <a:cubicBezTo>
                          <a:pt x="3556569" y="3296443"/>
                          <a:pt x="3543884" y="3300914"/>
                          <a:pt x="3525323" y="3301498"/>
                        </a:cubicBezTo>
                        <a:cubicBezTo>
                          <a:pt x="3508482" y="3301886"/>
                          <a:pt x="3494691" y="3295324"/>
                          <a:pt x="3486006" y="3289666"/>
                        </a:cubicBezTo>
                        <a:cubicBezTo>
                          <a:pt x="3476380" y="3284278"/>
                          <a:pt x="3475349" y="3271643"/>
                          <a:pt x="3472572" y="3260087"/>
                        </a:cubicBezTo>
                        <a:cubicBezTo>
                          <a:pt x="3472485" y="3252120"/>
                          <a:pt x="3474295" y="3244091"/>
                          <a:pt x="3478735" y="3239011"/>
                        </a:cubicBezTo>
                        <a:cubicBezTo>
                          <a:pt x="3483556" y="3233367"/>
                          <a:pt x="3487249" y="3226320"/>
                          <a:pt x="3496236" y="3224591"/>
                        </a:cubicBezTo>
                        <a:cubicBezTo>
                          <a:pt x="3502055" y="3217901"/>
                          <a:pt x="3520143" y="3218085"/>
                          <a:pt x="3534936" y="3215717"/>
                        </a:cubicBezTo>
                        <a:cubicBezTo>
                          <a:pt x="3567636" y="3211471"/>
                          <a:pt x="3589494" y="3210124"/>
                          <a:pt x="3607406" y="3198956"/>
                        </a:cubicBezTo>
                        <a:close/>
                        <a:moveTo>
                          <a:pt x="4377326" y="3105287"/>
                        </a:moveTo>
                        <a:cubicBezTo>
                          <a:pt x="4405936" y="3098806"/>
                          <a:pt x="4427035" y="3112558"/>
                          <a:pt x="4440429" y="3105287"/>
                        </a:cubicBezTo>
                        <a:cubicBezTo>
                          <a:pt x="4446041" y="3143360"/>
                          <a:pt x="4430479" y="3166644"/>
                          <a:pt x="4440429" y="3191807"/>
                        </a:cubicBezTo>
                        <a:cubicBezTo>
                          <a:pt x="4429057" y="3193882"/>
                          <a:pt x="4414023" y="3187008"/>
                          <a:pt x="4391376" y="3191807"/>
                        </a:cubicBezTo>
                        <a:cubicBezTo>
                          <a:pt x="4362326" y="3191839"/>
                          <a:pt x="4343893" y="3188955"/>
                          <a:pt x="4331601" y="3180838"/>
                        </a:cubicBezTo>
                        <a:cubicBezTo>
                          <a:pt x="4316975" y="3174389"/>
                          <a:pt x="4314689" y="3164178"/>
                          <a:pt x="4314716" y="3146452"/>
                        </a:cubicBezTo>
                        <a:cubicBezTo>
                          <a:pt x="4315415" y="3135885"/>
                          <a:pt x="4319275" y="3126066"/>
                          <a:pt x="4326178" y="3117612"/>
                        </a:cubicBezTo>
                        <a:cubicBezTo>
                          <a:pt x="4331964" y="3112810"/>
                          <a:pt x="4354681" y="3105144"/>
                          <a:pt x="4377326" y="3105287"/>
                        </a:cubicBezTo>
                        <a:close/>
                        <a:moveTo>
                          <a:pt x="3218197" y="3105287"/>
                        </a:moveTo>
                        <a:cubicBezTo>
                          <a:pt x="3240227" y="3104828"/>
                          <a:pt x="3251934" y="3106256"/>
                          <a:pt x="3267003" y="3105287"/>
                        </a:cubicBezTo>
                        <a:cubicBezTo>
                          <a:pt x="3290363" y="3104707"/>
                          <a:pt x="3305801" y="3107311"/>
                          <a:pt x="3317166" y="3113421"/>
                        </a:cubicBezTo>
                        <a:cubicBezTo>
                          <a:pt x="3328988" y="3120574"/>
                          <a:pt x="3331081" y="3127797"/>
                          <a:pt x="3331832" y="3142261"/>
                        </a:cubicBezTo>
                        <a:cubicBezTo>
                          <a:pt x="3333401" y="3149477"/>
                          <a:pt x="3328116" y="3156744"/>
                          <a:pt x="3323451" y="3163830"/>
                        </a:cubicBezTo>
                        <a:cubicBezTo>
                          <a:pt x="3317140" y="3169204"/>
                          <a:pt x="3311460" y="3171916"/>
                          <a:pt x="3304471" y="3175785"/>
                        </a:cubicBezTo>
                        <a:cubicBezTo>
                          <a:pt x="3294921" y="3177961"/>
                          <a:pt x="3281598" y="3176993"/>
                          <a:pt x="3265524" y="3178743"/>
                        </a:cubicBezTo>
                        <a:cubicBezTo>
                          <a:pt x="3250682" y="3182881"/>
                          <a:pt x="3236965" y="3176337"/>
                          <a:pt x="3218197" y="3178743"/>
                        </a:cubicBezTo>
                        <a:cubicBezTo>
                          <a:pt x="3216357" y="3146997"/>
                          <a:pt x="3225951" y="3130196"/>
                          <a:pt x="3218197" y="3105287"/>
                        </a:cubicBezTo>
                        <a:close/>
                        <a:moveTo>
                          <a:pt x="3003596" y="3099371"/>
                        </a:moveTo>
                        <a:cubicBezTo>
                          <a:pt x="3022396" y="3097040"/>
                          <a:pt x="3045660" y="3108184"/>
                          <a:pt x="3058442" y="3124390"/>
                        </a:cubicBezTo>
                        <a:cubicBezTo>
                          <a:pt x="3070916" y="3134666"/>
                          <a:pt x="3076881" y="3159728"/>
                          <a:pt x="3080503" y="3197970"/>
                        </a:cubicBezTo>
                        <a:cubicBezTo>
                          <a:pt x="3075623" y="3229144"/>
                          <a:pt x="3072481" y="3254278"/>
                          <a:pt x="3058565" y="3274630"/>
                        </a:cubicBezTo>
                        <a:cubicBezTo>
                          <a:pt x="3040793" y="3287774"/>
                          <a:pt x="3022089" y="3298719"/>
                          <a:pt x="3003596" y="3299773"/>
                        </a:cubicBezTo>
                        <a:cubicBezTo>
                          <a:pt x="2986922" y="3297368"/>
                          <a:pt x="2964173" y="3289937"/>
                          <a:pt x="2948381" y="3274753"/>
                        </a:cubicBezTo>
                        <a:cubicBezTo>
                          <a:pt x="2939715" y="3262442"/>
                          <a:pt x="2928034" y="3235061"/>
                          <a:pt x="2926443" y="3199449"/>
                        </a:cubicBezTo>
                        <a:cubicBezTo>
                          <a:pt x="2932803" y="3167706"/>
                          <a:pt x="2937643" y="3137648"/>
                          <a:pt x="2948381" y="3124267"/>
                        </a:cubicBezTo>
                        <a:cubicBezTo>
                          <a:pt x="2964093" y="3108813"/>
                          <a:pt x="2983573" y="3097938"/>
                          <a:pt x="3003596" y="3099371"/>
                        </a:cubicBezTo>
                        <a:close/>
                        <a:moveTo>
                          <a:pt x="1965372" y="3099371"/>
                        </a:moveTo>
                        <a:cubicBezTo>
                          <a:pt x="1984064" y="3096099"/>
                          <a:pt x="2002841" y="3107428"/>
                          <a:pt x="2020217" y="3124390"/>
                        </a:cubicBezTo>
                        <a:cubicBezTo>
                          <a:pt x="2033661" y="3133704"/>
                          <a:pt x="2040529" y="3165262"/>
                          <a:pt x="2042279" y="3197970"/>
                        </a:cubicBezTo>
                        <a:cubicBezTo>
                          <a:pt x="2044574" y="3235594"/>
                          <a:pt x="2032690" y="3255742"/>
                          <a:pt x="2020340" y="3274630"/>
                        </a:cubicBezTo>
                        <a:cubicBezTo>
                          <a:pt x="2001056" y="3290595"/>
                          <a:pt x="1989714" y="3300283"/>
                          <a:pt x="1965372" y="3299773"/>
                        </a:cubicBezTo>
                        <a:cubicBezTo>
                          <a:pt x="1940808" y="3298669"/>
                          <a:pt x="1926731" y="3293672"/>
                          <a:pt x="1910157" y="3274753"/>
                        </a:cubicBezTo>
                        <a:cubicBezTo>
                          <a:pt x="1898146" y="3260318"/>
                          <a:pt x="1887791" y="3231436"/>
                          <a:pt x="1888218" y="3199449"/>
                        </a:cubicBezTo>
                        <a:cubicBezTo>
                          <a:pt x="1889778" y="3171643"/>
                          <a:pt x="1896382" y="3140852"/>
                          <a:pt x="1910157" y="3124267"/>
                        </a:cubicBezTo>
                        <a:cubicBezTo>
                          <a:pt x="1930829" y="3107897"/>
                          <a:pt x="1943486" y="3094343"/>
                          <a:pt x="1965372" y="3099371"/>
                        </a:cubicBezTo>
                        <a:close/>
                        <a:moveTo>
                          <a:pt x="4363276" y="3068559"/>
                        </a:moveTo>
                        <a:cubicBezTo>
                          <a:pt x="4334717" y="3069178"/>
                          <a:pt x="4309128" y="3080341"/>
                          <a:pt x="4293641" y="3089758"/>
                        </a:cubicBezTo>
                        <a:cubicBezTo>
                          <a:pt x="4276857" y="3107058"/>
                          <a:pt x="4265120" y="3119343"/>
                          <a:pt x="4269607" y="3144973"/>
                        </a:cubicBezTo>
                        <a:cubicBezTo>
                          <a:pt x="4272046" y="3162047"/>
                          <a:pt x="4278840" y="3178365"/>
                          <a:pt x="4287971" y="3195998"/>
                        </a:cubicBezTo>
                        <a:cubicBezTo>
                          <a:pt x="4304827" y="3211971"/>
                          <a:pt x="4313743" y="3220741"/>
                          <a:pt x="4344296" y="3223359"/>
                        </a:cubicBezTo>
                        <a:cubicBezTo>
                          <a:pt x="4328368" y="3222948"/>
                          <a:pt x="4318967" y="3238242"/>
                          <a:pt x="4300666" y="3259840"/>
                        </a:cubicBezTo>
                        <a:cubicBezTo>
                          <a:pt x="4289767" y="3283355"/>
                          <a:pt x="4267835" y="3294000"/>
                          <a:pt x="4252845" y="3330338"/>
                        </a:cubicBezTo>
                        <a:cubicBezTo>
                          <a:pt x="4273378" y="3324940"/>
                          <a:pt x="4295020" y="3331482"/>
                          <a:pt x="4307815" y="3330338"/>
                        </a:cubicBezTo>
                        <a:cubicBezTo>
                          <a:pt x="4319430" y="3311884"/>
                          <a:pt x="4335178" y="3290614"/>
                          <a:pt x="4346514" y="3273151"/>
                        </a:cubicBezTo>
                        <a:cubicBezTo>
                          <a:pt x="4362911" y="3251027"/>
                          <a:pt x="4372955" y="3238983"/>
                          <a:pt x="4379914" y="3234328"/>
                        </a:cubicBezTo>
                        <a:cubicBezTo>
                          <a:pt x="4387670" y="3229348"/>
                          <a:pt x="4399033" y="3230969"/>
                          <a:pt x="4414794" y="3228289"/>
                        </a:cubicBezTo>
                        <a:cubicBezTo>
                          <a:pt x="4421014" y="3227139"/>
                          <a:pt x="4433945" y="3230626"/>
                          <a:pt x="4440429" y="3228289"/>
                        </a:cubicBezTo>
                        <a:cubicBezTo>
                          <a:pt x="4445165" y="3267626"/>
                          <a:pt x="4428684" y="3302342"/>
                          <a:pt x="4440429" y="3330338"/>
                        </a:cubicBezTo>
                        <a:cubicBezTo>
                          <a:pt x="4455318" y="3325895"/>
                          <a:pt x="4473232" y="3332434"/>
                          <a:pt x="4484552" y="3330338"/>
                        </a:cubicBezTo>
                        <a:cubicBezTo>
                          <a:pt x="4478691" y="3224086"/>
                          <a:pt x="4507253" y="3183862"/>
                          <a:pt x="4484552" y="3068559"/>
                        </a:cubicBezTo>
                        <a:cubicBezTo>
                          <a:pt x="4429692" y="3076047"/>
                          <a:pt x="4400745" y="3064986"/>
                          <a:pt x="4363276" y="3068559"/>
                        </a:cubicBezTo>
                        <a:close/>
                        <a:moveTo>
                          <a:pt x="4002256" y="3068559"/>
                        </a:moveTo>
                        <a:cubicBezTo>
                          <a:pt x="4028770" y="3147102"/>
                          <a:pt x="3992289" y="3275362"/>
                          <a:pt x="4002256" y="3330338"/>
                        </a:cubicBezTo>
                        <a:cubicBezTo>
                          <a:pt x="4023459" y="3327937"/>
                          <a:pt x="4035318" y="3335804"/>
                          <a:pt x="4050076" y="3330338"/>
                        </a:cubicBezTo>
                        <a:cubicBezTo>
                          <a:pt x="4058623" y="3267537"/>
                          <a:pt x="4131960" y="3214023"/>
                          <a:pt x="4173078" y="3131908"/>
                        </a:cubicBezTo>
                        <a:cubicBezTo>
                          <a:pt x="4193020" y="3185171"/>
                          <a:pt x="4149695" y="3231438"/>
                          <a:pt x="4173078" y="3330338"/>
                        </a:cubicBezTo>
                        <a:cubicBezTo>
                          <a:pt x="4194389" y="3329811"/>
                          <a:pt x="4205934" y="3332757"/>
                          <a:pt x="4217448" y="3330338"/>
                        </a:cubicBezTo>
                        <a:cubicBezTo>
                          <a:pt x="4203054" y="3225681"/>
                          <a:pt x="4238628" y="3192837"/>
                          <a:pt x="4217448" y="3068559"/>
                        </a:cubicBezTo>
                        <a:cubicBezTo>
                          <a:pt x="4206479" y="3074190"/>
                          <a:pt x="4186525" y="3065190"/>
                          <a:pt x="4169627" y="3068559"/>
                        </a:cubicBezTo>
                        <a:cubicBezTo>
                          <a:pt x="4162628" y="3121763"/>
                          <a:pt x="4069733" y="3178055"/>
                          <a:pt x="4046626" y="3268221"/>
                        </a:cubicBezTo>
                        <a:cubicBezTo>
                          <a:pt x="4041418" y="3208358"/>
                          <a:pt x="4049342" y="3128086"/>
                          <a:pt x="4046626" y="3068559"/>
                        </a:cubicBezTo>
                        <a:cubicBezTo>
                          <a:pt x="4029892" y="3071482"/>
                          <a:pt x="4016533" y="3064672"/>
                          <a:pt x="4002256" y="3068559"/>
                        </a:cubicBezTo>
                        <a:close/>
                        <a:moveTo>
                          <a:pt x="3726278" y="3068559"/>
                        </a:moveTo>
                        <a:cubicBezTo>
                          <a:pt x="3728379" y="3133947"/>
                          <a:pt x="3705032" y="3253501"/>
                          <a:pt x="3726278" y="3330338"/>
                        </a:cubicBezTo>
                        <a:cubicBezTo>
                          <a:pt x="3745001" y="3326335"/>
                          <a:pt x="3749405" y="3334495"/>
                          <a:pt x="3770647" y="3330338"/>
                        </a:cubicBezTo>
                        <a:cubicBezTo>
                          <a:pt x="3767015" y="3278674"/>
                          <a:pt x="3774694" y="3241503"/>
                          <a:pt x="3770647" y="3214238"/>
                        </a:cubicBezTo>
                        <a:cubicBezTo>
                          <a:pt x="3829152" y="3210111"/>
                          <a:pt x="3838812" y="3224741"/>
                          <a:pt x="3893649" y="3214238"/>
                        </a:cubicBezTo>
                        <a:cubicBezTo>
                          <a:pt x="3903663" y="3251814"/>
                          <a:pt x="3881822" y="3289975"/>
                          <a:pt x="3893649" y="3330338"/>
                        </a:cubicBezTo>
                        <a:cubicBezTo>
                          <a:pt x="3911083" y="3325063"/>
                          <a:pt x="3922548" y="3331828"/>
                          <a:pt x="3938018" y="3330338"/>
                        </a:cubicBezTo>
                        <a:cubicBezTo>
                          <a:pt x="3907722" y="3232381"/>
                          <a:pt x="3962523" y="3167523"/>
                          <a:pt x="3938018" y="3068559"/>
                        </a:cubicBezTo>
                        <a:cubicBezTo>
                          <a:pt x="3927880" y="3072885"/>
                          <a:pt x="3907495" y="3064209"/>
                          <a:pt x="3893649" y="3068559"/>
                        </a:cubicBezTo>
                        <a:cubicBezTo>
                          <a:pt x="3904183" y="3110725"/>
                          <a:pt x="3888037" y="3134692"/>
                          <a:pt x="3893649" y="3177510"/>
                        </a:cubicBezTo>
                        <a:cubicBezTo>
                          <a:pt x="3849983" y="3186616"/>
                          <a:pt x="3821527" y="3174911"/>
                          <a:pt x="3770647" y="3177510"/>
                        </a:cubicBezTo>
                        <a:cubicBezTo>
                          <a:pt x="3762326" y="3147377"/>
                          <a:pt x="3780066" y="3099961"/>
                          <a:pt x="3770647" y="3068559"/>
                        </a:cubicBezTo>
                        <a:cubicBezTo>
                          <a:pt x="3754893" y="3069395"/>
                          <a:pt x="3739284" y="3064723"/>
                          <a:pt x="3726278" y="3068559"/>
                        </a:cubicBezTo>
                        <a:close/>
                        <a:moveTo>
                          <a:pt x="3173828" y="3068559"/>
                        </a:moveTo>
                        <a:cubicBezTo>
                          <a:pt x="3173911" y="3163120"/>
                          <a:pt x="3159625" y="3268143"/>
                          <a:pt x="3173828" y="3330338"/>
                        </a:cubicBezTo>
                        <a:cubicBezTo>
                          <a:pt x="3197904" y="3325176"/>
                          <a:pt x="3253105" y="3341435"/>
                          <a:pt x="3291899" y="3330338"/>
                        </a:cubicBezTo>
                        <a:cubicBezTo>
                          <a:pt x="3319194" y="3331428"/>
                          <a:pt x="3346857" y="3324128"/>
                          <a:pt x="3362151" y="3312344"/>
                        </a:cubicBezTo>
                        <a:cubicBezTo>
                          <a:pt x="3378506" y="3299336"/>
                          <a:pt x="3388320" y="3280680"/>
                          <a:pt x="3388773" y="3257129"/>
                        </a:cubicBezTo>
                        <a:cubicBezTo>
                          <a:pt x="3389808" y="3242068"/>
                          <a:pt x="3383435" y="3227432"/>
                          <a:pt x="3376571" y="3217073"/>
                        </a:cubicBezTo>
                        <a:cubicBezTo>
                          <a:pt x="3369211" y="3205632"/>
                          <a:pt x="3358549" y="3199598"/>
                          <a:pt x="3345882" y="3194026"/>
                        </a:cubicBezTo>
                        <a:cubicBezTo>
                          <a:pt x="3356953" y="3187500"/>
                          <a:pt x="3366015" y="3178090"/>
                          <a:pt x="3369176" y="3170732"/>
                        </a:cubicBezTo>
                        <a:cubicBezTo>
                          <a:pt x="3373334" y="3159773"/>
                          <a:pt x="3375932" y="3150141"/>
                          <a:pt x="3376941" y="3138071"/>
                        </a:cubicBezTo>
                        <a:cubicBezTo>
                          <a:pt x="3376888" y="3121979"/>
                          <a:pt x="3370324" y="3109553"/>
                          <a:pt x="3363753" y="3097892"/>
                        </a:cubicBezTo>
                        <a:cubicBezTo>
                          <a:pt x="3353279" y="3086455"/>
                          <a:pt x="3344739" y="3079528"/>
                          <a:pt x="3332202" y="3074845"/>
                        </a:cubicBezTo>
                        <a:cubicBezTo>
                          <a:pt x="3318324" y="3070215"/>
                          <a:pt x="3303058" y="3067611"/>
                          <a:pt x="3276124" y="3068559"/>
                        </a:cubicBezTo>
                        <a:cubicBezTo>
                          <a:pt x="3230643" y="3073361"/>
                          <a:pt x="3211112" y="3057538"/>
                          <a:pt x="3173828" y="3068559"/>
                        </a:cubicBezTo>
                        <a:close/>
                        <a:moveTo>
                          <a:pt x="2410842" y="3068559"/>
                        </a:moveTo>
                        <a:cubicBezTo>
                          <a:pt x="2434164" y="3157510"/>
                          <a:pt x="2400837" y="3251410"/>
                          <a:pt x="2410842" y="3330338"/>
                        </a:cubicBezTo>
                        <a:cubicBezTo>
                          <a:pt x="2441217" y="3326090"/>
                          <a:pt x="2492724" y="3331187"/>
                          <a:pt x="2521765" y="3330338"/>
                        </a:cubicBezTo>
                        <a:cubicBezTo>
                          <a:pt x="2555411" y="3332906"/>
                          <a:pt x="2582097" y="3320184"/>
                          <a:pt x="2601014" y="3307044"/>
                        </a:cubicBezTo>
                        <a:cubicBezTo>
                          <a:pt x="2619384" y="3287050"/>
                          <a:pt x="2623365" y="3268858"/>
                          <a:pt x="2625787" y="3250966"/>
                        </a:cubicBezTo>
                        <a:cubicBezTo>
                          <a:pt x="2624135" y="3221470"/>
                          <a:pt x="2613693" y="3208938"/>
                          <a:pt x="2596084" y="3192177"/>
                        </a:cubicBezTo>
                        <a:cubicBezTo>
                          <a:pt x="2575540" y="3178508"/>
                          <a:pt x="2550602" y="3170281"/>
                          <a:pt x="2511413" y="3170855"/>
                        </a:cubicBezTo>
                        <a:cubicBezTo>
                          <a:pt x="2496436" y="3174281"/>
                          <a:pt x="2472072" y="3166264"/>
                          <a:pt x="2455211" y="3170855"/>
                        </a:cubicBezTo>
                        <a:cubicBezTo>
                          <a:pt x="2450099" y="3120552"/>
                          <a:pt x="2456170" y="3096993"/>
                          <a:pt x="2455211" y="3068559"/>
                        </a:cubicBezTo>
                        <a:cubicBezTo>
                          <a:pt x="2439857" y="3071044"/>
                          <a:pt x="2429664" y="3066125"/>
                          <a:pt x="2410842" y="3068559"/>
                        </a:cubicBezTo>
                        <a:close/>
                        <a:moveTo>
                          <a:pt x="2147523" y="3068559"/>
                        </a:moveTo>
                        <a:cubicBezTo>
                          <a:pt x="2158963" y="3139950"/>
                          <a:pt x="2143515" y="3158853"/>
                          <a:pt x="2147523" y="3241106"/>
                        </a:cubicBezTo>
                        <a:cubicBezTo>
                          <a:pt x="2146573" y="3263797"/>
                          <a:pt x="2146110" y="3276618"/>
                          <a:pt x="2145551" y="3281285"/>
                        </a:cubicBezTo>
                        <a:cubicBezTo>
                          <a:pt x="2144473" y="3284521"/>
                          <a:pt x="2140535" y="3288816"/>
                          <a:pt x="2137663" y="3290283"/>
                        </a:cubicBezTo>
                        <a:cubicBezTo>
                          <a:pt x="2133769" y="3292555"/>
                          <a:pt x="2126385" y="3294683"/>
                          <a:pt x="2117943" y="3293117"/>
                        </a:cubicBezTo>
                        <a:cubicBezTo>
                          <a:pt x="2113311" y="3294237"/>
                          <a:pt x="2104618" y="3290916"/>
                          <a:pt x="2098470" y="3293117"/>
                        </a:cubicBezTo>
                        <a:cubicBezTo>
                          <a:pt x="2101161" y="3311314"/>
                          <a:pt x="2096629" y="3311840"/>
                          <a:pt x="2098470" y="3330092"/>
                        </a:cubicBezTo>
                        <a:cubicBezTo>
                          <a:pt x="2111487" y="3331957"/>
                          <a:pt x="2126271" y="3333553"/>
                          <a:pt x="2134212" y="3332064"/>
                        </a:cubicBezTo>
                        <a:cubicBezTo>
                          <a:pt x="2153601" y="3332933"/>
                          <a:pt x="2167081" y="3329325"/>
                          <a:pt x="2172666" y="3321218"/>
                        </a:cubicBezTo>
                        <a:cubicBezTo>
                          <a:pt x="2181068" y="3313958"/>
                          <a:pt x="2186733" y="3305948"/>
                          <a:pt x="2188934" y="3295829"/>
                        </a:cubicBezTo>
                        <a:cubicBezTo>
                          <a:pt x="2193283" y="3287548"/>
                          <a:pt x="2195475" y="3267695"/>
                          <a:pt x="2191892" y="3235684"/>
                        </a:cubicBezTo>
                        <a:cubicBezTo>
                          <a:pt x="2180293" y="3173008"/>
                          <a:pt x="2205733" y="3161327"/>
                          <a:pt x="2191892" y="3105287"/>
                        </a:cubicBezTo>
                        <a:cubicBezTo>
                          <a:pt x="2237078" y="3100980"/>
                          <a:pt x="2252781" y="3116503"/>
                          <a:pt x="2309471" y="3105287"/>
                        </a:cubicBezTo>
                        <a:cubicBezTo>
                          <a:pt x="2327101" y="3211451"/>
                          <a:pt x="2301158" y="3238369"/>
                          <a:pt x="2309471" y="3330338"/>
                        </a:cubicBezTo>
                        <a:cubicBezTo>
                          <a:pt x="2321053" y="3325869"/>
                          <a:pt x="2339800" y="3331818"/>
                          <a:pt x="2353594" y="3330338"/>
                        </a:cubicBezTo>
                        <a:cubicBezTo>
                          <a:pt x="2332823" y="3277448"/>
                          <a:pt x="2363061" y="3178602"/>
                          <a:pt x="2353594" y="3068559"/>
                        </a:cubicBezTo>
                        <a:cubicBezTo>
                          <a:pt x="2304109" y="3070858"/>
                          <a:pt x="2238824" y="3053825"/>
                          <a:pt x="2147523" y="3068559"/>
                        </a:cubicBezTo>
                        <a:close/>
                        <a:moveTo>
                          <a:pt x="1592678" y="3068559"/>
                        </a:moveTo>
                        <a:cubicBezTo>
                          <a:pt x="1614161" y="3163941"/>
                          <a:pt x="1562732" y="3244050"/>
                          <a:pt x="1592678" y="3330338"/>
                        </a:cubicBezTo>
                        <a:cubicBezTo>
                          <a:pt x="1614827" y="3328042"/>
                          <a:pt x="1617133" y="3334524"/>
                          <a:pt x="1637047" y="3330338"/>
                        </a:cubicBezTo>
                        <a:cubicBezTo>
                          <a:pt x="1612068" y="3274064"/>
                          <a:pt x="1645129" y="3216805"/>
                          <a:pt x="1637047" y="3105287"/>
                        </a:cubicBezTo>
                        <a:cubicBezTo>
                          <a:pt x="1692518" y="3098590"/>
                          <a:pt x="1729891" y="3114357"/>
                          <a:pt x="1754873" y="3105287"/>
                        </a:cubicBezTo>
                        <a:cubicBezTo>
                          <a:pt x="1768682" y="3191158"/>
                          <a:pt x="1731004" y="3249120"/>
                          <a:pt x="1754873" y="3330338"/>
                        </a:cubicBezTo>
                        <a:cubicBezTo>
                          <a:pt x="1774477" y="3329643"/>
                          <a:pt x="1785647" y="3330861"/>
                          <a:pt x="1799242" y="3330338"/>
                        </a:cubicBezTo>
                        <a:cubicBezTo>
                          <a:pt x="1792273" y="3229604"/>
                          <a:pt x="1816809" y="3121100"/>
                          <a:pt x="1799242" y="3068559"/>
                        </a:cubicBezTo>
                        <a:cubicBezTo>
                          <a:pt x="1750601" y="3079691"/>
                          <a:pt x="1677407" y="3052460"/>
                          <a:pt x="1592678" y="3068559"/>
                        </a:cubicBezTo>
                        <a:close/>
                        <a:moveTo>
                          <a:pt x="1059032" y="3068559"/>
                        </a:moveTo>
                        <a:cubicBezTo>
                          <a:pt x="1059513" y="3138849"/>
                          <a:pt x="1027638" y="3245702"/>
                          <a:pt x="1059032" y="3330338"/>
                        </a:cubicBezTo>
                        <a:cubicBezTo>
                          <a:pt x="1077290" y="3329454"/>
                          <a:pt x="1093624" y="3333191"/>
                          <a:pt x="1106852" y="3330338"/>
                        </a:cubicBezTo>
                        <a:cubicBezTo>
                          <a:pt x="1127120" y="3261475"/>
                          <a:pt x="1180983" y="3221802"/>
                          <a:pt x="1229854" y="3131908"/>
                        </a:cubicBezTo>
                        <a:cubicBezTo>
                          <a:pt x="1240561" y="3219684"/>
                          <a:pt x="1216182" y="3254923"/>
                          <a:pt x="1229854" y="3330338"/>
                        </a:cubicBezTo>
                        <a:cubicBezTo>
                          <a:pt x="1246115" y="3325975"/>
                          <a:pt x="1257141" y="3332662"/>
                          <a:pt x="1274223" y="3330338"/>
                        </a:cubicBezTo>
                        <a:cubicBezTo>
                          <a:pt x="1262585" y="3232549"/>
                          <a:pt x="1286169" y="3121687"/>
                          <a:pt x="1274223" y="3068559"/>
                        </a:cubicBezTo>
                        <a:cubicBezTo>
                          <a:pt x="1259627" y="3072712"/>
                          <a:pt x="1240190" y="3067853"/>
                          <a:pt x="1226403" y="3068559"/>
                        </a:cubicBezTo>
                        <a:cubicBezTo>
                          <a:pt x="1202153" y="3132345"/>
                          <a:pt x="1132305" y="3208217"/>
                          <a:pt x="1103401" y="3268221"/>
                        </a:cubicBezTo>
                        <a:cubicBezTo>
                          <a:pt x="1100323" y="3202381"/>
                          <a:pt x="1104814" y="3109341"/>
                          <a:pt x="1103401" y="3068559"/>
                        </a:cubicBezTo>
                        <a:cubicBezTo>
                          <a:pt x="1088813" y="3070387"/>
                          <a:pt x="1068627" y="3068453"/>
                          <a:pt x="1059032" y="3068559"/>
                        </a:cubicBezTo>
                        <a:close/>
                        <a:moveTo>
                          <a:pt x="3550958" y="3062643"/>
                        </a:moveTo>
                        <a:cubicBezTo>
                          <a:pt x="3527193" y="3062365"/>
                          <a:pt x="3510051" y="3061286"/>
                          <a:pt x="3491553" y="3071887"/>
                        </a:cubicBezTo>
                        <a:cubicBezTo>
                          <a:pt x="3474936" y="3079139"/>
                          <a:pt x="3461752" y="3086769"/>
                          <a:pt x="3452360" y="3098262"/>
                        </a:cubicBezTo>
                        <a:cubicBezTo>
                          <a:pt x="3443914" y="3111212"/>
                          <a:pt x="3433922" y="3127711"/>
                          <a:pt x="3432886" y="3143247"/>
                        </a:cubicBezTo>
                        <a:cubicBezTo>
                          <a:pt x="3450747" y="3144542"/>
                          <a:pt x="3463988" y="3149127"/>
                          <a:pt x="3476270" y="3149163"/>
                        </a:cubicBezTo>
                        <a:cubicBezTo>
                          <a:pt x="3481954" y="3130615"/>
                          <a:pt x="3489392" y="3118560"/>
                          <a:pt x="3498331" y="3110340"/>
                        </a:cubicBezTo>
                        <a:cubicBezTo>
                          <a:pt x="3508830" y="3102850"/>
                          <a:pt x="3521268" y="3101355"/>
                          <a:pt x="3544549" y="3099371"/>
                        </a:cubicBezTo>
                        <a:cubicBezTo>
                          <a:pt x="3565210" y="3100152"/>
                          <a:pt x="3582810" y="3103432"/>
                          <a:pt x="3595081" y="3114407"/>
                        </a:cubicBezTo>
                        <a:cubicBezTo>
                          <a:pt x="3601138" y="3118956"/>
                          <a:pt x="3610944" y="3135398"/>
                          <a:pt x="3607652" y="3152614"/>
                        </a:cubicBezTo>
                        <a:cubicBezTo>
                          <a:pt x="3606706" y="3153778"/>
                          <a:pt x="3607358" y="3158723"/>
                          <a:pt x="3607406" y="3164200"/>
                        </a:cubicBezTo>
                        <a:cubicBezTo>
                          <a:pt x="3588507" y="3171812"/>
                          <a:pt x="3570633" y="3171870"/>
                          <a:pt x="3528281" y="3179482"/>
                        </a:cubicBezTo>
                        <a:cubicBezTo>
                          <a:pt x="3511143" y="3182909"/>
                          <a:pt x="3496577" y="3183982"/>
                          <a:pt x="3488841" y="3186138"/>
                        </a:cubicBezTo>
                        <a:cubicBezTo>
                          <a:pt x="3476456" y="3188159"/>
                          <a:pt x="3467156" y="3194433"/>
                          <a:pt x="3456920" y="3200681"/>
                        </a:cubicBezTo>
                        <a:cubicBezTo>
                          <a:pt x="3446989" y="3207111"/>
                          <a:pt x="3438836" y="3216211"/>
                          <a:pt x="3433996" y="3226193"/>
                        </a:cubicBezTo>
                        <a:cubicBezTo>
                          <a:pt x="3426671" y="3237161"/>
                          <a:pt x="3423607" y="3245670"/>
                          <a:pt x="3425245" y="3261319"/>
                        </a:cubicBezTo>
                        <a:cubicBezTo>
                          <a:pt x="3424144" y="3285686"/>
                          <a:pt x="3437389" y="3301527"/>
                          <a:pt x="3448416" y="3315179"/>
                        </a:cubicBezTo>
                        <a:cubicBezTo>
                          <a:pt x="3459115" y="3328998"/>
                          <a:pt x="3480926" y="3335287"/>
                          <a:pt x="3514723" y="3336254"/>
                        </a:cubicBezTo>
                        <a:cubicBezTo>
                          <a:pt x="3530669" y="3333621"/>
                          <a:pt x="3549229" y="3334677"/>
                          <a:pt x="3563653" y="3327627"/>
                        </a:cubicBezTo>
                        <a:cubicBezTo>
                          <a:pt x="3574787" y="3324028"/>
                          <a:pt x="3596279" y="3315203"/>
                          <a:pt x="3611103" y="3298047"/>
                        </a:cubicBezTo>
                        <a:cubicBezTo>
                          <a:pt x="3612245" y="3310665"/>
                          <a:pt x="3614441" y="3322385"/>
                          <a:pt x="3619977" y="3330338"/>
                        </a:cubicBezTo>
                        <a:cubicBezTo>
                          <a:pt x="3635035" y="3327339"/>
                          <a:pt x="3645717" y="3333372"/>
                          <a:pt x="3666318" y="3330338"/>
                        </a:cubicBezTo>
                        <a:cubicBezTo>
                          <a:pt x="3659966" y="3320692"/>
                          <a:pt x="3658338" y="3308877"/>
                          <a:pt x="3655103" y="3298910"/>
                        </a:cubicBezTo>
                        <a:cubicBezTo>
                          <a:pt x="3653412" y="3295754"/>
                          <a:pt x="3655115" y="3269165"/>
                          <a:pt x="3652268" y="3220647"/>
                        </a:cubicBezTo>
                        <a:cubicBezTo>
                          <a:pt x="3649206" y="3192505"/>
                          <a:pt x="3654885" y="3180069"/>
                          <a:pt x="3652268" y="3161488"/>
                        </a:cubicBezTo>
                        <a:cubicBezTo>
                          <a:pt x="3652725" y="3141864"/>
                          <a:pt x="3652474" y="3127099"/>
                          <a:pt x="3650050" y="3120570"/>
                        </a:cubicBezTo>
                        <a:cubicBezTo>
                          <a:pt x="3648003" y="3107930"/>
                          <a:pt x="3640567" y="3099738"/>
                          <a:pt x="3636246" y="3090374"/>
                        </a:cubicBezTo>
                        <a:cubicBezTo>
                          <a:pt x="3632799" y="3080788"/>
                          <a:pt x="3620389" y="3075676"/>
                          <a:pt x="3605434" y="3070531"/>
                        </a:cubicBezTo>
                        <a:cubicBezTo>
                          <a:pt x="3592266" y="3065115"/>
                          <a:pt x="3571963" y="3061319"/>
                          <a:pt x="3550958" y="3062643"/>
                        </a:cubicBezTo>
                        <a:close/>
                        <a:moveTo>
                          <a:pt x="3003596" y="3062643"/>
                        </a:moveTo>
                        <a:cubicBezTo>
                          <a:pt x="2975637" y="3069626"/>
                          <a:pt x="2951742" y="3072018"/>
                          <a:pt x="2921266" y="3091730"/>
                        </a:cubicBezTo>
                        <a:cubicBezTo>
                          <a:pt x="2887879" y="3108931"/>
                          <a:pt x="2881106" y="3148855"/>
                          <a:pt x="2880841" y="3199449"/>
                        </a:cubicBezTo>
                        <a:cubicBezTo>
                          <a:pt x="2877272" y="3239359"/>
                          <a:pt x="2894354" y="3270743"/>
                          <a:pt x="2914734" y="3301005"/>
                        </a:cubicBezTo>
                        <a:cubicBezTo>
                          <a:pt x="2934593" y="3316385"/>
                          <a:pt x="2975204" y="3340728"/>
                          <a:pt x="3003596" y="3336254"/>
                        </a:cubicBezTo>
                        <a:cubicBezTo>
                          <a:pt x="3023023" y="3338328"/>
                          <a:pt x="3050418" y="3334454"/>
                          <a:pt x="3066823" y="3320232"/>
                        </a:cubicBezTo>
                        <a:cubicBezTo>
                          <a:pt x="3083260" y="3311447"/>
                          <a:pt x="3103060" y="3290396"/>
                          <a:pt x="3110946" y="3275246"/>
                        </a:cubicBezTo>
                        <a:cubicBezTo>
                          <a:pt x="3122348" y="3256923"/>
                          <a:pt x="3129964" y="3229793"/>
                          <a:pt x="3126105" y="3195751"/>
                        </a:cubicBezTo>
                        <a:cubicBezTo>
                          <a:pt x="3124889" y="3152934"/>
                          <a:pt x="3110732" y="3121915"/>
                          <a:pt x="3091842" y="3098015"/>
                        </a:cubicBezTo>
                        <a:cubicBezTo>
                          <a:pt x="3067387" y="3078964"/>
                          <a:pt x="3039475" y="3061945"/>
                          <a:pt x="3003596" y="3062643"/>
                        </a:cubicBezTo>
                        <a:close/>
                        <a:moveTo>
                          <a:pt x="2760611" y="3062643"/>
                        </a:moveTo>
                        <a:cubicBezTo>
                          <a:pt x="2700878" y="3065663"/>
                          <a:pt x="2673142" y="3095544"/>
                          <a:pt x="2665464" y="3136346"/>
                        </a:cubicBezTo>
                        <a:cubicBezTo>
                          <a:pt x="2685692" y="3136475"/>
                          <a:pt x="2687055" y="3142013"/>
                          <a:pt x="2707614" y="3143247"/>
                        </a:cubicBezTo>
                        <a:cubicBezTo>
                          <a:pt x="2717611" y="3115653"/>
                          <a:pt x="2734761" y="3098529"/>
                          <a:pt x="2760118" y="3099124"/>
                        </a:cubicBezTo>
                        <a:cubicBezTo>
                          <a:pt x="2772189" y="3099025"/>
                          <a:pt x="2783196" y="3103204"/>
                          <a:pt x="2791053" y="3109847"/>
                        </a:cubicBezTo>
                        <a:cubicBezTo>
                          <a:pt x="2800157" y="3115658"/>
                          <a:pt x="2805569" y="3124970"/>
                          <a:pt x="2803009" y="3138564"/>
                        </a:cubicBezTo>
                        <a:cubicBezTo>
                          <a:pt x="2802343" y="3150441"/>
                          <a:pt x="2801795" y="3157066"/>
                          <a:pt x="2793888" y="3163214"/>
                        </a:cubicBezTo>
                        <a:cubicBezTo>
                          <a:pt x="2788396" y="3170604"/>
                          <a:pt x="2781919" y="3173654"/>
                          <a:pt x="2774538" y="3175045"/>
                        </a:cubicBezTo>
                        <a:cubicBezTo>
                          <a:pt x="2768851" y="3177147"/>
                          <a:pt x="2753087" y="3177012"/>
                          <a:pt x="2736208" y="3177264"/>
                        </a:cubicBezTo>
                        <a:cubicBezTo>
                          <a:pt x="2738522" y="3192224"/>
                          <a:pt x="2733327" y="3204791"/>
                          <a:pt x="2736208" y="3212020"/>
                        </a:cubicBezTo>
                        <a:cubicBezTo>
                          <a:pt x="2739120" y="3211613"/>
                          <a:pt x="2743334" y="3212177"/>
                          <a:pt x="2746314" y="3211773"/>
                        </a:cubicBezTo>
                        <a:cubicBezTo>
                          <a:pt x="2764347" y="3212305"/>
                          <a:pt x="2778844" y="3211878"/>
                          <a:pt x="2784768" y="3214608"/>
                        </a:cubicBezTo>
                        <a:cubicBezTo>
                          <a:pt x="2793253" y="3216412"/>
                          <a:pt x="2797739" y="3222963"/>
                          <a:pt x="2804734" y="3228782"/>
                        </a:cubicBezTo>
                        <a:cubicBezTo>
                          <a:pt x="2811082" y="3235431"/>
                          <a:pt x="2815925" y="3246960"/>
                          <a:pt x="2814101" y="3255403"/>
                        </a:cubicBezTo>
                        <a:cubicBezTo>
                          <a:pt x="2813573" y="3270645"/>
                          <a:pt x="2807007" y="3279917"/>
                          <a:pt x="2799188" y="3287818"/>
                        </a:cubicBezTo>
                        <a:cubicBezTo>
                          <a:pt x="2791708" y="3294651"/>
                          <a:pt x="2776559" y="3300881"/>
                          <a:pt x="2761844" y="3300512"/>
                        </a:cubicBezTo>
                        <a:cubicBezTo>
                          <a:pt x="2747272" y="3303356"/>
                          <a:pt x="2733294" y="3296875"/>
                          <a:pt x="2722034" y="3286708"/>
                        </a:cubicBezTo>
                        <a:cubicBezTo>
                          <a:pt x="2709397" y="3278112"/>
                          <a:pt x="2703145" y="3267095"/>
                          <a:pt x="2698987" y="3247762"/>
                        </a:cubicBezTo>
                        <a:cubicBezTo>
                          <a:pt x="2690881" y="3253796"/>
                          <a:pt x="2666911" y="3250704"/>
                          <a:pt x="2657329" y="3256636"/>
                        </a:cubicBezTo>
                        <a:cubicBezTo>
                          <a:pt x="2670777" y="3315164"/>
                          <a:pt x="2701361" y="3334463"/>
                          <a:pt x="2761104" y="3336254"/>
                        </a:cubicBezTo>
                        <a:cubicBezTo>
                          <a:pt x="2792496" y="3337061"/>
                          <a:pt x="2817240" y="3328248"/>
                          <a:pt x="2832834" y="3314316"/>
                        </a:cubicBezTo>
                        <a:cubicBezTo>
                          <a:pt x="2848494" y="3302020"/>
                          <a:pt x="2858479" y="3281352"/>
                          <a:pt x="2858470" y="3257129"/>
                        </a:cubicBezTo>
                        <a:cubicBezTo>
                          <a:pt x="2858615" y="3244227"/>
                          <a:pt x="2856740" y="3230167"/>
                          <a:pt x="2848610" y="3218306"/>
                        </a:cubicBezTo>
                        <a:cubicBezTo>
                          <a:pt x="2842098" y="3210173"/>
                          <a:pt x="2833599" y="3196646"/>
                          <a:pt x="2819031" y="3191314"/>
                        </a:cubicBezTo>
                        <a:cubicBezTo>
                          <a:pt x="2842743" y="3181197"/>
                          <a:pt x="2846517" y="3160539"/>
                          <a:pt x="2850089" y="3140289"/>
                        </a:cubicBezTo>
                        <a:cubicBezTo>
                          <a:pt x="2852262" y="3119488"/>
                          <a:pt x="2845075" y="3102419"/>
                          <a:pt x="2826302" y="3085567"/>
                        </a:cubicBezTo>
                        <a:cubicBezTo>
                          <a:pt x="2814110" y="3067977"/>
                          <a:pt x="2783320" y="3066023"/>
                          <a:pt x="2760611" y="3062643"/>
                        </a:cubicBezTo>
                        <a:close/>
                        <a:moveTo>
                          <a:pt x="1965372" y="3062643"/>
                        </a:moveTo>
                        <a:cubicBezTo>
                          <a:pt x="1933982" y="3070982"/>
                          <a:pt x="1903031" y="3065901"/>
                          <a:pt x="1883042" y="3091730"/>
                        </a:cubicBezTo>
                        <a:cubicBezTo>
                          <a:pt x="1861465" y="3113354"/>
                          <a:pt x="1843548" y="3153712"/>
                          <a:pt x="1842617" y="3199449"/>
                        </a:cubicBezTo>
                        <a:cubicBezTo>
                          <a:pt x="1840760" y="3252092"/>
                          <a:pt x="1856103" y="3280343"/>
                          <a:pt x="1876510" y="3301005"/>
                        </a:cubicBezTo>
                        <a:cubicBezTo>
                          <a:pt x="1906868" y="3324048"/>
                          <a:pt x="1937340" y="3338201"/>
                          <a:pt x="1965372" y="3336254"/>
                        </a:cubicBezTo>
                        <a:cubicBezTo>
                          <a:pt x="1990723" y="3335317"/>
                          <a:pt x="2006993" y="3326769"/>
                          <a:pt x="2028598" y="3320232"/>
                        </a:cubicBezTo>
                        <a:cubicBezTo>
                          <a:pt x="2045610" y="3314274"/>
                          <a:pt x="2062992" y="3295501"/>
                          <a:pt x="2072721" y="3275246"/>
                        </a:cubicBezTo>
                        <a:cubicBezTo>
                          <a:pt x="2082400" y="3258308"/>
                          <a:pt x="2090059" y="3223976"/>
                          <a:pt x="2087881" y="3195751"/>
                        </a:cubicBezTo>
                        <a:cubicBezTo>
                          <a:pt x="2081959" y="3157374"/>
                          <a:pt x="2074549" y="3131248"/>
                          <a:pt x="2053618" y="3098015"/>
                        </a:cubicBezTo>
                        <a:cubicBezTo>
                          <a:pt x="2028807" y="3078592"/>
                          <a:pt x="1999455" y="3059139"/>
                          <a:pt x="1965372" y="3062643"/>
                        </a:cubicBezTo>
                        <a:close/>
                        <a:moveTo>
                          <a:pt x="1441004" y="3062643"/>
                        </a:moveTo>
                        <a:cubicBezTo>
                          <a:pt x="1419435" y="3060412"/>
                          <a:pt x="1395571" y="3070867"/>
                          <a:pt x="1378517" y="3078542"/>
                        </a:cubicBezTo>
                        <a:cubicBezTo>
                          <a:pt x="1359668" y="3091846"/>
                          <a:pt x="1346154" y="3104091"/>
                          <a:pt x="1335750" y="3126239"/>
                        </a:cubicBezTo>
                        <a:cubicBezTo>
                          <a:pt x="1327086" y="3154278"/>
                          <a:pt x="1315514" y="3175096"/>
                          <a:pt x="1321699" y="3200435"/>
                        </a:cubicBezTo>
                        <a:cubicBezTo>
                          <a:pt x="1325332" y="3241735"/>
                          <a:pt x="1335818" y="3282949"/>
                          <a:pt x="1354360" y="3301128"/>
                        </a:cubicBezTo>
                        <a:cubicBezTo>
                          <a:pt x="1372844" y="3324591"/>
                          <a:pt x="1411915" y="3332735"/>
                          <a:pt x="1440758" y="3336254"/>
                        </a:cubicBezTo>
                        <a:cubicBezTo>
                          <a:pt x="1470279" y="3330528"/>
                          <a:pt x="1488422" y="3329462"/>
                          <a:pt x="1513104" y="3310742"/>
                        </a:cubicBezTo>
                        <a:cubicBezTo>
                          <a:pt x="1533467" y="3294198"/>
                          <a:pt x="1541185" y="3265774"/>
                          <a:pt x="1549709" y="3240120"/>
                        </a:cubicBezTo>
                        <a:cubicBezTo>
                          <a:pt x="1530318" y="3240604"/>
                          <a:pt x="1523953" y="3232916"/>
                          <a:pt x="1506079" y="3234451"/>
                        </a:cubicBezTo>
                        <a:cubicBezTo>
                          <a:pt x="1500637" y="3253071"/>
                          <a:pt x="1493355" y="3274254"/>
                          <a:pt x="1483894" y="3283750"/>
                        </a:cubicBezTo>
                        <a:cubicBezTo>
                          <a:pt x="1469747" y="3291836"/>
                          <a:pt x="1458044" y="3300060"/>
                          <a:pt x="1440264" y="3299773"/>
                        </a:cubicBezTo>
                        <a:cubicBezTo>
                          <a:pt x="1418743" y="3298972"/>
                          <a:pt x="1398362" y="3291337"/>
                          <a:pt x="1387514" y="3275862"/>
                        </a:cubicBezTo>
                        <a:cubicBezTo>
                          <a:pt x="1375670" y="3254008"/>
                          <a:pt x="1367797" y="3228954"/>
                          <a:pt x="1367301" y="3199202"/>
                        </a:cubicBezTo>
                        <a:cubicBezTo>
                          <a:pt x="1363288" y="3163185"/>
                          <a:pt x="1377832" y="3139348"/>
                          <a:pt x="1388253" y="3123158"/>
                        </a:cubicBezTo>
                        <a:cubicBezTo>
                          <a:pt x="1403973" y="3106456"/>
                          <a:pt x="1418511" y="3103459"/>
                          <a:pt x="1442729" y="3099124"/>
                        </a:cubicBezTo>
                        <a:cubicBezTo>
                          <a:pt x="1457473" y="3099488"/>
                          <a:pt x="1469396" y="3100599"/>
                          <a:pt x="1480566" y="3112435"/>
                        </a:cubicBezTo>
                        <a:cubicBezTo>
                          <a:pt x="1491258" y="3121723"/>
                          <a:pt x="1497873" y="3134818"/>
                          <a:pt x="1502381" y="3152121"/>
                        </a:cubicBezTo>
                        <a:cubicBezTo>
                          <a:pt x="1515217" y="3148911"/>
                          <a:pt x="1535929" y="3150108"/>
                          <a:pt x="1545518" y="3145466"/>
                        </a:cubicBezTo>
                        <a:cubicBezTo>
                          <a:pt x="1541673" y="3118308"/>
                          <a:pt x="1529561" y="3101150"/>
                          <a:pt x="1510762" y="3084211"/>
                        </a:cubicBezTo>
                        <a:cubicBezTo>
                          <a:pt x="1495704" y="3069247"/>
                          <a:pt x="1470828" y="3064203"/>
                          <a:pt x="1441004" y="3062643"/>
                        </a:cubicBezTo>
                        <a:close/>
                        <a:moveTo>
                          <a:pt x="3513472" y="2605624"/>
                        </a:moveTo>
                        <a:cubicBezTo>
                          <a:pt x="3538598" y="2600950"/>
                          <a:pt x="3550468" y="2611498"/>
                          <a:pt x="3567208" y="2605624"/>
                        </a:cubicBezTo>
                        <a:cubicBezTo>
                          <a:pt x="3584672" y="2605612"/>
                          <a:pt x="3601449" y="2608396"/>
                          <a:pt x="3609113" y="2608459"/>
                        </a:cubicBezTo>
                        <a:cubicBezTo>
                          <a:pt x="3618424" y="2610763"/>
                          <a:pt x="3626907" y="2614810"/>
                          <a:pt x="3630312" y="2622016"/>
                        </a:cubicBezTo>
                        <a:cubicBezTo>
                          <a:pt x="3635160" y="2629419"/>
                          <a:pt x="3638626" y="2635770"/>
                          <a:pt x="3638446" y="2645310"/>
                        </a:cubicBezTo>
                        <a:cubicBezTo>
                          <a:pt x="3638241" y="2660434"/>
                          <a:pt x="3632234" y="2670638"/>
                          <a:pt x="3623656" y="2675506"/>
                        </a:cubicBezTo>
                        <a:cubicBezTo>
                          <a:pt x="3611940" y="2679102"/>
                          <a:pt x="3601304" y="2687033"/>
                          <a:pt x="3571892" y="2684257"/>
                        </a:cubicBezTo>
                        <a:cubicBezTo>
                          <a:pt x="3552916" y="2691236"/>
                          <a:pt x="3525473" y="2678489"/>
                          <a:pt x="3513472" y="2684257"/>
                        </a:cubicBezTo>
                        <a:cubicBezTo>
                          <a:pt x="3507833" y="2663481"/>
                          <a:pt x="3520893" y="2628043"/>
                          <a:pt x="3513472" y="2605624"/>
                        </a:cubicBezTo>
                        <a:close/>
                        <a:moveTo>
                          <a:pt x="4110626" y="2495687"/>
                        </a:moveTo>
                        <a:cubicBezTo>
                          <a:pt x="4132726" y="2494764"/>
                          <a:pt x="4144685" y="2499872"/>
                          <a:pt x="4173730" y="2495687"/>
                        </a:cubicBezTo>
                        <a:cubicBezTo>
                          <a:pt x="4178137" y="2527471"/>
                          <a:pt x="4163467" y="2555090"/>
                          <a:pt x="4173730" y="2582207"/>
                        </a:cubicBezTo>
                        <a:cubicBezTo>
                          <a:pt x="4156035" y="2585899"/>
                          <a:pt x="4141684" y="2582071"/>
                          <a:pt x="4124677" y="2582207"/>
                        </a:cubicBezTo>
                        <a:cubicBezTo>
                          <a:pt x="4098533" y="2581975"/>
                          <a:pt x="4075364" y="2576227"/>
                          <a:pt x="4064901" y="2571238"/>
                        </a:cubicBezTo>
                        <a:cubicBezTo>
                          <a:pt x="4053617" y="2563599"/>
                          <a:pt x="4048751" y="2552191"/>
                          <a:pt x="4048016" y="2536852"/>
                        </a:cubicBezTo>
                        <a:cubicBezTo>
                          <a:pt x="4047450" y="2527607"/>
                          <a:pt x="4051286" y="2517145"/>
                          <a:pt x="4059478" y="2508012"/>
                        </a:cubicBezTo>
                        <a:cubicBezTo>
                          <a:pt x="4068147" y="2500286"/>
                          <a:pt x="4084965" y="2496773"/>
                          <a:pt x="4110626" y="2495687"/>
                        </a:cubicBezTo>
                        <a:close/>
                        <a:moveTo>
                          <a:pt x="3513472" y="2495687"/>
                        </a:moveTo>
                        <a:cubicBezTo>
                          <a:pt x="3530219" y="2490266"/>
                          <a:pt x="3541228" y="2500054"/>
                          <a:pt x="3562278" y="2495687"/>
                        </a:cubicBezTo>
                        <a:cubicBezTo>
                          <a:pt x="3584979" y="2493701"/>
                          <a:pt x="3605959" y="2498043"/>
                          <a:pt x="3612441" y="2503821"/>
                        </a:cubicBezTo>
                        <a:cubicBezTo>
                          <a:pt x="3623607" y="2509592"/>
                          <a:pt x="3627299" y="2517533"/>
                          <a:pt x="3627107" y="2532661"/>
                        </a:cubicBezTo>
                        <a:cubicBezTo>
                          <a:pt x="3626809" y="2543127"/>
                          <a:pt x="3625109" y="2548676"/>
                          <a:pt x="3618726" y="2554230"/>
                        </a:cubicBezTo>
                        <a:cubicBezTo>
                          <a:pt x="3613380" y="2560114"/>
                          <a:pt x="3607668" y="2564264"/>
                          <a:pt x="3599746" y="2566185"/>
                        </a:cubicBezTo>
                        <a:cubicBezTo>
                          <a:pt x="3592776" y="2567727"/>
                          <a:pt x="3578040" y="2572187"/>
                          <a:pt x="3560799" y="2569143"/>
                        </a:cubicBezTo>
                        <a:cubicBezTo>
                          <a:pt x="3547822" y="2573132"/>
                          <a:pt x="3536961" y="2566614"/>
                          <a:pt x="3513472" y="2569143"/>
                        </a:cubicBezTo>
                        <a:cubicBezTo>
                          <a:pt x="3512517" y="2536076"/>
                          <a:pt x="3514131" y="2527046"/>
                          <a:pt x="3513472" y="2495687"/>
                        </a:cubicBezTo>
                        <a:close/>
                        <a:moveTo>
                          <a:pt x="2759783" y="2495687"/>
                        </a:moveTo>
                        <a:cubicBezTo>
                          <a:pt x="2804262" y="2495484"/>
                          <a:pt x="2811245" y="2503666"/>
                          <a:pt x="2861093" y="2495687"/>
                        </a:cubicBezTo>
                        <a:cubicBezTo>
                          <a:pt x="2876837" y="2550571"/>
                          <a:pt x="2859817" y="2608893"/>
                          <a:pt x="2861093" y="2684257"/>
                        </a:cubicBezTo>
                        <a:cubicBezTo>
                          <a:pt x="2822032" y="2685979"/>
                          <a:pt x="2775738" y="2675403"/>
                          <a:pt x="2720344" y="2684257"/>
                        </a:cubicBezTo>
                        <a:cubicBezTo>
                          <a:pt x="2750718" y="2637071"/>
                          <a:pt x="2744164" y="2576314"/>
                          <a:pt x="2759783" y="2495687"/>
                        </a:cubicBezTo>
                        <a:close/>
                        <a:moveTo>
                          <a:pt x="1708197" y="2489771"/>
                        </a:moveTo>
                        <a:cubicBezTo>
                          <a:pt x="1734035" y="2493039"/>
                          <a:pt x="1753272" y="2500197"/>
                          <a:pt x="1763042" y="2514790"/>
                        </a:cubicBezTo>
                        <a:cubicBezTo>
                          <a:pt x="1785034" y="2530147"/>
                          <a:pt x="1784510" y="2553029"/>
                          <a:pt x="1785103" y="2588370"/>
                        </a:cubicBezTo>
                        <a:cubicBezTo>
                          <a:pt x="1783054" y="2628756"/>
                          <a:pt x="1784378" y="2648296"/>
                          <a:pt x="1763166" y="2665030"/>
                        </a:cubicBezTo>
                        <a:cubicBezTo>
                          <a:pt x="1747643" y="2680324"/>
                          <a:pt x="1734578" y="2687729"/>
                          <a:pt x="1708197" y="2690173"/>
                        </a:cubicBezTo>
                        <a:cubicBezTo>
                          <a:pt x="1682773" y="2686559"/>
                          <a:pt x="1666636" y="2685630"/>
                          <a:pt x="1652981" y="2665153"/>
                        </a:cubicBezTo>
                        <a:cubicBezTo>
                          <a:pt x="1642223" y="2646622"/>
                          <a:pt x="1636253" y="2626107"/>
                          <a:pt x="1631043" y="2589849"/>
                        </a:cubicBezTo>
                        <a:cubicBezTo>
                          <a:pt x="1636665" y="2558305"/>
                          <a:pt x="1633955" y="2533890"/>
                          <a:pt x="1652981" y="2514667"/>
                        </a:cubicBezTo>
                        <a:cubicBezTo>
                          <a:pt x="1662690" y="2499812"/>
                          <a:pt x="1686537" y="2493778"/>
                          <a:pt x="1708197" y="2489771"/>
                        </a:cubicBezTo>
                        <a:close/>
                        <a:moveTo>
                          <a:pt x="2529072" y="2489525"/>
                        </a:moveTo>
                        <a:cubicBezTo>
                          <a:pt x="2547661" y="2493123"/>
                          <a:pt x="2567851" y="2497153"/>
                          <a:pt x="2584041" y="2515160"/>
                        </a:cubicBezTo>
                        <a:cubicBezTo>
                          <a:pt x="2593901" y="2526418"/>
                          <a:pt x="2599050" y="2543994"/>
                          <a:pt x="2600802" y="2564706"/>
                        </a:cubicBezTo>
                        <a:cubicBezTo>
                          <a:pt x="2561607" y="2572339"/>
                          <a:pt x="2503826" y="2555388"/>
                          <a:pt x="2454630" y="2564706"/>
                        </a:cubicBezTo>
                        <a:cubicBezTo>
                          <a:pt x="2457226" y="2542042"/>
                          <a:pt x="2465652" y="2523077"/>
                          <a:pt x="2477677" y="2509984"/>
                        </a:cubicBezTo>
                        <a:cubicBezTo>
                          <a:pt x="2492984" y="2492477"/>
                          <a:pt x="2510455" y="2489155"/>
                          <a:pt x="2529072" y="2489525"/>
                        </a:cubicBezTo>
                        <a:close/>
                        <a:moveTo>
                          <a:pt x="4096576" y="2458959"/>
                        </a:moveTo>
                        <a:cubicBezTo>
                          <a:pt x="4065295" y="2455894"/>
                          <a:pt x="4042671" y="2464808"/>
                          <a:pt x="4026941" y="2480158"/>
                        </a:cubicBezTo>
                        <a:cubicBezTo>
                          <a:pt x="4008227" y="2493785"/>
                          <a:pt x="3998073" y="2509145"/>
                          <a:pt x="4002907" y="2535373"/>
                        </a:cubicBezTo>
                        <a:cubicBezTo>
                          <a:pt x="4003259" y="2555633"/>
                          <a:pt x="4009408" y="2572277"/>
                          <a:pt x="4021271" y="2586398"/>
                        </a:cubicBezTo>
                        <a:cubicBezTo>
                          <a:pt x="4038382" y="2597264"/>
                          <a:pt x="4053167" y="2613945"/>
                          <a:pt x="4077596" y="2613759"/>
                        </a:cubicBezTo>
                        <a:cubicBezTo>
                          <a:pt x="4062713" y="2620644"/>
                          <a:pt x="4049603" y="2627271"/>
                          <a:pt x="4033966" y="2650240"/>
                        </a:cubicBezTo>
                        <a:cubicBezTo>
                          <a:pt x="4015051" y="2679219"/>
                          <a:pt x="4004984" y="2684664"/>
                          <a:pt x="3986146" y="2720738"/>
                        </a:cubicBezTo>
                        <a:cubicBezTo>
                          <a:pt x="4002644" y="2718788"/>
                          <a:pt x="4015711" y="2720929"/>
                          <a:pt x="4041114" y="2720738"/>
                        </a:cubicBezTo>
                        <a:cubicBezTo>
                          <a:pt x="4049182" y="2694472"/>
                          <a:pt x="4077461" y="2679804"/>
                          <a:pt x="4079814" y="2663551"/>
                        </a:cubicBezTo>
                        <a:cubicBezTo>
                          <a:pt x="4093948" y="2642939"/>
                          <a:pt x="4106032" y="2628106"/>
                          <a:pt x="4113215" y="2624728"/>
                        </a:cubicBezTo>
                        <a:cubicBezTo>
                          <a:pt x="4117732" y="2621646"/>
                          <a:pt x="4129882" y="2618831"/>
                          <a:pt x="4148094" y="2618689"/>
                        </a:cubicBezTo>
                        <a:cubicBezTo>
                          <a:pt x="4158324" y="2617568"/>
                          <a:pt x="4163812" y="2620105"/>
                          <a:pt x="4173730" y="2618689"/>
                        </a:cubicBezTo>
                        <a:cubicBezTo>
                          <a:pt x="4176027" y="2656019"/>
                          <a:pt x="4172741" y="2698272"/>
                          <a:pt x="4173730" y="2720738"/>
                        </a:cubicBezTo>
                        <a:cubicBezTo>
                          <a:pt x="4192220" y="2716879"/>
                          <a:pt x="4196011" y="2722561"/>
                          <a:pt x="4217852" y="2720738"/>
                        </a:cubicBezTo>
                        <a:cubicBezTo>
                          <a:pt x="4188730" y="2619171"/>
                          <a:pt x="4226109" y="2561248"/>
                          <a:pt x="4217852" y="2458959"/>
                        </a:cubicBezTo>
                        <a:cubicBezTo>
                          <a:pt x="4181969" y="2465949"/>
                          <a:pt x="4142221" y="2456529"/>
                          <a:pt x="4096576" y="2458959"/>
                        </a:cubicBezTo>
                        <a:close/>
                        <a:moveTo>
                          <a:pt x="3735556" y="2458959"/>
                        </a:moveTo>
                        <a:cubicBezTo>
                          <a:pt x="3758979" y="2522555"/>
                          <a:pt x="3727309" y="2590874"/>
                          <a:pt x="3735556" y="2720738"/>
                        </a:cubicBezTo>
                        <a:cubicBezTo>
                          <a:pt x="3757857" y="2717255"/>
                          <a:pt x="3766782" y="2722647"/>
                          <a:pt x="3783377" y="2720738"/>
                        </a:cubicBezTo>
                        <a:cubicBezTo>
                          <a:pt x="3816901" y="2637728"/>
                          <a:pt x="3883108" y="2595958"/>
                          <a:pt x="3906378" y="2522308"/>
                        </a:cubicBezTo>
                        <a:cubicBezTo>
                          <a:pt x="3910022" y="2573138"/>
                          <a:pt x="3883457" y="2665095"/>
                          <a:pt x="3906378" y="2720738"/>
                        </a:cubicBezTo>
                        <a:cubicBezTo>
                          <a:pt x="3918850" y="2716467"/>
                          <a:pt x="3936782" y="2725003"/>
                          <a:pt x="3950748" y="2720738"/>
                        </a:cubicBezTo>
                        <a:cubicBezTo>
                          <a:pt x="3919601" y="2589984"/>
                          <a:pt x="3975342" y="2511418"/>
                          <a:pt x="3950748" y="2458959"/>
                        </a:cubicBezTo>
                        <a:cubicBezTo>
                          <a:pt x="3935052" y="2462116"/>
                          <a:pt x="3925578" y="2458392"/>
                          <a:pt x="3902927" y="2458959"/>
                        </a:cubicBezTo>
                        <a:cubicBezTo>
                          <a:pt x="3880887" y="2546673"/>
                          <a:pt x="3806633" y="2576259"/>
                          <a:pt x="3779925" y="2658621"/>
                        </a:cubicBezTo>
                        <a:cubicBezTo>
                          <a:pt x="3775216" y="2611080"/>
                          <a:pt x="3781614" y="2533145"/>
                          <a:pt x="3779925" y="2458959"/>
                        </a:cubicBezTo>
                        <a:cubicBezTo>
                          <a:pt x="3763545" y="2464228"/>
                          <a:pt x="3751588" y="2457062"/>
                          <a:pt x="3735556" y="2458959"/>
                        </a:cubicBezTo>
                        <a:close/>
                        <a:moveTo>
                          <a:pt x="3469103" y="2458959"/>
                        </a:moveTo>
                        <a:cubicBezTo>
                          <a:pt x="3484498" y="2532678"/>
                          <a:pt x="3458120" y="2641676"/>
                          <a:pt x="3469103" y="2720738"/>
                        </a:cubicBezTo>
                        <a:cubicBezTo>
                          <a:pt x="3497603" y="2716610"/>
                          <a:pt x="3535288" y="2721421"/>
                          <a:pt x="3587175" y="2720738"/>
                        </a:cubicBezTo>
                        <a:cubicBezTo>
                          <a:pt x="3616648" y="2720407"/>
                          <a:pt x="3640024" y="2712231"/>
                          <a:pt x="3657426" y="2702744"/>
                        </a:cubicBezTo>
                        <a:cubicBezTo>
                          <a:pt x="3671704" y="2691770"/>
                          <a:pt x="3679816" y="2675931"/>
                          <a:pt x="3684048" y="2647529"/>
                        </a:cubicBezTo>
                        <a:cubicBezTo>
                          <a:pt x="3681437" y="2629728"/>
                          <a:pt x="3680255" y="2618613"/>
                          <a:pt x="3671846" y="2607473"/>
                        </a:cubicBezTo>
                        <a:cubicBezTo>
                          <a:pt x="3660619" y="2595717"/>
                          <a:pt x="3655604" y="2586785"/>
                          <a:pt x="3641157" y="2584426"/>
                        </a:cubicBezTo>
                        <a:cubicBezTo>
                          <a:pt x="3650823" y="2575085"/>
                          <a:pt x="3661651" y="2572344"/>
                          <a:pt x="3664451" y="2561132"/>
                        </a:cubicBezTo>
                        <a:cubicBezTo>
                          <a:pt x="3668368" y="2551624"/>
                          <a:pt x="3670725" y="2542219"/>
                          <a:pt x="3672216" y="2528471"/>
                        </a:cubicBezTo>
                        <a:cubicBezTo>
                          <a:pt x="3672335" y="2513293"/>
                          <a:pt x="3667707" y="2500378"/>
                          <a:pt x="3659028" y="2488292"/>
                        </a:cubicBezTo>
                        <a:cubicBezTo>
                          <a:pt x="3650617" y="2480015"/>
                          <a:pt x="3640418" y="2468894"/>
                          <a:pt x="3627477" y="2465245"/>
                        </a:cubicBezTo>
                        <a:cubicBezTo>
                          <a:pt x="3612395" y="2459596"/>
                          <a:pt x="3597435" y="2460711"/>
                          <a:pt x="3571399" y="2458959"/>
                        </a:cubicBezTo>
                        <a:cubicBezTo>
                          <a:pt x="3538151" y="2461340"/>
                          <a:pt x="3518006" y="2452046"/>
                          <a:pt x="3469103" y="2458959"/>
                        </a:cubicBezTo>
                        <a:close/>
                        <a:moveTo>
                          <a:pt x="3216346" y="2458959"/>
                        </a:moveTo>
                        <a:cubicBezTo>
                          <a:pt x="3218296" y="2468296"/>
                          <a:pt x="3213897" y="2477676"/>
                          <a:pt x="3216346" y="2495687"/>
                        </a:cubicBezTo>
                        <a:cubicBezTo>
                          <a:pt x="3233329" y="2494468"/>
                          <a:pt x="3267199" y="2497034"/>
                          <a:pt x="3300648" y="2495687"/>
                        </a:cubicBezTo>
                        <a:cubicBezTo>
                          <a:pt x="3325532" y="2546140"/>
                          <a:pt x="3297935" y="2654410"/>
                          <a:pt x="3300648" y="2720738"/>
                        </a:cubicBezTo>
                        <a:cubicBezTo>
                          <a:pt x="3322590" y="2717372"/>
                          <a:pt x="3334906" y="2725288"/>
                          <a:pt x="3344771" y="2720738"/>
                        </a:cubicBezTo>
                        <a:cubicBezTo>
                          <a:pt x="3330150" y="2667552"/>
                          <a:pt x="3352745" y="2578450"/>
                          <a:pt x="3344771" y="2495687"/>
                        </a:cubicBezTo>
                        <a:cubicBezTo>
                          <a:pt x="3382226" y="2488906"/>
                          <a:pt x="3410265" y="2496168"/>
                          <a:pt x="3429073" y="2495687"/>
                        </a:cubicBezTo>
                        <a:cubicBezTo>
                          <a:pt x="3426407" y="2479047"/>
                          <a:pt x="3430023" y="2468165"/>
                          <a:pt x="3429073" y="2458959"/>
                        </a:cubicBezTo>
                        <a:cubicBezTo>
                          <a:pt x="3379718" y="2463577"/>
                          <a:pt x="3304428" y="2440875"/>
                          <a:pt x="3216346" y="2458959"/>
                        </a:cubicBezTo>
                        <a:close/>
                        <a:moveTo>
                          <a:pt x="2722809" y="2458959"/>
                        </a:moveTo>
                        <a:cubicBezTo>
                          <a:pt x="2728473" y="2580072"/>
                          <a:pt x="2717237" y="2631987"/>
                          <a:pt x="2677946" y="2684257"/>
                        </a:cubicBezTo>
                        <a:cubicBezTo>
                          <a:pt x="2671864" y="2685377"/>
                          <a:pt x="2659284" y="2681952"/>
                          <a:pt x="2654529" y="2684257"/>
                        </a:cubicBezTo>
                        <a:cubicBezTo>
                          <a:pt x="2661937" y="2707818"/>
                          <a:pt x="2645584" y="2748188"/>
                          <a:pt x="2654529" y="2794934"/>
                        </a:cubicBezTo>
                        <a:cubicBezTo>
                          <a:pt x="2665880" y="2794460"/>
                          <a:pt x="2678972" y="2796259"/>
                          <a:pt x="2691010" y="2794934"/>
                        </a:cubicBezTo>
                        <a:cubicBezTo>
                          <a:pt x="2685435" y="2767182"/>
                          <a:pt x="2699912" y="2757567"/>
                          <a:pt x="2691010" y="2720738"/>
                        </a:cubicBezTo>
                        <a:cubicBezTo>
                          <a:pt x="2779029" y="2713204"/>
                          <a:pt x="2804707" y="2736686"/>
                          <a:pt x="2897082" y="2720738"/>
                        </a:cubicBezTo>
                        <a:cubicBezTo>
                          <a:pt x="2900400" y="2749712"/>
                          <a:pt x="2893252" y="2769079"/>
                          <a:pt x="2897082" y="2794934"/>
                        </a:cubicBezTo>
                        <a:cubicBezTo>
                          <a:pt x="2911448" y="2792995"/>
                          <a:pt x="2917759" y="2795949"/>
                          <a:pt x="2933563" y="2794934"/>
                        </a:cubicBezTo>
                        <a:cubicBezTo>
                          <a:pt x="2920898" y="2740961"/>
                          <a:pt x="2942911" y="2718075"/>
                          <a:pt x="2933563" y="2684257"/>
                        </a:cubicBezTo>
                        <a:cubicBezTo>
                          <a:pt x="2922557" y="2685421"/>
                          <a:pt x="2919249" y="2682278"/>
                          <a:pt x="2905216" y="2684257"/>
                        </a:cubicBezTo>
                        <a:cubicBezTo>
                          <a:pt x="2904831" y="2628636"/>
                          <a:pt x="2911817" y="2509183"/>
                          <a:pt x="2905216" y="2458959"/>
                        </a:cubicBezTo>
                        <a:cubicBezTo>
                          <a:pt x="2826097" y="2476275"/>
                          <a:pt x="2771014" y="2440992"/>
                          <a:pt x="2722809" y="2458959"/>
                        </a:cubicBezTo>
                        <a:close/>
                        <a:moveTo>
                          <a:pt x="2157048" y="2458959"/>
                        </a:moveTo>
                        <a:cubicBezTo>
                          <a:pt x="2163460" y="2508369"/>
                          <a:pt x="2144969" y="2585232"/>
                          <a:pt x="2157048" y="2631507"/>
                        </a:cubicBezTo>
                        <a:cubicBezTo>
                          <a:pt x="2157795" y="2654497"/>
                          <a:pt x="2155361" y="2667581"/>
                          <a:pt x="2155076" y="2671686"/>
                        </a:cubicBezTo>
                        <a:cubicBezTo>
                          <a:pt x="2153700" y="2675571"/>
                          <a:pt x="2151823" y="2679625"/>
                          <a:pt x="2147188" y="2680683"/>
                        </a:cubicBezTo>
                        <a:cubicBezTo>
                          <a:pt x="2142817" y="2682619"/>
                          <a:pt x="2136513" y="2683690"/>
                          <a:pt x="2127468" y="2683517"/>
                        </a:cubicBezTo>
                        <a:cubicBezTo>
                          <a:pt x="2123256" y="2685090"/>
                          <a:pt x="2114774" y="2682899"/>
                          <a:pt x="2107995" y="2683517"/>
                        </a:cubicBezTo>
                        <a:cubicBezTo>
                          <a:pt x="2108945" y="2691237"/>
                          <a:pt x="2107470" y="2709328"/>
                          <a:pt x="2107995" y="2720492"/>
                        </a:cubicBezTo>
                        <a:cubicBezTo>
                          <a:pt x="2122306" y="2720196"/>
                          <a:pt x="2133822" y="2721574"/>
                          <a:pt x="2143737" y="2722464"/>
                        </a:cubicBezTo>
                        <a:cubicBezTo>
                          <a:pt x="2159305" y="2723961"/>
                          <a:pt x="2173987" y="2715533"/>
                          <a:pt x="2182191" y="2711618"/>
                        </a:cubicBezTo>
                        <a:cubicBezTo>
                          <a:pt x="2192093" y="2704419"/>
                          <a:pt x="2196837" y="2696595"/>
                          <a:pt x="2198459" y="2686229"/>
                        </a:cubicBezTo>
                        <a:cubicBezTo>
                          <a:pt x="2199857" y="2676688"/>
                          <a:pt x="2206890" y="2656258"/>
                          <a:pt x="2201417" y="2626084"/>
                        </a:cubicBezTo>
                        <a:cubicBezTo>
                          <a:pt x="2196867" y="2590557"/>
                          <a:pt x="2214127" y="2522722"/>
                          <a:pt x="2201417" y="2495687"/>
                        </a:cubicBezTo>
                        <a:cubicBezTo>
                          <a:pt x="2227819" y="2487622"/>
                          <a:pt x="2263059" y="2506541"/>
                          <a:pt x="2318996" y="2495687"/>
                        </a:cubicBezTo>
                        <a:cubicBezTo>
                          <a:pt x="2340369" y="2560307"/>
                          <a:pt x="2292372" y="2667229"/>
                          <a:pt x="2318996" y="2720738"/>
                        </a:cubicBezTo>
                        <a:cubicBezTo>
                          <a:pt x="2331168" y="2717903"/>
                          <a:pt x="2351726" y="2722411"/>
                          <a:pt x="2363119" y="2720738"/>
                        </a:cubicBezTo>
                        <a:cubicBezTo>
                          <a:pt x="2356000" y="2602054"/>
                          <a:pt x="2372700" y="2563761"/>
                          <a:pt x="2363119" y="2458959"/>
                        </a:cubicBezTo>
                        <a:cubicBezTo>
                          <a:pt x="2280542" y="2465370"/>
                          <a:pt x="2225456" y="2438924"/>
                          <a:pt x="2157048" y="2458959"/>
                        </a:cubicBezTo>
                        <a:close/>
                        <a:moveTo>
                          <a:pt x="1335503" y="2458959"/>
                        </a:moveTo>
                        <a:cubicBezTo>
                          <a:pt x="1344546" y="2544382"/>
                          <a:pt x="1316627" y="2602364"/>
                          <a:pt x="1335503" y="2720738"/>
                        </a:cubicBezTo>
                        <a:cubicBezTo>
                          <a:pt x="1348950" y="2716128"/>
                          <a:pt x="1358600" y="2721768"/>
                          <a:pt x="1379873" y="2720738"/>
                        </a:cubicBezTo>
                        <a:cubicBezTo>
                          <a:pt x="1364701" y="2623122"/>
                          <a:pt x="1405794" y="2581596"/>
                          <a:pt x="1379873" y="2495687"/>
                        </a:cubicBezTo>
                        <a:cubicBezTo>
                          <a:pt x="1430387" y="2489622"/>
                          <a:pt x="1441918" y="2500314"/>
                          <a:pt x="1497698" y="2495687"/>
                        </a:cubicBezTo>
                        <a:cubicBezTo>
                          <a:pt x="1517860" y="2574329"/>
                          <a:pt x="1485716" y="2613370"/>
                          <a:pt x="1497698" y="2720738"/>
                        </a:cubicBezTo>
                        <a:cubicBezTo>
                          <a:pt x="1509667" y="2716668"/>
                          <a:pt x="1520466" y="2720867"/>
                          <a:pt x="1542067" y="2720738"/>
                        </a:cubicBezTo>
                        <a:cubicBezTo>
                          <a:pt x="1514267" y="2610805"/>
                          <a:pt x="1568556" y="2556506"/>
                          <a:pt x="1542067" y="2458959"/>
                        </a:cubicBezTo>
                        <a:cubicBezTo>
                          <a:pt x="1500666" y="2468389"/>
                          <a:pt x="1390245" y="2458096"/>
                          <a:pt x="1335503" y="2458959"/>
                        </a:cubicBezTo>
                        <a:close/>
                        <a:moveTo>
                          <a:pt x="3088828" y="2453043"/>
                        </a:moveTo>
                        <a:cubicBezTo>
                          <a:pt x="3067229" y="2453184"/>
                          <a:pt x="3044147" y="2457895"/>
                          <a:pt x="3026341" y="2468942"/>
                        </a:cubicBezTo>
                        <a:cubicBezTo>
                          <a:pt x="3004184" y="2479539"/>
                          <a:pt x="2990701" y="2490361"/>
                          <a:pt x="2983574" y="2516639"/>
                        </a:cubicBezTo>
                        <a:cubicBezTo>
                          <a:pt x="2975455" y="2536608"/>
                          <a:pt x="2969053" y="2568876"/>
                          <a:pt x="2969524" y="2590835"/>
                        </a:cubicBezTo>
                        <a:cubicBezTo>
                          <a:pt x="2966960" y="2630640"/>
                          <a:pt x="2974106" y="2664957"/>
                          <a:pt x="3002185" y="2691528"/>
                        </a:cubicBezTo>
                        <a:cubicBezTo>
                          <a:pt x="3023296" y="2714377"/>
                          <a:pt x="3052841" y="2727900"/>
                          <a:pt x="3088582" y="2726654"/>
                        </a:cubicBezTo>
                        <a:cubicBezTo>
                          <a:pt x="3111835" y="2730508"/>
                          <a:pt x="3141037" y="2719759"/>
                          <a:pt x="3160929" y="2701142"/>
                        </a:cubicBezTo>
                        <a:cubicBezTo>
                          <a:pt x="3184197" y="2682755"/>
                          <a:pt x="3189744" y="2662045"/>
                          <a:pt x="3197533" y="2630521"/>
                        </a:cubicBezTo>
                        <a:cubicBezTo>
                          <a:pt x="3178699" y="2628599"/>
                          <a:pt x="3169760" y="2625582"/>
                          <a:pt x="3153903" y="2624851"/>
                        </a:cubicBezTo>
                        <a:cubicBezTo>
                          <a:pt x="3147138" y="2644142"/>
                          <a:pt x="3143151" y="2663073"/>
                          <a:pt x="3131718" y="2674150"/>
                        </a:cubicBezTo>
                        <a:cubicBezTo>
                          <a:pt x="3116869" y="2682890"/>
                          <a:pt x="3106051" y="2690126"/>
                          <a:pt x="3088089" y="2690173"/>
                        </a:cubicBezTo>
                        <a:cubicBezTo>
                          <a:pt x="3068060" y="2690340"/>
                          <a:pt x="3046440" y="2683256"/>
                          <a:pt x="3035338" y="2666262"/>
                        </a:cubicBezTo>
                        <a:cubicBezTo>
                          <a:pt x="3023125" y="2643003"/>
                          <a:pt x="3014522" y="2625288"/>
                          <a:pt x="3015126" y="2589602"/>
                        </a:cubicBezTo>
                        <a:cubicBezTo>
                          <a:pt x="3012101" y="2558571"/>
                          <a:pt x="3022502" y="2526740"/>
                          <a:pt x="3036078" y="2513558"/>
                        </a:cubicBezTo>
                        <a:cubicBezTo>
                          <a:pt x="3049608" y="2497451"/>
                          <a:pt x="3067160" y="2488598"/>
                          <a:pt x="3090554" y="2489525"/>
                        </a:cubicBezTo>
                        <a:cubicBezTo>
                          <a:pt x="3105673" y="2488955"/>
                          <a:pt x="3114739" y="2495665"/>
                          <a:pt x="3128391" y="2502835"/>
                        </a:cubicBezTo>
                        <a:cubicBezTo>
                          <a:pt x="3137520" y="2511814"/>
                          <a:pt x="3145191" y="2525336"/>
                          <a:pt x="3150206" y="2542521"/>
                        </a:cubicBezTo>
                        <a:cubicBezTo>
                          <a:pt x="3167512" y="2538555"/>
                          <a:pt x="3183429" y="2540785"/>
                          <a:pt x="3193343" y="2535866"/>
                        </a:cubicBezTo>
                        <a:cubicBezTo>
                          <a:pt x="3192236" y="2508636"/>
                          <a:pt x="3182165" y="2488530"/>
                          <a:pt x="3158587" y="2474612"/>
                        </a:cubicBezTo>
                        <a:cubicBezTo>
                          <a:pt x="3141159" y="2461871"/>
                          <a:pt x="3119122" y="2454151"/>
                          <a:pt x="3088828" y="2453043"/>
                        </a:cubicBezTo>
                        <a:close/>
                        <a:moveTo>
                          <a:pt x="2528579" y="2453043"/>
                        </a:moveTo>
                        <a:cubicBezTo>
                          <a:pt x="2500158" y="2450725"/>
                          <a:pt x="2463527" y="2465629"/>
                          <a:pt x="2440333" y="2489525"/>
                        </a:cubicBezTo>
                        <a:cubicBezTo>
                          <a:pt x="2413062" y="2521615"/>
                          <a:pt x="2396518" y="2546492"/>
                          <a:pt x="2406317" y="2592067"/>
                        </a:cubicBezTo>
                        <a:cubicBezTo>
                          <a:pt x="2404930" y="2633137"/>
                          <a:pt x="2411820" y="2671132"/>
                          <a:pt x="2439963" y="2691282"/>
                        </a:cubicBezTo>
                        <a:cubicBezTo>
                          <a:pt x="2463832" y="2716824"/>
                          <a:pt x="2495987" y="2721694"/>
                          <a:pt x="2531044" y="2726654"/>
                        </a:cubicBezTo>
                        <a:cubicBezTo>
                          <a:pt x="2559782" y="2726650"/>
                          <a:pt x="2583520" y="2720259"/>
                          <a:pt x="2605979" y="2704470"/>
                        </a:cubicBezTo>
                        <a:cubicBezTo>
                          <a:pt x="2624467" y="2695232"/>
                          <a:pt x="2640724" y="2669232"/>
                          <a:pt x="2646158" y="2642106"/>
                        </a:cubicBezTo>
                        <a:cubicBezTo>
                          <a:pt x="2627171" y="2640415"/>
                          <a:pt x="2617352" y="2636131"/>
                          <a:pt x="2600309" y="2636436"/>
                        </a:cubicBezTo>
                        <a:cubicBezTo>
                          <a:pt x="2594886" y="2654284"/>
                          <a:pt x="2585057" y="2669508"/>
                          <a:pt x="2572948" y="2677355"/>
                        </a:cubicBezTo>
                        <a:cubicBezTo>
                          <a:pt x="2561429" y="2685200"/>
                          <a:pt x="2548390" y="2691674"/>
                          <a:pt x="2531290" y="2690173"/>
                        </a:cubicBezTo>
                        <a:cubicBezTo>
                          <a:pt x="2510042" y="2694458"/>
                          <a:pt x="2490700" y="2681842"/>
                          <a:pt x="2476568" y="2667248"/>
                        </a:cubicBezTo>
                        <a:cubicBezTo>
                          <a:pt x="2459223" y="2655338"/>
                          <a:pt x="2451271" y="2624474"/>
                          <a:pt x="2452165" y="2601188"/>
                        </a:cubicBezTo>
                        <a:cubicBezTo>
                          <a:pt x="2492444" y="2597989"/>
                          <a:pt x="2598409" y="2616745"/>
                          <a:pt x="2647390" y="2601188"/>
                        </a:cubicBezTo>
                        <a:cubicBezTo>
                          <a:pt x="2647764" y="2595901"/>
                          <a:pt x="2647549" y="2591948"/>
                          <a:pt x="2647637" y="2589356"/>
                        </a:cubicBezTo>
                        <a:cubicBezTo>
                          <a:pt x="2647787" y="2549546"/>
                          <a:pt x="2637733" y="2509230"/>
                          <a:pt x="2614360" y="2488785"/>
                        </a:cubicBezTo>
                        <a:cubicBezTo>
                          <a:pt x="2591798" y="2459483"/>
                          <a:pt x="2558658" y="2446104"/>
                          <a:pt x="2528579" y="2453043"/>
                        </a:cubicBezTo>
                        <a:close/>
                        <a:moveTo>
                          <a:pt x="1983929" y="2453043"/>
                        </a:moveTo>
                        <a:cubicBezTo>
                          <a:pt x="1960848" y="2450898"/>
                          <a:pt x="1936838" y="2456757"/>
                          <a:pt x="1921442" y="2468942"/>
                        </a:cubicBezTo>
                        <a:cubicBezTo>
                          <a:pt x="1904937" y="2481657"/>
                          <a:pt x="1887457" y="2495374"/>
                          <a:pt x="1878675" y="2516639"/>
                        </a:cubicBezTo>
                        <a:cubicBezTo>
                          <a:pt x="1870821" y="2537716"/>
                          <a:pt x="1867207" y="2569657"/>
                          <a:pt x="1864624" y="2590835"/>
                        </a:cubicBezTo>
                        <a:cubicBezTo>
                          <a:pt x="1864877" y="2633067"/>
                          <a:pt x="1867058" y="2665940"/>
                          <a:pt x="1897285" y="2691528"/>
                        </a:cubicBezTo>
                        <a:cubicBezTo>
                          <a:pt x="1923003" y="2715207"/>
                          <a:pt x="1945794" y="2729817"/>
                          <a:pt x="1983682" y="2726654"/>
                        </a:cubicBezTo>
                        <a:cubicBezTo>
                          <a:pt x="2016215" y="2732047"/>
                          <a:pt x="2036414" y="2710701"/>
                          <a:pt x="2056029" y="2701142"/>
                        </a:cubicBezTo>
                        <a:cubicBezTo>
                          <a:pt x="2075484" y="2690647"/>
                          <a:pt x="2089884" y="2658836"/>
                          <a:pt x="2092634" y="2630521"/>
                        </a:cubicBezTo>
                        <a:cubicBezTo>
                          <a:pt x="2073734" y="2632837"/>
                          <a:pt x="2067215" y="2624502"/>
                          <a:pt x="2049004" y="2624851"/>
                        </a:cubicBezTo>
                        <a:cubicBezTo>
                          <a:pt x="2046201" y="2646368"/>
                          <a:pt x="2038953" y="2665162"/>
                          <a:pt x="2026819" y="2674150"/>
                        </a:cubicBezTo>
                        <a:cubicBezTo>
                          <a:pt x="2015538" y="2681876"/>
                          <a:pt x="2000257" y="2690343"/>
                          <a:pt x="1983189" y="2690173"/>
                        </a:cubicBezTo>
                        <a:cubicBezTo>
                          <a:pt x="1959290" y="2686816"/>
                          <a:pt x="1945000" y="2677821"/>
                          <a:pt x="1930439" y="2666262"/>
                        </a:cubicBezTo>
                        <a:cubicBezTo>
                          <a:pt x="1915731" y="2644273"/>
                          <a:pt x="1913641" y="2618198"/>
                          <a:pt x="1910226" y="2589602"/>
                        </a:cubicBezTo>
                        <a:cubicBezTo>
                          <a:pt x="1906050" y="2555999"/>
                          <a:pt x="1920118" y="2532313"/>
                          <a:pt x="1931179" y="2513558"/>
                        </a:cubicBezTo>
                        <a:cubicBezTo>
                          <a:pt x="1942551" y="2497000"/>
                          <a:pt x="1964231" y="2488782"/>
                          <a:pt x="1985654" y="2489525"/>
                        </a:cubicBezTo>
                        <a:cubicBezTo>
                          <a:pt x="2000704" y="2492592"/>
                          <a:pt x="2016177" y="2493735"/>
                          <a:pt x="2023491" y="2502835"/>
                        </a:cubicBezTo>
                        <a:cubicBezTo>
                          <a:pt x="2035540" y="2515394"/>
                          <a:pt x="2040741" y="2525017"/>
                          <a:pt x="2045306" y="2542521"/>
                        </a:cubicBezTo>
                        <a:cubicBezTo>
                          <a:pt x="2066528" y="2538671"/>
                          <a:pt x="2075767" y="2537855"/>
                          <a:pt x="2088443" y="2535866"/>
                        </a:cubicBezTo>
                        <a:cubicBezTo>
                          <a:pt x="2082752" y="2512660"/>
                          <a:pt x="2070828" y="2489226"/>
                          <a:pt x="2053687" y="2474612"/>
                        </a:cubicBezTo>
                        <a:cubicBezTo>
                          <a:pt x="2031694" y="2460337"/>
                          <a:pt x="2012764" y="2448845"/>
                          <a:pt x="1983929" y="2453043"/>
                        </a:cubicBezTo>
                        <a:close/>
                        <a:moveTo>
                          <a:pt x="1708197" y="2453043"/>
                        </a:moveTo>
                        <a:cubicBezTo>
                          <a:pt x="1676457" y="2457815"/>
                          <a:pt x="1646368" y="2461791"/>
                          <a:pt x="1625867" y="2482129"/>
                        </a:cubicBezTo>
                        <a:cubicBezTo>
                          <a:pt x="1599600" y="2500200"/>
                          <a:pt x="1588854" y="2549536"/>
                          <a:pt x="1585441" y="2589849"/>
                        </a:cubicBezTo>
                        <a:cubicBezTo>
                          <a:pt x="1584802" y="2632714"/>
                          <a:pt x="1593966" y="2667197"/>
                          <a:pt x="1619335" y="2691405"/>
                        </a:cubicBezTo>
                        <a:cubicBezTo>
                          <a:pt x="1639394" y="2714964"/>
                          <a:pt x="1674183" y="2726634"/>
                          <a:pt x="1708197" y="2726654"/>
                        </a:cubicBezTo>
                        <a:cubicBezTo>
                          <a:pt x="1736865" y="2727986"/>
                          <a:pt x="1749310" y="2723946"/>
                          <a:pt x="1771423" y="2710632"/>
                        </a:cubicBezTo>
                        <a:cubicBezTo>
                          <a:pt x="1787690" y="2698774"/>
                          <a:pt x="1801701" y="2682329"/>
                          <a:pt x="1815546" y="2665646"/>
                        </a:cubicBezTo>
                        <a:cubicBezTo>
                          <a:pt x="1824177" y="2638769"/>
                          <a:pt x="1829594" y="2620519"/>
                          <a:pt x="1830705" y="2586151"/>
                        </a:cubicBezTo>
                        <a:cubicBezTo>
                          <a:pt x="1832508" y="2545181"/>
                          <a:pt x="1816896" y="2515974"/>
                          <a:pt x="1796443" y="2488415"/>
                        </a:cubicBezTo>
                        <a:cubicBezTo>
                          <a:pt x="1771667" y="2456270"/>
                          <a:pt x="1736246" y="2453437"/>
                          <a:pt x="1708197" y="2453043"/>
                        </a:cubicBezTo>
                        <a:close/>
                        <a:moveTo>
                          <a:pt x="2336846" y="1880171"/>
                        </a:moveTo>
                        <a:cubicBezTo>
                          <a:pt x="2361438" y="1880390"/>
                          <a:pt x="2378527" y="1890678"/>
                          <a:pt x="2391692" y="1905190"/>
                        </a:cubicBezTo>
                        <a:cubicBezTo>
                          <a:pt x="2407133" y="1914552"/>
                          <a:pt x="2410152" y="1941723"/>
                          <a:pt x="2413753" y="1978770"/>
                        </a:cubicBezTo>
                        <a:cubicBezTo>
                          <a:pt x="2419579" y="2015524"/>
                          <a:pt x="2412265" y="2040528"/>
                          <a:pt x="2391815" y="2055430"/>
                        </a:cubicBezTo>
                        <a:cubicBezTo>
                          <a:pt x="2374845" y="2077101"/>
                          <a:pt x="2358453" y="2079907"/>
                          <a:pt x="2336846" y="2080573"/>
                        </a:cubicBezTo>
                        <a:cubicBezTo>
                          <a:pt x="2314262" y="2081764"/>
                          <a:pt x="2292700" y="2072743"/>
                          <a:pt x="2281631" y="2055553"/>
                        </a:cubicBezTo>
                        <a:cubicBezTo>
                          <a:pt x="2270448" y="2033731"/>
                          <a:pt x="2258688" y="2019763"/>
                          <a:pt x="2259693" y="1980249"/>
                        </a:cubicBezTo>
                        <a:cubicBezTo>
                          <a:pt x="2260357" y="1951487"/>
                          <a:pt x="2266032" y="1919490"/>
                          <a:pt x="2281631" y="1905067"/>
                        </a:cubicBezTo>
                        <a:cubicBezTo>
                          <a:pt x="2296238" y="1885833"/>
                          <a:pt x="2309754" y="1879593"/>
                          <a:pt x="2336846" y="1880171"/>
                        </a:cubicBezTo>
                        <a:close/>
                        <a:moveTo>
                          <a:pt x="1774872" y="1880171"/>
                        </a:moveTo>
                        <a:cubicBezTo>
                          <a:pt x="1795027" y="1878732"/>
                          <a:pt x="1812359" y="1889289"/>
                          <a:pt x="1829717" y="1905190"/>
                        </a:cubicBezTo>
                        <a:cubicBezTo>
                          <a:pt x="1842660" y="1917946"/>
                          <a:pt x="1846011" y="1947473"/>
                          <a:pt x="1851779" y="1978770"/>
                        </a:cubicBezTo>
                        <a:cubicBezTo>
                          <a:pt x="1851045" y="2014997"/>
                          <a:pt x="1843858" y="2038424"/>
                          <a:pt x="1829840" y="2055430"/>
                        </a:cubicBezTo>
                        <a:cubicBezTo>
                          <a:pt x="1811571" y="2068961"/>
                          <a:pt x="1791252" y="2079354"/>
                          <a:pt x="1774872" y="2080573"/>
                        </a:cubicBezTo>
                        <a:cubicBezTo>
                          <a:pt x="1751605" y="2080436"/>
                          <a:pt x="1736102" y="2073699"/>
                          <a:pt x="1719656" y="2055553"/>
                        </a:cubicBezTo>
                        <a:cubicBezTo>
                          <a:pt x="1708125" y="2037469"/>
                          <a:pt x="1693788" y="2010206"/>
                          <a:pt x="1697719" y="1980249"/>
                        </a:cubicBezTo>
                        <a:cubicBezTo>
                          <a:pt x="1697388" y="1952587"/>
                          <a:pt x="1704194" y="1925361"/>
                          <a:pt x="1719656" y="1905067"/>
                        </a:cubicBezTo>
                        <a:cubicBezTo>
                          <a:pt x="1732766" y="1885621"/>
                          <a:pt x="1750038" y="1880386"/>
                          <a:pt x="1774872" y="1880171"/>
                        </a:cubicBezTo>
                        <a:close/>
                        <a:moveTo>
                          <a:pt x="4376922" y="1879924"/>
                        </a:moveTo>
                        <a:cubicBezTo>
                          <a:pt x="4402809" y="1878418"/>
                          <a:pt x="4417613" y="1886094"/>
                          <a:pt x="4431890" y="1905560"/>
                        </a:cubicBezTo>
                        <a:cubicBezTo>
                          <a:pt x="4440810" y="1917738"/>
                          <a:pt x="4448831" y="1931102"/>
                          <a:pt x="4448652" y="1955106"/>
                        </a:cubicBezTo>
                        <a:cubicBezTo>
                          <a:pt x="4398984" y="1970345"/>
                          <a:pt x="4351451" y="1952695"/>
                          <a:pt x="4302480" y="1955106"/>
                        </a:cubicBezTo>
                        <a:cubicBezTo>
                          <a:pt x="4307444" y="1935159"/>
                          <a:pt x="4310520" y="1914055"/>
                          <a:pt x="4325527" y="1900384"/>
                        </a:cubicBezTo>
                        <a:cubicBezTo>
                          <a:pt x="4338290" y="1886924"/>
                          <a:pt x="4356490" y="1882517"/>
                          <a:pt x="4376922" y="1879924"/>
                        </a:cubicBezTo>
                        <a:close/>
                        <a:moveTo>
                          <a:pt x="3338697" y="1879924"/>
                        </a:moveTo>
                        <a:cubicBezTo>
                          <a:pt x="3359384" y="1883183"/>
                          <a:pt x="3378132" y="1883879"/>
                          <a:pt x="3393666" y="1905560"/>
                        </a:cubicBezTo>
                        <a:cubicBezTo>
                          <a:pt x="3397799" y="1916646"/>
                          <a:pt x="3406032" y="1929789"/>
                          <a:pt x="3410427" y="1955106"/>
                        </a:cubicBezTo>
                        <a:cubicBezTo>
                          <a:pt x="3378590" y="1956282"/>
                          <a:pt x="3332896" y="1951765"/>
                          <a:pt x="3264255" y="1955106"/>
                        </a:cubicBezTo>
                        <a:cubicBezTo>
                          <a:pt x="3260859" y="1930455"/>
                          <a:pt x="3271354" y="1913752"/>
                          <a:pt x="3287303" y="1900384"/>
                        </a:cubicBezTo>
                        <a:cubicBezTo>
                          <a:pt x="3298905" y="1882802"/>
                          <a:pt x="3318048" y="1875657"/>
                          <a:pt x="3338697" y="1879924"/>
                        </a:cubicBezTo>
                        <a:close/>
                        <a:moveTo>
                          <a:pt x="3983206" y="1849359"/>
                        </a:moveTo>
                        <a:cubicBezTo>
                          <a:pt x="3992054" y="1920512"/>
                          <a:pt x="3962643" y="2038959"/>
                          <a:pt x="3983206" y="2111138"/>
                        </a:cubicBezTo>
                        <a:cubicBezTo>
                          <a:pt x="3997492" y="2110924"/>
                          <a:pt x="4008666" y="2112447"/>
                          <a:pt x="4031027" y="2111138"/>
                        </a:cubicBezTo>
                        <a:cubicBezTo>
                          <a:pt x="4049996" y="2033772"/>
                          <a:pt x="4131966" y="1996561"/>
                          <a:pt x="4154028" y="1912709"/>
                        </a:cubicBezTo>
                        <a:cubicBezTo>
                          <a:pt x="4171336" y="1965939"/>
                          <a:pt x="4139031" y="2059641"/>
                          <a:pt x="4154028" y="2111138"/>
                        </a:cubicBezTo>
                        <a:cubicBezTo>
                          <a:pt x="4167435" y="2107070"/>
                          <a:pt x="4176360" y="2111548"/>
                          <a:pt x="4198398" y="2111138"/>
                        </a:cubicBezTo>
                        <a:cubicBezTo>
                          <a:pt x="4184207" y="2040281"/>
                          <a:pt x="4224347" y="1956811"/>
                          <a:pt x="4198398" y="1849359"/>
                        </a:cubicBezTo>
                        <a:cubicBezTo>
                          <a:pt x="4188015" y="1852184"/>
                          <a:pt x="4164030" y="1848379"/>
                          <a:pt x="4150577" y="1849359"/>
                        </a:cubicBezTo>
                        <a:cubicBezTo>
                          <a:pt x="4120869" y="1917422"/>
                          <a:pt x="4065999" y="1966764"/>
                          <a:pt x="4027576" y="2049021"/>
                        </a:cubicBezTo>
                        <a:cubicBezTo>
                          <a:pt x="4015214" y="1970794"/>
                          <a:pt x="4038855" y="1935388"/>
                          <a:pt x="4027576" y="1849359"/>
                        </a:cubicBezTo>
                        <a:cubicBezTo>
                          <a:pt x="4010143" y="1850080"/>
                          <a:pt x="3999974" y="1844422"/>
                          <a:pt x="3983206" y="1849359"/>
                        </a:cubicBezTo>
                        <a:close/>
                        <a:moveTo>
                          <a:pt x="3763885" y="1849359"/>
                        </a:moveTo>
                        <a:cubicBezTo>
                          <a:pt x="3790355" y="1950539"/>
                          <a:pt x="3748269" y="2049917"/>
                          <a:pt x="3763885" y="2111138"/>
                        </a:cubicBezTo>
                        <a:cubicBezTo>
                          <a:pt x="3778426" y="2107386"/>
                          <a:pt x="3793826" y="2112394"/>
                          <a:pt x="3808254" y="2111138"/>
                        </a:cubicBezTo>
                        <a:cubicBezTo>
                          <a:pt x="3803630" y="2081947"/>
                          <a:pt x="3817389" y="2042326"/>
                          <a:pt x="3808254" y="1990108"/>
                        </a:cubicBezTo>
                        <a:cubicBezTo>
                          <a:pt x="3819320" y="1991173"/>
                          <a:pt x="3829297" y="1992945"/>
                          <a:pt x="3834136" y="1997873"/>
                        </a:cubicBezTo>
                        <a:cubicBezTo>
                          <a:pt x="3838536" y="2002576"/>
                          <a:pt x="3849737" y="2014592"/>
                          <a:pt x="3859525" y="2030041"/>
                        </a:cubicBezTo>
                        <a:cubicBezTo>
                          <a:pt x="3871934" y="2047728"/>
                          <a:pt x="3889661" y="2095460"/>
                          <a:pt x="3906853" y="2111138"/>
                        </a:cubicBezTo>
                        <a:cubicBezTo>
                          <a:pt x="3924291" y="2106545"/>
                          <a:pt x="3937676" y="2116545"/>
                          <a:pt x="3955659" y="2111138"/>
                        </a:cubicBezTo>
                        <a:cubicBezTo>
                          <a:pt x="3934325" y="2085416"/>
                          <a:pt x="3936931" y="2060750"/>
                          <a:pt x="3907099" y="2030041"/>
                        </a:cubicBezTo>
                        <a:cubicBezTo>
                          <a:pt x="3892522" y="2002589"/>
                          <a:pt x="3866645" y="1984230"/>
                          <a:pt x="3850898" y="1976798"/>
                        </a:cubicBezTo>
                        <a:cubicBezTo>
                          <a:pt x="3861838" y="1971069"/>
                          <a:pt x="3870943" y="1965487"/>
                          <a:pt x="3876780" y="1958803"/>
                        </a:cubicBezTo>
                        <a:cubicBezTo>
                          <a:pt x="3878866" y="1951485"/>
                          <a:pt x="3889825" y="1939989"/>
                          <a:pt x="3895267" y="1923308"/>
                        </a:cubicBezTo>
                        <a:cubicBezTo>
                          <a:pt x="3902362" y="1905549"/>
                          <a:pt x="3907546" y="1893802"/>
                          <a:pt x="3911043" y="1891017"/>
                        </a:cubicBezTo>
                        <a:cubicBezTo>
                          <a:pt x="3913860" y="1888795"/>
                          <a:pt x="3920575" y="1884911"/>
                          <a:pt x="3933474" y="1885840"/>
                        </a:cubicBezTo>
                        <a:cubicBezTo>
                          <a:pt x="3938391" y="1884626"/>
                          <a:pt x="3942835" y="1887441"/>
                          <a:pt x="3945799" y="1886087"/>
                        </a:cubicBezTo>
                        <a:cubicBezTo>
                          <a:pt x="3945582" y="1874865"/>
                          <a:pt x="3947205" y="1858127"/>
                          <a:pt x="3945799" y="1849359"/>
                        </a:cubicBezTo>
                        <a:cubicBezTo>
                          <a:pt x="3943638" y="1849863"/>
                          <a:pt x="3938865" y="1848547"/>
                          <a:pt x="3936925" y="1849359"/>
                        </a:cubicBezTo>
                        <a:cubicBezTo>
                          <a:pt x="3920416" y="1849492"/>
                          <a:pt x="3908457" y="1850551"/>
                          <a:pt x="3902909" y="1852810"/>
                        </a:cubicBezTo>
                        <a:cubicBezTo>
                          <a:pt x="3895523" y="1855109"/>
                          <a:pt x="3889341" y="1859570"/>
                          <a:pt x="3884175" y="1866121"/>
                        </a:cubicBezTo>
                        <a:cubicBezTo>
                          <a:pt x="3880790" y="1875182"/>
                          <a:pt x="3870190" y="1885642"/>
                          <a:pt x="3862976" y="1907039"/>
                        </a:cubicBezTo>
                        <a:cubicBezTo>
                          <a:pt x="3853791" y="1932893"/>
                          <a:pt x="3843817" y="1948428"/>
                          <a:pt x="3837957" y="1954366"/>
                        </a:cubicBezTo>
                        <a:cubicBezTo>
                          <a:pt x="3832213" y="1958758"/>
                          <a:pt x="3821358" y="1964231"/>
                          <a:pt x="3808254" y="1962501"/>
                        </a:cubicBezTo>
                        <a:cubicBezTo>
                          <a:pt x="3804588" y="1925041"/>
                          <a:pt x="3808755" y="1878932"/>
                          <a:pt x="3808254" y="1849359"/>
                        </a:cubicBezTo>
                        <a:cubicBezTo>
                          <a:pt x="3794736" y="1851859"/>
                          <a:pt x="3774293" y="1844089"/>
                          <a:pt x="3763885" y="1849359"/>
                        </a:cubicBezTo>
                        <a:close/>
                        <a:moveTo>
                          <a:pt x="2947762" y="1849359"/>
                        </a:moveTo>
                        <a:cubicBezTo>
                          <a:pt x="2949255" y="1868249"/>
                          <a:pt x="2940828" y="1887813"/>
                          <a:pt x="2947762" y="1917885"/>
                        </a:cubicBezTo>
                        <a:cubicBezTo>
                          <a:pt x="2951091" y="1936465"/>
                          <a:pt x="2952355" y="1949490"/>
                          <a:pt x="2955897" y="1966198"/>
                        </a:cubicBezTo>
                        <a:cubicBezTo>
                          <a:pt x="2959958" y="1982954"/>
                          <a:pt x="2971663" y="1996024"/>
                          <a:pt x="2986832" y="2003296"/>
                        </a:cubicBezTo>
                        <a:cubicBezTo>
                          <a:pt x="2999480" y="2013205"/>
                          <a:pt x="3019735" y="2019221"/>
                          <a:pt x="3039459" y="2018456"/>
                        </a:cubicBezTo>
                        <a:cubicBezTo>
                          <a:pt x="3067333" y="2016892"/>
                          <a:pt x="3086081" y="2018949"/>
                          <a:pt x="3115873" y="2005638"/>
                        </a:cubicBezTo>
                        <a:cubicBezTo>
                          <a:pt x="3120419" y="2046242"/>
                          <a:pt x="3108522" y="2058869"/>
                          <a:pt x="3115873" y="2111138"/>
                        </a:cubicBezTo>
                        <a:cubicBezTo>
                          <a:pt x="3130559" y="2106625"/>
                          <a:pt x="3145170" y="2114439"/>
                          <a:pt x="3160243" y="2111138"/>
                        </a:cubicBezTo>
                        <a:cubicBezTo>
                          <a:pt x="3155385" y="2039949"/>
                          <a:pt x="3189803" y="1932145"/>
                          <a:pt x="3160243" y="1849359"/>
                        </a:cubicBezTo>
                        <a:cubicBezTo>
                          <a:pt x="3147072" y="1851698"/>
                          <a:pt x="3135352" y="1844526"/>
                          <a:pt x="3115873" y="1849359"/>
                        </a:cubicBezTo>
                        <a:cubicBezTo>
                          <a:pt x="3116407" y="1904617"/>
                          <a:pt x="3105158" y="1914639"/>
                          <a:pt x="3115873" y="1967924"/>
                        </a:cubicBezTo>
                        <a:cubicBezTo>
                          <a:pt x="3090460" y="1978332"/>
                          <a:pt x="3067275" y="1979391"/>
                          <a:pt x="3050798" y="1981235"/>
                        </a:cubicBezTo>
                        <a:cubicBezTo>
                          <a:pt x="3034759" y="1979718"/>
                          <a:pt x="3026300" y="1975601"/>
                          <a:pt x="3014316" y="1970512"/>
                        </a:cubicBezTo>
                        <a:cubicBezTo>
                          <a:pt x="3003632" y="1960995"/>
                          <a:pt x="2997586" y="1952295"/>
                          <a:pt x="2995953" y="1945369"/>
                        </a:cubicBezTo>
                        <a:cubicBezTo>
                          <a:pt x="2997522" y="1934557"/>
                          <a:pt x="2989701" y="1916595"/>
                          <a:pt x="2992132" y="1898905"/>
                        </a:cubicBezTo>
                        <a:cubicBezTo>
                          <a:pt x="2988041" y="1884227"/>
                          <a:pt x="2995720" y="1866005"/>
                          <a:pt x="2992132" y="1849359"/>
                        </a:cubicBezTo>
                        <a:cubicBezTo>
                          <a:pt x="2977586" y="1851370"/>
                          <a:pt x="2962896" y="1845052"/>
                          <a:pt x="2947762" y="1849359"/>
                        </a:cubicBezTo>
                        <a:close/>
                        <a:moveTo>
                          <a:pt x="2687806" y="1849359"/>
                        </a:moveTo>
                        <a:cubicBezTo>
                          <a:pt x="2711025" y="1922874"/>
                          <a:pt x="2668465" y="1993575"/>
                          <a:pt x="2687806" y="2111138"/>
                        </a:cubicBezTo>
                        <a:cubicBezTo>
                          <a:pt x="2697881" y="2107412"/>
                          <a:pt x="2714841" y="2116713"/>
                          <a:pt x="2735627" y="2111138"/>
                        </a:cubicBezTo>
                        <a:cubicBezTo>
                          <a:pt x="2757241" y="2023478"/>
                          <a:pt x="2836257" y="1972624"/>
                          <a:pt x="2858628" y="1912709"/>
                        </a:cubicBezTo>
                        <a:cubicBezTo>
                          <a:pt x="2866966" y="1955268"/>
                          <a:pt x="2854390" y="2031700"/>
                          <a:pt x="2858628" y="2111138"/>
                        </a:cubicBezTo>
                        <a:cubicBezTo>
                          <a:pt x="2870269" y="2107374"/>
                          <a:pt x="2888975" y="2112616"/>
                          <a:pt x="2902998" y="2111138"/>
                        </a:cubicBezTo>
                        <a:cubicBezTo>
                          <a:pt x="2895540" y="2030924"/>
                          <a:pt x="2920632" y="1930126"/>
                          <a:pt x="2902998" y="1849359"/>
                        </a:cubicBezTo>
                        <a:cubicBezTo>
                          <a:pt x="2886584" y="1853749"/>
                          <a:pt x="2865711" y="1843653"/>
                          <a:pt x="2855177" y="1849359"/>
                        </a:cubicBezTo>
                        <a:cubicBezTo>
                          <a:pt x="2834569" y="1933265"/>
                          <a:pt x="2775164" y="1969713"/>
                          <a:pt x="2732175" y="2049021"/>
                        </a:cubicBezTo>
                        <a:cubicBezTo>
                          <a:pt x="2726712" y="1989055"/>
                          <a:pt x="2744310" y="1940037"/>
                          <a:pt x="2732175" y="1849359"/>
                        </a:cubicBezTo>
                        <a:cubicBezTo>
                          <a:pt x="2719690" y="1852082"/>
                          <a:pt x="2707244" y="1847217"/>
                          <a:pt x="2687806" y="1849359"/>
                        </a:cubicBezTo>
                        <a:close/>
                        <a:moveTo>
                          <a:pt x="2507078" y="1849359"/>
                        </a:moveTo>
                        <a:cubicBezTo>
                          <a:pt x="2518158" y="1911933"/>
                          <a:pt x="2505291" y="2034743"/>
                          <a:pt x="2507078" y="2111138"/>
                        </a:cubicBezTo>
                        <a:cubicBezTo>
                          <a:pt x="2521844" y="2111133"/>
                          <a:pt x="2541735" y="2113096"/>
                          <a:pt x="2551447" y="2111138"/>
                        </a:cubicBezTo>
                        <a:cubicBezTo>
                          <a:pt x="2547078" y="2008255"/>
                          <a:pt x="2564426" y="1968811"/>
                          <a:pt x="2551447" y="1886087"/>
                        </a:cubicBezTo>
                        <a:cubicBezTo>
                          <a:pt x="2582373" y="1877044"/>
                          <a:pt x="2607055" y="1887177"/>
                          <a:pt x="2657687" y="1886087"/>
                        </a:cubicBezTo>
                        <a:cubicBezTo>
                          <a:pt x="2653661" y="1877871"/>
                          <a:pt x="2659493" y="1860656"/>
                          <a:pt x="2657687" y="1849359"/>
                        </a:cubicBezTo>
                        <a:cubicBezTo>
                          <a:pt x="2597894" y="1854737"/>
                          <a:pt x="2545225" y="1837304"/>
                          <a:pt x="2507078" y="1849359"/>
                        </a:cubicBezTo>
                        <a:close/>
                        <a:moveTo>
                          <a:pt x="1957023" y="1849359"/>
                        </a:moveTo>
                        <a:cubicBezTo>
                          <a:pt x="1969540" y="1903566"/>
                          <a:pt x="1942547" y="1985164"/>
                          <a:pt x="1957023" y="2021907"/>
                        </a:cubicBezTo>
                        <a:cubicBezTo>
                          <a:pt x="1957161" y="2044364"/>
                          <a:pt x="1956303" y="2058728"/>
                          <a:pt x="1955051" y="2062085"/>
                        </a:cubicBezTo>
                        <a:cubicBezTo>
                          <a:pt x="1953756" y="2066066"/>
                          <a:pt x="1951090" y="2068448"/>
                          <a:pt x="1947164" y="2071083"/>
                        </a:cubicBezTo>
                        <a:cubicBezTo>
                          <a:pt x="1942562" y="2073441"/>
                          <a:pt x="1938127" y="2072964"/>
                          <a:pt x="1927444" y="2073917"/>
                        </a:cubicBezTo>
                        <a:cubicBezTo>
                          <a:pt x="1919121" y="2075577"/>
                          <a:pt x="1911881" y="2072732"/>
                          <a:pt x="1907970" y="2073917"/>
                        </a:cubicBezTo>
                        <a:cubicBezTo>
                          <a:pt x="1908281" y="2090201"/>
                          <a:pt x="1907623" y="2093047"/>
                          <a:pt x="1907970" y="2110892"/>
                        </a:cubicBezTo>
                        <a:cubicBezTo>
                          <a:pt x="1918593" y="2112356"/>
                          <a:pt x="1932246" y="2111394"/>
                          <a:pt x="1943713" y="2112864"/>
                        </a:cubicBezTo>
                        <a:cubicBezTo>
                          <a:pt x="1961351" y="2114823"/>
                          <a:pt x="1974132" y="2109821"/>
                          <a:pt x="1982166" y="2102018"/>
                        </a:cubicBezTo>
                        <a:cubicBezTo>
                          <a:pt x="1990998" y="2096952"/>
                          <a:pt x="1997034" y="2086304"/>
                          <a:pt x="1998435" y="2076629"/>
                        </a:cubicBezTo>
                        <a:cubicBezTo>
                          <a:pt x="2002354" y="2066563"/>
                          <a:pt x="2001629" y="2050249"/>
                          <a:pt x="2001393" y="2016483"/>
                        </a:cubicBezTo>
                        <a:cubicBezTo>
                          <a:pt x="1998737" y="1961715"/>
                          <a:pt x="2012624" y="1917752"/>
                          <a:pt x="2001393" y="1886087"/>
                        </a:cubicBezTo>
                        <a:cubicBezTo>
                          <a:pt x="2056320" y="1879268"/>
                          <a:pt x="2061030" y="1888114"/>
                          <a:pt x="2118971" y="1886087"/>
                        </a:cubicBezTo>
                        <a:cubicBezTo>
                          <a:pt x="2136330" y="1988157"/>
                          <a:pt x="2114251" y="2005697"/>
                          <a:pt x="2118971" y="2111138"/>
                        </a:cubicBezTo>
                        <a:cubicBezTo>
                          <a:pt x="2140666" y="2106810"/>
                          <a:pt x="2146672" y="2112124"/>
                          <a:pt x="2163094" y="2111138"/>
                        </a:cubicBezTo>
                        <a:cubicBezTo>
                          <a:pt x="2150579" y="2007747"/>
                          <a:pt x="2177468" y="1957202"/>
                          <a:pt x="2163094" y="1849359"/>
                        </a:cubicBezTo>
                        <a:cubicBezTo>
                          <a:pt x="2072438" y="1857013"/>
                          <a:pt x="2031084" y="1838590"/>
                          <a:pt x="1957023" y="1849359"/>
                        </a:cubicBezTo>
                        <a:close/>
                        <a:moveTo>
                          <a:pt x="1439785" y="1849359"/>
                        </a:moveTo>
                        <a:cubicBezTo>
                          <a:pt x="1440518" y="1944196"/>
                          <a:pt x="1423631" y="2056590"/>
                          <a:pt x="1439785" y="2111138"/>
                        </a:cubicBezTo>
                        <a:cubicBezTo>
                          <a:pt x="1453986" y="2107999"/>
                          <a:pt x="1465476" y="2111924"/>
                          <a:pt x="1484154" y="2111138"/>
                        </a:cubicBezTo>
                        <a:cubicBezTo>
                          <a:pt x="1483791" y="2081270"/>
                          <a:pt x="1490121" y="2030095"/>
                          <a:pt x="1484154" y="1990108"/>
                        </a:cubicBezTo>
                        <a:cubicBezTo>
                          <a:pt x="1495284" y="1991889"/>
                          <a:pt x="1502164" y="1992287"/>
                          <a:pt x="1510037" y="1997873"/>
                        </a:cubicBezTo>
                        <a:cubicBezTo>
                          <a:pt x="1518426" y="2002296"/>
                          <a:pt x="1524878" y="2015449"/>
                          <a:pt x="1535426" y="2030041"/>
                        </a:cubicBezTo>
                        <a:cubicBezTo>
                          <a:pt x="1559315" y="2055991"/>
                          <a:pt x="1557954" y="2084710"/>
                          <a:pt x="1582753" y="2111138"/>
                        </a:cubicBezTo>
                        <a:cubicBezTo>
                          <a:pt x="1600217" y="2108671"/>
                          <a:pt x="1614445" y="2114721"/>
                          <a:pt x="1631559" y="2111138"/>
                        </a:cubicBezTo>
                        <a:cubicBezTo>
                          <a:pt x="1610139" y="2081896"/>
                          <a:pt x="1602210" y="2045114"/>
                          <a:pt x="1583000" y="2030041"/>
                        </a:cubicBezTo>
                        <a:cubicBezTo>
                          <a:pt x="1563786" y="1996106"/>
                          <a:pt x="1542773" y="1977823"/>
                          <a:pt x="1526798" y="1976798"/>
                        </a:cubicBezTo>
                        <a:cubicBezTo>
                          <a:pt x="1540797" y="1972357"/>
                          <a:pt x="1548640" y="1964543"/>
                          <a:pt x="1552681" y="1958803"/>
                        </a:cubicBezTo>
                        <a:cubicBezTo>
                          <a:pt x="1557853" y="1954120"/>
                          <a:pt x="1564075" y="1940596"/>
                          <a:pt x="1571168" y="1923308"/>
                        </a:cubicBezTo>
                        <a:cubicBezTo>
                          <a:pt x="1578092" y="1905552"/>
                          <a:pt x="1582767" y="1895067"/>
                          <a:pt x="1586944" y="1891017"/>
                        </a:cubicBezTo>
                        <a:cubicBezTo>
                          <a:pt x="1590090" y="1887687"/>
                          <a:pt x="1595552" y="1886608"/>
                          <a:pt x="1609375" y="1885840"/>
                        </a:cubicBezTo>
                        <a:cubicBezTo>
                          <a:pt x="1613814" y="1884827"/>
                          <a:pt x="1616757" y="1886863"/>
                          <a:pt x="1621700" y="1886087"/>
                        </a:cubicBezTo>
                        <a:cubicBezTo>
                          <a:pt x="1618718" y="1876486"/>
                          <a:pt x="1623084" y="1862206"/>
                          <a:pt x="1621700" y="1849359"/>
                        </a:cubicBezTo>
                        <a:cubicBezTo>
                          <a:pt x="1618399" y="1849870"/>
                          <a:pt x="1617170" y="1848982"/>
                          <a:pt x="1612826" y="1849359"/>
                        </a:cubicBezTo>
                        <a:cubicBezTo>
                          <a:pt x="1597192" y="1849182"/>
                          <a:pt x="1586100" y="1849695"/>
                          <a:pt x="1578809" y="1852810"/>
                        </a:cubicBezTo>
                        <a:cubicBezTo>
                          <a:pt x="1571912" y="1854102"/>
                          <a:pt x="1566386" y="1860315"/>
                          <a:pt x="1560075" y="1866121"/>
                        </a:cubicBezTo>
                        <a:cubicBezTo>
                          <a:pt x="1552447" y="1869205"/>
                          <a:pt x="1546384" y="1886829"/>
                          <a:pt x="1538877" y="1907039"/>
                        </a:cubicBezTo>
                        <a:cubicBezTo>
                          <a:pt x="1527618" y="1933221"/>
                          <a:pt x="1520705" y="1950294"/>
                          <a:pt x="1513858" y="1954366"/>
                        </a:cubicBezTo>
                        <a:cubicBezTo>
                          <a:pt x="1507668" y="1961515"/>
                          <a:pt x="1495562" y="1961263"/>
                          <a:pt x="1484154" y="1962501"/>
                        </a:cubicBezTo>
                        <a:cubicBezTo>
                          <a:pt x="1479230" y="1931775"/>
                          <a:pt x="1497429" y="1887306"/>
                          <a:pt x="1484154" y="1849359"/>
                        </a:cubicBezTo>
                        <a:cubicBezTo>
                          <a:pt x="1463522" y="1854501"/>
                          <a:pt x="1452617" y="1847863"/>
                          <a:pt x="1439785" y="1849359"/>
                        </a:cubicBezTo>
                        <a:close/>
                        <a:moveTo>
                          <a:pt x="4376429" y="1843443"/>
                        </a:moveTo>
                        <a:cubicBezTo>
                          <a:pt x="4344036" y="1842792"/>
                          <a:pt x="4313803" y="1852270"/>
                          <a:pt x="4288183" y="1879924"/>
                        </a:cubicBezTo>
                        <a:cubicBezTo>
                          <a:pt x="4264641" y="1903713"/>
                          <a:pt x="4249429" y="1941172"/>
                          <a:pt x="4254166" y="1982467"/>
                        </a:cubicBezTo>
                        <a:cubicBezTo>
                          <a:pt x="4259635" y="2030927"/>
                          <a:pt x="4265650" y="2057461"/>
                          <a:pt x="4287813" y="2081682"/>
                        </a:cubicBezTo>
                        <a:cubicBezTo>
                          <a:pt x="4303043" y="2106597"/>
                          <a:pt x="4334846" y="2113309"/>
                          <a:pt x="4378893" y="2117054"/>
                        </a:cubicBezTo>
                        <a:cubicBezTo>
                          <a:pt x="4410647" y="2120695"/>
                          <a:pt x="4435014" y="2109846"/>
                          <a:pt x="4453829" y="2094870"/>
                        </a:cubicBezTo>
                        <a:cubicBezTo>
                          <a:pt x="4473415" y="2080646"/>
                          <a:pt x="4489397" y="2058526"/>
                          <a:pt x="4494008" y="2032506"/>
                        </a:cubicBezTo>
                        <a:cubicBezTo>
                          <a:pt x="4475597" y="2031677"/>
                          <a:pt x="4467182" y="2026926"/>
                          <a:pt x="4448160" y="2026836"/>
                        </a:cubicBezTo>
                        <a:cubicBezTo>
                          <a:pt x="4441168" y="2049098"/>
                          <a:pt x="4433432" y="2061470"/>
                          <a:pt x="4420798" y="2067755"/>
                        </a:cubicBezTo>
                        <a:cubicBezTo>
                          <a:pt x="4410087" y="2075718"/>
                          <a:pt x="4395775" y="2078987"/>
                          <a:pt x="4379140" y="2080573"/>
                        </a:cubicBezTo>
                        <a:cubicBezTo>
                          <a:pt x="4357127" y="2083263"/>
                          <a:pt x="4336787" y="2077574"/>
                          <a:pt x="4324418" y="2057648"/>
                        </a:cubicBezTo>
                        <a:cubicBezTo>
                          <a:pt x="4308033" y="2039730"/>
                          <a:pt x="4306352" y="2021684"/>
                          <a:pt x="4300015" y="1991587"/>
                        </a:cubicBezTo>
                        <a:cubicBezTo>
                          <a:pt x="4393723" y="1972138"/>
                          <a:pt x="4443906" y="2000664"/>
                          <a:pt x="4495240" y="1991587"/>
                        </a:cubicBezTo>
                        <a:cubicBezTo>
                          <a:pt x="4494645" y="1986543"/>
                          <a:pt x="4495625" y="1982539"/>
                          <a:pt x="4495487" y="1979756"/>
                        </a:cubicBezTo>
                        <a:cubicBezTo>
                          <a:pt x="4495255" y="1935444"/>
                          <a:pt x="4480872" y="1901089"/>
                          <a:pt x="4462209" y="1879185"/>
                        </a:cubicBezTo>
                        <a:cubicBezTo>
                          <a:pt x="4438945" y="1852796"/>
                          <a:pt x="4418497" y="1841497"/>
                          <a:pt x="4376429" y="1843443"/>
                        </a:cubicBezTo>
                        <a:close/>
                        <a:moveTo>
                          <a:pt x="3612703" y="1843443"/>
                        </a:moveTo>
                        <a:cubicBezTo>
                          <a:pt x="3587498" y="1845015"/>
                          <a:pt x="3564195" y="1852576"/>
                          <a:pt x="3550216" y="1859342"/>
                        </a:cubicBezTo>
                        <a:cubicBezTo>
                          <a:pt x="3534468" y="1867048"/>
                          <a:pt x="3520506" y="1890133"/>
                          <a:pt x="3507449" y="1907039"/>
                        </a:cubicBezTo>
                        <a:cubicBezTo>
                          <a:pt x="3497504" y="1928456"/>
                          <a:pt x="3496077" y="1951481"/>
                          <a:pt x="3493399" y="1981235"/>
                        </a:cubicBezTo>
                        <a:cubicBezTo>
                          <a:pt x="3488675" y="2019469"/>
                          <a:pt x="3503607" y="2050585"/>
                          <a:pt x="3526060" y="2081928"/>
                        </a:cubicBezTo>
                        <a:cubicBezTo>
                          <a:pt x="3554943" y="2104833"/>
                          <a:pt x="3574603" y="2117406"/>
                          <a:pt x="3612457" y="2117054"/>
                        </a:cubicBezTo>
                        <a:cubicBezTo>
                          <a:pt x="3642367" y="2124584"/>
                          <a:pt x="3663433" y="2103381"/>
                          <a:pt x="3684804" y="2091542"/>
                        </a:cubicBezTo>
                        <a:cubicBezTo>
                          <a:pt x="3702683" y="2070762"/>
                          <a:pt x="3715631" y="2047442"/>
                          <a:pt x="3721408" y="2020920"/>
                        </a:cubicBezTo>
                        <a:cubicBezTo>
                          <a:pt x="3711983" y="2023934"/>
                          <a:pt x="3689030" y="2011781"/>
                          <a:pt x="3677778" y="2015251"/>
                        </a:cubicBezTo>
                        <a:cubicBezTo>
                          <a:pt x="3676737" y="2039196"/>
                          <a:pt x="3666891" y="2052716"/>
                          <a:pt x="3655593" y="2064551"/>
                        </a:cubicBezTo>
                        <a:cubicBezTo>
                          <a:pt x="3641077" y="2076612"/>
                          <a:pt x="3630152" y="2082805"/>
                          <a:pt x="3611964" y="2080573"/>
                        </a:cubicBezTo>
                        <a:cubicBezTo>
                          <a:pt x="3591924" y="2080734"/>
                          <a:pt x="3570358" y="2070345"/>
                          <a:pt x="3559213" y="2056663"/>
                        </a:cubicBezTo>
                        <a:cubicBezTo>
                          <a:pt x="3547131" y="2036688"/>
                          <a:pt x="3535615" y="2016874"/>
                          <a:pt x="3539001" y="1980002"/>
                        </a:cubicBezTo>
                        <a:cubicBezTo>
                          <a:pt x="3538316" y="1945753"/>
                          <a:pt x="3549615" y="1920652"/>
                          <a:pt x="3559953" y="1903958"/>
                        </a:cubicBezTo>
                        <a:cubicBezTo>
                          <a:pt x="3570020" y="1889246"/>
                          <a:pt x="3591849" y="1880367"/>
                          <a:pt x="3614429" y="1879924"/>
                        </a:cubicBezTo>
                        <a:cubicBezTo>
                          <a:pt x="3627108" y="1882184"/>
                          <a:pt x="3642973" y="1883649"/>
                          <a:pt x="3652266" y="1893235"/>
                        </a:cubicBezTo>
                        <a:cubicBezTo>
                          <a:pt x="3659838" y="1904679"/>
                          <a:pt x="3669192" y="1914991"/>
                          <a:pt x="3674081" y="1932921"/>
                        </a:cubicBezTo>
                        <a:cubicBezTo>
                          <a:pt x="3693934" y="1926162"/>
                          <a:pt x="3708962" y="1932503"/>
                          <a:pt x="3717218" y="1926266"/>
                        </a:cubicBezTo>
                        <a:cubicBezTo>
                          <a:pt x="3716264" y="1901624"/>
                          <a:pt x="3697095" y="1880686"/>
                          <a:pt x="3682462" y="1865011"/>
                        </a:cubicBezTo>
                        <a:cubicBezTo>
                          <a:pt x="3662865" y="1851261"/>
                          <a:pt x="3643076" y="1844853"/>
                          <a:pt x="3612703" y="1843443"/>
                        </a:cubicBezTo>
                        <a:close/>
                        <a:moveTo>
                          <a:pt x="3338204" y="1843443"/>
                        </a:moveTo>
                        <a:cubicBezTo>
                          <a:pt x="3301170" y="1845384"/>
                          <a:pt x="3271648" y="1856451"/>
                          <a:pt x="3249958" y="1879924"/>
                        </a:cubicBezTo>
                        <a:cubicBezTo>
                          <a:pt x="3236019" y="1898062"/>
                          <a:pt x="3223303" y="1945242"/>
                          <a:pt x="3215942" y="1982467"/>
                        </a:cubicBezTo>
                        <a:cubicBezTo>
                          <a:pt x="3221989" y="2021137"/>
                          <a:pt x="3224497" y="2066895"/>
                          <a:pt x="3249588" y="2081682"/>
                        </a:cubicBezTo>
                        <a:cubicBezTo>
                          <a:pt x="3276982" y="2109624"/>
                          <a:pt x="3306616" y="2111250"/>
                          <a:pt x="3340669" y="2117054"/>
                        </a:cubicBezTo>
                        <a:cubicBezTo>
                          <a:pt x="3371892" y="2115832"/>
                          <a:pt x="3393568" y="2109921"/>
                          <a:pt x="3415604" y="2094870"/>
                        </a:cubicBezTo>
                        <a:cubicBezTo>
                          <a:pt x="3433865" y="2083632"/>
                          <a:pt x="3450906" y="2059890"/>
                          <a:pt x="3455783" y="2032506"/>
                        </a:cubicBezTo>
                        <a:cubicBezTo>
                          <a:pt x="3441383" y="2034275"/>
                          <a:pt x="3427150" y="2024111"/>
                          <a:pt x="3409935" y="2026836"/>
                        </a:cubicBezTo>
                        <a:cubicBezTo>
                          <a:pt x="3402142" y="2047037"/>
                          <a:pt x="3394018" y="2057311"/>
                          <a:pt x="3382573" y="2067755"/>
                        </a:cubicBezTo>
                        <a:cubicBezTo>
                          <a:pt x="3370488" y="2079776"/>
                          <a:pt x="3357136" y="2081107"/>
                          <a:pt x="3340916" y="2080573"/>
                        </a:cubicBezTo>
                        <a:cubicBezTo>
                          <a:pt x="3318742" y="2080876"/>
                          <a:pt x="3298500" y="2078255"/>
                          <a:pt x="3286193" y="2057648"/>
                        </a:cubicBezTo>
                        <a:cubicBezTo>
                          <a:pt x="3277081" y="2041239"/>
                          <a:pt x="3263965" y="2021580"/>
                          <a:pt x="3261790" y="1991587"/>
                        </a:cubicBezTo>
                        <a:cubicBezTo>
                          <a:pt x="3331611" y="1990052"/>
                          <a:pt x="3388678" y="1998842"/>
                          <a:pt x="3457015" y="1991587"/>
                        </a:cubicBezTo>
                        <a:cubicBezTo>
                          <a:pt x="3457105" y="1985660"/>
                          <a:pt x="3457172" y="1983103"/>
                          <a:pt x="3457262" y="1979756"/>
                        </a:cubicBezTo>
                        <a:cubicBezTo>
                          <a:pt x="3454605" y="1934669"/>
                          <a:pt x="3455196" y="1905484"/>
                          <a:pt x="3423985" y="1879185"/>
                        </a:cubicBezTo>
                        <a:cubicBezTo>
                          <a:pt x="3398864" y="1858467"/>
                          <a:pt x="3378867" y="1840642"/>
                          <a:pt x="3338204" y="1843443"/>
                        </a:cubicBezTo>
                        <a:close/>
                        <a:moveTo>
                          <a:pt x="2336846" y="1843443"/>
                        </a:moveTo>
                        <a:cubicBezTo>
                          <a:pt x="2311678" y="1842898"/>
                          <a:pt x="2278056" y="1856514"/>
                          <a:pt x="2254517" y="1872529"/>
                        </a:cubicBezTo>
                        <a:cubicBezTo>
                          <a:pt x="2230171" y="1892884"/>
                          <a:pt x="2216308" y="1934767"/>
                          <a:pt x="2214091" y="1980249"/>
                        </a:cubicBezTo>
                        <a:cubicBezTo>
                          <a:pt x="2210683" y="2027157"/>
                          <a:pt x="2222039" y="2059177"/>
                          <a:pt x="2247984" y="2081805"/>
                        </a:cubicBezTo>
                        <a:cubicBezTo>
                          <a:pt x="2276263" y="2105227"/>
                          <a:pt x="2300400" y="2115110"/>
                          <a:pt x="2336846" y="2117054"/>
                        </a:cubicBezTo>
                        <a:cubicBezTo>
                          <a:pt x="2360401" y="2117379"/>
                          <a:pt x="2380794" y="2114538"/>
                          <a:pt x="2400073" y="2101032"/>
                        </a:cubicBezTo>
                        <a:cubicBezTo>
                          <a:pt x="2417156" y="2094813"/>
                          <a:pt x="2435902" y="2077134"/>
                          <a:pt x="2444196" y="2056046"/>
                        </a:cubicBezTo>
                        <a:cubicBezTo>
                          <a:pt x="2451726" y="2036078"/>
                          <a:pt x="2455161" y="2007890"/>
                          <a:pt x="2459355" y="1976551"/>
                        </a:cubicBezTo>
                        <a:cubicBezTo>
                          <a:pt x="2451918" y="1934710"/>
                          <a:pt x="2446297" y="1903399"/>
                          <a:pt x="2425092" y="1878815"/>
                        </a:cubicBezTo>
                        <a:cubicBezTo>
                          <a:pt x="2403000" y="1856806"/>
                          <a:pt x="2371456" y="1844247"/>
                          <a:pt x="2336846" y="1843443"/>
                        </a:cubicBezTo>
                        <a:close/>
                        <a:moveTo>
                          <a:pt x="1774872" y="1843443"/>
                        </a:moveTo>
                        <a:cubicBezTo>
                          <a:pt x="1749272" y="1848512"/>
                          <a:pt x="1719279" y="1852529"/>
                          <a:pt x="1692542" y="1872529"/>
                        </a:cubicBezTo>
                        <a:cubicBezTo>
                          <a:pt x="1670702" y="1896680"/>
                          <a:pt x="1652885" y="1931498"/>
                          <a:pt x="1652117" y="1980249"/>
                        </a:cubicBezTo>
                        <a:cubicBezTo>
                          <a:pt x="1651893" y="2028433"/>
                          <a:pt x="1664898" y="2058104"/>
                          <a:pt x="1686010" y="2081805"/>
                        </a:cubicBezTo>
                        <a:cubicBezTo>
                          <a:pt x="1709455" y="2106464"/>
                          <a:pt x="1735930" y="2118198"/>
                          <a:pt x="1774872" y="2117054"/>
                        </a:cubicBezTo>
                        <a:cubicBezTo>
                          <a:pt x="1794367" y="2119559"/>
                          <a:pt x="1824180" y="2112678"/>
                          <a:pt x="1838098" y="2101032"/>
                        </a:cubicBezTo>
                        <a:cubicBezTo>
                          <a:pt x="1856588" y="2089986"/>
                          <a:pt x="1871419" y="2075058"/>
                          <a:pt x="1882221" y="2056046"/>
                        </a:cubicBezTo>
                        <a:cubicBezTo>
                          <a:pt x="1893918" y="2034798"/>
                          <a:pt x="1898693" y="2014186"/>
                          <a:pt x="1897380" y="1976551"/>
                        </a:cubicBezTo>
                        <a:cubicBezTo>
                          <a:pt x="1900792" y="1928351"/>
                          <a:pt x="1888552" y="1902843"/>
                          <a:pt x="1863117" y="1878815"/>
                        </a:cubicBezTo>
                        <a:cubicBezTo>
                          <a:pt x="1838465" y="1855474"/>
                          <a:pt x="1810298" y="1844404"/>
                          <a:pt x="1774872" y="1843443"/>
                        </a:cubicBezTo>
                        <a:close/>
                        <a:moveTo>
                          <a:pt x="1212915" y="1743612"/>
                        </a:moveTo>
                        <a:cubicBezTo>
                          <a:pt x="1178647" y="1742840"/>
                          <a:pt x="1145521" y="1754991"/>
                          <a:pt x="1118877" y="1771466"/>
                        </a:cubicBezTo>
                        <a:cubicBezTo>
                          <a:pt x="1089197" y="1797373"/>
                          <a:pt x="1080723" y="1815510"/>
                          <a:pt x="1067729" y="1848866"/>
                        </a:cubicBezTo>
                        <a:cubicBezTo>
                          <a:pt x="1087211" y="1851826"/>
                          <a:pt x="1101552" y="1859704"/>
                          <a:pt x="1114563" y="1861191"/>
                        </a:cubicBezTo>
                        <a:cubicBezTo>
                          <a:pt x="1129432" y="1804732"/>
                          <a:pt x="1164515" y="1792170"/>
                          <a:pt x="1213162" y="1785516"/>
                        </a:cubicBezTo>
                        <a:cubicBezTo>
                          <a:pt x="1251638" y="1782691"/>
                          <a:pt x="1276405" y="1793999"/>
                          <a:pt x="1295861" y="1817314"/>
                        </a:cubicBezTo>
                        <a:cubicBezTo>
                          <a:pt x="1310187" y="1842367"/>
                          <a:pt x="1334254" y="1862489"/>
                          <a:pt x="1328769" y="1903342"/>
                        </a:cubicBezTo>
                        <a:cubicBezTo>
                          <a:pt x="1293386" y="1913506"/>
                          <a:pt x="1261685" y="1901685"/>
                          <a:pt x="1196400" y="1903342"/>
                        </a:cubicBezTo>
                        <a:cubicBezTo>
                          <a:pt x="1198195" y="1922698"/>
                          <a:pt x="1193394" y="1927806"/>
                          <a:pt x="1196400" y="1945985"/>
                        </a:cubicBezTo>
                        <a:cubicBezTo>
                          <a:pt x="1232783" y="1935690"/>
                          <a:pt x="1300704" y="1949851"/>
                          <a:pt x="1330741" y="1945985"/>
                        </a:cubicBezTo>
                        <a:cubicBezTo>
                          <a:pt x="1334832" y="1981150"/>
                          <a:pt x="1321353" y="2017872"/>
                          <a:pt x="1296970" y="2041996"/>
                        </a:cubicBezTo>
                        <a:cubicBezTo>
                          <a:pt x="1283069" y="2064100"/>
                          <a:pt x="1249531" y="2074799"/>
                          <a:pt x="1217352" y="2077122"/>
                        </a:cubicBezTo>
                        <a:cubicBezTo>
                          <a:pt x="1157539" y="2078540"/>
                          <a:pt x="1134139" y="2051087"/>
                          <a:pt x="1109141" y="1985425"/>
                        </a:cubicBezTo>
                        <a:cubicBezTo>
                          <a:pt x="1092321" y="1989940"/>
                          <a:pt x="1076290" y="1993657"/>
                          <a:pt x="1063045" y="1997503"/>
                        </a:cubicBezTo>
                        <a:cubicBezTo>
                          <a:pt x="1083124" y="2081608"/>
                          <a:pt x="1145748" y="2115133"/>
                          <a:pt x="1213901" y="2117301"/>
                        </a:cubicBezTo>
                        <a:cubicBezTo>
                          <a:pt x="1270248" y="2118065"/>
                          <a:pt x="1306394" y="2109295"/>
                          <a:pt x="1341217" y="2062209"/>
                        </a:cubicBezTo>
                        <a:cubicBezTo>
                          <a:pt x="1369844" y="2024804"/>
                          <a:pt x="1383355" y="1988650"/>
                          <a:pt x="1380286" y="1926512"/>
                        </a:cubicBezTo>
                        <a:cubicBezTo>
                          <a:pt x="1385446" y="1897202"/>
                          <a:pt x="1374467" y="1864447"/>
                          <a:pt x="1361676" y="1836541"/>
                        </a:cubicBezTo>
                        <a:cubicBezTo>
                          <a:pt x="1349579" y="1805434"/>
                          <a:pt x="1330236" y="1782681"/>
                          <a:pt x="1304612" y="1769741"/>
                        </a:cubicBezTo>
                        <a:cubicBezTo>
                          <a:pt x="1277837" y="1753323"/>
                          <a:pt x="1246905" y="1741663"/>
                          <a:pt x="1212915" y="1743612"/>
                        </a:cubicBezTo>
                        <a:close/>
                        <a:moveTo>
                          <a:pt x="0" y="0"/>
                        </a:moveTo>
                        <a:cubicBezTo>
                          <a:pt x="120378" y="-34404"/>
                          <a:pt x="307705" y="39731"/>
                          <a:pt x="458651" y="0"/>
                        </a:cubicBezTo>
                        <a:cubicBezTo>
                          <a:pt x="609597" y="-39731"/>
                          <a:pt x="591540" y="19665"/>
                          <a:pt x="673463" y="0"/>
                        </a:cubicBezTo>
                        <a:cubicBezTo>
                          <a:pt x="755386" y="-19665"/>
                          <a:pt x="884000" y="37665"/>
                          <a:pt x="1010194" y="0"/>
                        </a:cubicBezTo>
                        <a:cubicBezTo>
                          <a:pt x="1136388" y="-37665"/>
                          <a:pt x="1166941" y="19485"/>
                          <a:pt x="1225006" y="0"/>
                        </a:cubicBezTo>
                        <a:cubicBezTo>
                          <a:pt x="1283071" y="-19485"/>
                          <a:pt x="1662282" y="23301"/>
                          <a:pt x="2049417" y="0"/>
                        </a:cubicBezTo>
                        <a:cubicBezTo>
                          <a:pt x="2436552" y="-23301"/>
                          <a:pt x="2551629" y="66136"/>
                          <a:pt x="2873829" y="0"/>
                        </a:cubicBezTo>
                        <a:cubicBezTo>
                          <a:pt x="3196029" y="-66136"/>
                          <a:pt x="3265923" y="28534"/>
                          <a:pt x="3576320" y="0"/>
                        </a:cubicBezTo>
                        <a:cubicBezTo>
                          <a:pt x="3886717" y="-28534"/>
                          <a:pt x="3742837" y="22114"/>
                          <a:pt x="3791131" y="0"/>
                        </a:cubicBezTo>
                        <a:cubicBezTo>
                          <a:pt x="3839425" y="-22114"/>
                          <a:pt x="4032786" y="43407"/>
                          <a:pt x="4249783" y="0"/>
                        </a:cubicBezTo>
                        <a:cubicBezTo>
                          <a:pt x="4466780" y="-43407"/>
                          <a:pt x="4614094" y="53642"/>
                          <a:pt x="4830354" y="0"/>
                        </a:cubicBezTo>
                        <a:cubicBezTo>
                          <a:pt x="5046614" y="-53642"/>
                          <a:pt x="5019058" y="28942"/>
                          <a:pt x="5167086" y="0"/>
                        </a:cubicBezTo>
                        <a:cubicBezTo>
                          <a:pt x="5315114" y="-28942"/>
                          <a:pt x="5345814" y="16291"/>
                          <a:pt x="5503817" y="0"/>
                        </a:cubicBezTo>
                        <a:cubicBezTo>
                          <a:pt x="5661820" y="-16291"/>
                          <a:pt x="5815786" y="39251"/>
                          <a:pt x="5962469" y="0"/>
                        </a:cubicBezTo>
                        <a:cubicBezTo>
                          <a:pt x="6109152" y="-39251"/>
                          <a:pt x="6211661" y="18798"/>
                          <a:pt x="6299200" y="0"/>
                        </a:cubicBezTo>
                        <a:cubicBezTo>
                          <a:pt x="6386739" y="-18798"/>
                          <a:pt x="6423148" y="19654"/>
                          <a:pt x="6514011" y="0"/>
                        </a:cubicBezTo>
                        <a:cubicBezTo>
                          <a:pt x="6604874" y="-19654"/>
                          <a:pt x="7147602" y="63736"/>
                          <a:pt x="7338423" y="0"/>
                        </a:cubicBezTo>
                        <a:cubicBezTo>
                          <a:pt x="7529244" y="-63736"/>
                          <a:pt x="7702624" y="68479"/>
                          <a:pt x="8040914" y="0"/>
                        </a:cubicBezTo>
                        <a:cubicBezTo>
                          <a:pt x="8379204" y="-68479"/>
                          <a:pt x="8287301" y="5007"/>
                          <a:pt x="8377646" y="0"/>
                        </a:cubicBezTo>
                        <a:cubicBezTo>
                          <a:pt x="8467991" y="-5007"/>
                          <a:pt x="8546182" y="23458"/>
                          <a:pt x="8592457" y="0"/>
                        </a:cubicBezTo>
                        <a:cubicBezTo>
                          <a:pt x="8638732" y="-23458"/>
                          <a:pt x="8723466" y="1145"/>
                          <a:pt x="8807269" y="0"/>
                        </a:cubicBezTo>
                        <a:cubicBezTo>
                          <a:pt x="8891072" y="-1145"/>
                          <a:pt x="9060998" y="4972"/>
                          <a:pt x="9144000" y="0"/>
                        </a:cubicBezTo>
                        <a:cubicBezTo>
                          <a:pt x="9227002" y="-4972"/>
                          <a:pt x="9780115" y="52488"/>
                          <a:pt x="9968411" y="0"/>
                        </a:cubicBezTo>
                        <a:cubicBezTo>
                          <a:pt x="10156707" y="-52488"/>
                          <a:pt x="10107683" y="14442"/>
                          <a:pt x="10183223" y="0"/>
                        </a:cubicBezTo>
                        <a:cubicBezTo>
                          <a:pt x="10258763" y="-14442"/>
                          <a:pt x="10298871" y="4425"/>
                          <a:pt x="10398034" y="0"/>
                        </a:cubicBezTo>
                        <a:cubicBezTo>
                          <a:pt x="10497197" y="-4425"/>
                          <a:pt x="10762950" y="16656"/>
                          <a:pt x="10856686" y="0"/>
                        </a:cubicBezTo>
                        <a:cubicBezTo>
                          <a:pt x="10950422" y="-16656"/>
                          <a:pt x="11100883" y="3154"/>
                          <a:pt x="11193417" y="0"/>
                        </a:cubicBezTo>
                        <a:cubicBezTo>
                          <a:pt x="11285951" y="-3154"/>
                          <a:pt x="11314308" y="20784"/>
                          <a:pt x="11408229" y="0"/>
                        </a:cubicBezTo>
                        <a:cubicBezTo>
                          <a:pt x="11502150" y="-20784"/>
                          <a:pt x="11515660" y="2133"/>
                          <a:pt x="11623040" y="0"/>
                        </a:cubicBezTo>
                        <a:cubicBezTo>
                          <a:pt x="11730420" y="-2133"/>
                          <a:pt x="11980332" y="30722"/>
                          <a:pt x="12192000" y="0"/>
                        </a:cubicBezTo>
                        <a:cubicBezTo>
                          <a:pt x="12226250" y="239027"/>
                          <a:pt x="12176233" y="346756"/>
                          <a:pt x="12192000" y="504697"/>
                        </a:cubicBezTo>
                        <a:cubicBezTo>
                          <a:pt x="12207767" y="662638"/>
                          <a:pt x="12151898" y="819601"/>
                          <a:pt x="12192000" y="1084808"/>
                        </a:cubicBezTo>
                        <a:cubicBezTo>
                          <a:pt x="12232102" y="1350015"/>
                          <a:pt x="12156565" y="1352201"/>
                          <a:pt x="12192000" y="1589504"/>
                        </a:cubicBezTo>
                        <a:cubicBezTo>
                          <a:pt x="12227435" y="1826807"/>
                          <a:pt x="12191682" y="2022313"/>
                          <a:pt x="12192000" y="2320444"/>
                        </a:cubicBezTo>
                        <a:cubicBezTo>
                          <a:pt x="12192318" y="2618575"/>
                          <a:pt x="12145615" y="2752163"/>
                          <a:pt x="12192000" y="2900555"/>
                        </a:cubicBezTo>
                        <a:cubicBezTo>
                          <a:pt x="12238385" y="3048947"/>
                          <a:pt x="12179592" y="3247294"/>
                          <a:pt x="12192000" y="3480666"/>
                        </a:cubicBezTo>
                        <a:cubicBezTo>
                          <a:pt x="12204408" y="3714038"/>
                          <a:pt x="12113915" y="3874847"/>
                          <a:pt x="12192000" y="4136191"/>
                        </a:cubicBezTo>
                        <a:cubicBezTo>
                          <a:pt x="12270085" y="4397536"/>
                          <a:pt x="12183053" y="4473110"/>
                          <a:pt x="12192000" y="4565474"/>
                        </a:cubicBezTo>
                        <a:cubicBezTo>
                          <a:pt x="12200947" y="4657838"/>
                          <a:pt x="12121907" y="5118252"/>
                          <a:pt x="12192000" y="5296413"/>
                        </a:cubicBezTo>
                        <a:cubicBezTo>
                          <a:pt x="12262093" y="5474574"/>
                          <a:pt x="12174672" y="5582471"/>
                          <a:pt x="12192000" y="5725696"/>
                        </a:cubicBezTo>
                        <a:cubicBezTo>
                          <a:pt x="12209328" y="5868921"/>
                          <a:pt x="12141894" y="6096158"/>
                          <a:pt x="12192000" y="6456635"/>
                        </a:cubicBezTo>
                        <a:cubicBezTo>
                          <a:pt x="12242106" y="6817112"/>
                          <a:pt x="12168954" y="6664329"/>
                          <a:pt x="12192000" y="6810503"/>
                        </a:cubicBezTo>
                        <a:cubicBezTo>
                          <a:pt x="12215046" y="6956677"/>
                          <a:pt x="12168680" y="7361859"/>
                          <a:pt x="12192000" y="7541443"/>
                        </a:cubicBezTo>
                        <a:cubicBezTo>
                          <a:pt x="12118805" y="7573269"/>
                          <a:pt x="11962209" y="7505997"/>
                          <a:pt x="11855269" y="7541443"/>
                        </a:cubicBezTo>
                        <a:cubicBezTo>
                          <a:pt x="11748329" y="7576889"/>
                          <a:pt x="11354416" y="7479884"/>
                          <a:pt x="11152777" y="7541443"/>
                        </a:cubicBezTo>
                        <a:cubicBezTo>
                          <a:pt x="10951138" y="7603002"/>
                          <a:pt x="10638598" y="7516566"/>
                          <a:pt x="10450286" y="7541443"/>
                        </a:cubicBezTo>
                        <a:cubicBezTo>
                          <a:pt x="10261974" y="7566320"/>
                          <a:pt x="10119269" y="7512565"/>
                          <a:pt x="9991634" y="7541443"/>
                        </a:cubicBezTo>
                        <a:cubicBezTo>
                          <a:pt x="9863999" y="7570321"/>
                          <a:pt x="9715452" y="7521628"/>
                          <a:pt x="9532983" y="7541443"/>
                        </a:cubicBezTo>
                        <a:cubicBezTo>
                          <a:pt x="9350514" y="7561258"/>
                          <a:pt x="9397890" y="7527488"/>
                          <a:pt x="9318171" y="7541443"/>
                        </a:cubicBezTo>
                        <a:cubicBezTo>
                          <a:pt x="9238452" y="7555398"/>
                          <a:pt x="9096109" y="7532480"/>
                          <a:pt x="8981440" y="7541443"/>
                        </a:cubicBezTo>
                        <a:cubicBezTo>
                          <a:pt x="8866771" y="7550406"/>
                          <a:pt x="8334775" y="7534843"/>
                          <a:pt x="8157029" y="7541443"/>
                        </a:cubicBezTo>
                        <a:cubicBezTo>
                          <a:pt x="7979283" y="7548043"/>
                          <a:pt x="8027537" y="7519490"/>
                          <a:pt x="7942217" y="7541443"/>
                        </a:cubicBezTo>
                        <a:cubicBezTo>
                          <a:pt x="7856897" y="7563396"/>
                          <a:pt x="7646377" y="7492820"/>
                          <a:pt x="7361646" y="7541443"/>
                        </a:cubicBezTo>
                        <a:cubicBezTo>
                          <a:pt x="7076915" y="7590066"/>
                          <a:pt x="7131289" y="7527167"/>
                          <a:pt x="7024914" y="7541443"/>
                        </a:cubicBezTo>
                        <a:cubicBezTo>
                          <a:pt x="6918539" y="7555719"/>
                          <a:pt x="6511202" y="7530844"/>
                          <a:pt x="6200503" y="7541443"/>
                        </a:cubicBezTo>
                        <a:cubicBezTo>
                          <a:pt x="5889804" y="7552042"/>
                          <a:pt x="5796870" y="7486963"/>
                          <a:pt x="5619931" y="7541443"/>
                        </a:cubicBezTo>
                        <a:cubicBezTo>
                          <a:pt x="5442992" y="7595923"/>
                          <a:pt x="5488913" y="7532424"/>
                          <a:pt x="5405120" y="7541443"/>
                        </a:cubicBezTo>
                        <a:cubicBezTo>
                          <a:pt x="5321327" y="7550462"/>
                          <a:pt x="4906638" y="7499877"/>
                          <a:pt x="4702629" y="7541443"/>
                        </a:cubicBezTo>
                        <a:cubicBezTo>
                          <a:pt x="4498620" y="7583009"/>
                          <a:pt x="4425269" y="7492694"/>
                          <a:pt x="4243977" y="7541443"/>
                        </a:cubicBezTo>
                        <a:cubicBezTo>
                          <a:pt x="4062685" y="7590192"/>
                          <a:pt x="3856938" y="7517705"/>
                          <a:pt x="3663406" y="7541443"/>
                        </a:cubicBezTo>
                        <a:cubicBezTo>
                          <a:pt x="3469874" y="7565181"/>
                          <a:pt x="3266108" y="7489857"/>
                          <a:pt x="2960914" y="7541443"/>
                        </a:cubicBezTo>
                        <a:cubicBezTo>
                          <a:pt x="2655720" y="7593029"/>
                          <a:pt x="2519975" y="7526717"/>
                          <a:pt x="2258423" y="7541443"/>
                        </a:cubicBezTo>
                        <a:cubicBezTo>
                          <a:pt x="1996871" y="7556169"/>
                          <a:pt x="1830387" y="7506238"/>
                          <a:pt x="1555931" y="7541443"/>
                        </a:cubicBezTo>
                        <a:cubicBezTo>
                          <a:pt x="1281475" y="7576648"/>
                          <a:pt x="1150523" y="7521073"/>
                          <a:pt x="853440" y="7541443"/>
                        </a:cubicBezTo>
                        <a:cubicBezTo>
                          <a:pt x="556357" y="7561813"/>
                          <a:pt x="312830" y="7454625"/>
                          <a:pt x="0" y="7541443"/>
                        </a:cubicBezTo>
                        <a:cubicBezTo>
                          <a:pt x="-20900" y="7425976"/>
                          <a:pt x="21925" y="7176278"/>
                          <a:pt x="0" y="7036746"/>
                        </a:cubicBezTo>
                        <a:cubicBezTo>
                          <a:pt x="-21925" y="6897214"/>
                          <a:pt x="64719" y="6516504"/>
                          <a:pt x="0" y="6305807"/>
                        </a:cubicBezTo>
                        <a:cubicBezTo>
                          <a:pt x="-64719" y="6095110"/>
                          <a:pt x="44248" y="5790806"/>
                          <a:pt x="0" y="5650281"/>
                        </a:cubicBezTo>
                        <a:cubicBezTo>
                          <a:pt x="-44248" y="5509756"/>
                          <a:pt x="2533" y="5382816"/>
                          <a:pt x="0" y="5296413"/>
                        </a:cubicBezTo>
                        <a:cubicBezTo>
                          <a:pt x="-2533" y="5210010"/>
                          <a:pt x="74275" y="4815629"/>
                          <a:pt x="0" y="4640888"/>
                        </a:cubicBezTo>
                        <a:cubicBezTo>
                          <a:pt x="-74275" y="4466147"/>
                          <a:pt x="48654" y="4174886"/>
                          <a:pt x="0" y="3909948"/>
                        </a:cubicBezTo>
                        <a:cubicBezTo>
                          <a:pt x="-48654" y="3645010"/>
                          <a:pt x="61453" y="3382261"/>
                          <a:pt x="0" y="3179008"/>
                        </a:cubicBezTo>
                        <a:cubicBezTo>
                          <a:pt x="-61453" y="2975755"/>
                          <a:pt x="34115" y="2888679"/>
                          <a:pt x="0" y="2749726"/>
                        </a:cubicBezTo>
                        <a:cubicBezTo>
                          <a:pt x="-34115" y="2610773"/>
                          <a:pt x="18851" y="2408113"/>
                          <a:pt x="0" y="2320444"/>
                        </a:cubicBezTo>
                        <a:cubicBezTo>
                          <a:pt x="-18851" y="2232775"/>
                          <a:pt x="24976" y="2078828"/>
                          <a:pt x="0" y="1891162"/>
                        </a:cubicBezTo>
                        <a:cubicBezTo>
                          <a:pt x="-24976" y="1703496"/>
                          <a:pt x="53980" y="1449541"/>
                          <a:pt x="0" y="1311051"/>
                        </a:cubicBezTo>
                        <a:cubicBezTo>
                          <a:pt x="-53980" y="1172561"/>
                          <a:pt x="8820" y="835965"/>
                          <a:pt x="0" y="655525"/>
                        </a:cubicBezTo>
                        <a:cubicBezTo>
                          <a:pt x="-8820" y="475085"/>
                          <a:pt x="65801" y="313072"/>
                          <a:pt x="0" y="0"/>
                        </a:cubicBezTo>
                        <a:close/>
                      </a:path>
                      <a:path w="12192000" h="7541443" stroke="0" extrusionOk="0">
                        <a:moveTo>
                          <a:pt x="2668756" y="5506959"/>
                        </a:moveTo>
                        <a:cubicBezTo>
                          <a:pt x="2683380" y="5627181"/>
                          <a:pt x="2642634" y="5697832"/>
                          <a:pt x="2668756" y="5768738"/>
                        </a:cubicBezTo>
                        <a:cubicBezTo>
                          <a:pt x="2683122" y="5764567"/>
                          <a:pt x="2698158" y="5771676"/>
                          <a:pt x="2716576" y="5768738"/>
                        </a:cubicBezTo>
                        <a:cubicBezTo>
                          <a:pt x="2743480" y="5693016"/>
                          <a:pt x="2818217" y="5642817"/>
                          <a:pt x="2839578" y="5570308"/>
                        </a:cubicBezTo>
                        <a:cubicBezTo>
                          <a:pt x="2862349" y="5610917"/>
                          <a:pt x="2825361" y="5689131"/>
                          <a:pt x="2839578" y="5768738"/>
                        </a:cubicBezTo>
                        <a:cubicBezTo>
                          <a:pt x="2851005" y="5767361"/>
                          <a:pt x="2871450" y="5769184"/>
                          <a:pt x="2883948" y="5768738"/>
                        </a:cubicBezTo>
                        <a:cubicBezTo>
                          <a:pt x="2864364" y="5654754"/>
                          <a:pt x="2901631" y="5598896"/>
                          <a:pt x="2883948" y="5506959"/>
                        </a:cubicBezTo>
                        <a:cubicBezTo>
                          <a:pt x="2866091" y="5510208"/>
                          <a:pt x="2859797" y="5504482"/>
                          <a:pt x="2836127" y="5506959"/>
                        </a:cubicBezTo>
                        <a:cubicBezTo>
                          <a:pt x="2798303" y="5590142"/>
                          <a:pt x="2750361" y="5594529"/>
                          <a:pt x="2713126" y="5706621"/>
                        </a:cubicBezTo>
                        <a:cubicBezTo>
                          <a:pt x="2691902" y="5666459"/>
                          <a:pt x="2727528" y="5585212"/>
                          <a:pt x="2713126" y="5506959"/>
                        </a:cubicBezTo>
                        <a:cubicBezTo>
                          <a:pt x="2697265" y="5507403"/>
                          <a:pt x="2687314" y="5506138"/>
                          <a:pt x="2668756" y="5506959"/>
                        </a:cubicBezTo>
                        <a:close/>
                        <a:moveTo>
                          <a:pt x="2707457" y="5407867"/>
                        </a:moveTo>
                        <a:cubicBezTo>
                          <a:pt x="2709484" y="5428271"/>
                          <a:pt x="2715402" y="5444245"/>
                          <a:pt x="2730011" y="5455318"/>
                        </a:cubicBezTo>
                        <a:cubicBezTo>
                          <a:pt x="2740269" y="5461531"/>
                          <a:pt x="2759764" y="5466583"/>
                          <a:pt x="2780419" y="5471710"/>
                        </a:cubicBezTo>
                        <a:cubicBezTo>
                          <a:pt x="2798966" y="5473067"/>
                          <a:pt x="2816406" y="5469074"/>
                          <a:pt x="2830581" y="5455194"/>
                        </a:cubicBezTo>
                        <a:cubicBezTo>
                          <a:pt x="2846849" y="5446930"/>
                          <a:pt x="2850520" y="5431986"/>
                          <a:pt x="2853136" y="5407867"/>
                        </a:cubicBezTo>
                        <a:cubicBezTo>
                          <a:pt x="2845741" y="5409840"/>
                          <a:pt x="2828937" y="5407625"/>
                          <a:pt x="2822817" y="5407867"/>
                        </a:cubicBezTo>
                        <a:cubicBezTo>
                          <a:pt x="2820732" y="5421419"/>
                          <a:pt x="2817290" y="5427343"/>
                          <a:pt x="2809136" y="5433133"/>
                        </a:cubicBezTo>
                        <a:cubicBezTo>
                          <a:pt x="2802276" y="5437404"/>
                          <a:pt x="2792472" y="5441190"/>
                          <a:pt x="2778940" y="5441144"/>
                        </a:cubicBezTo>
                        <a:cubicBezTo>
                          <a:pt x="2766760" y="5441987"/>
                          <a:pt x="2758876" y="5436548"/>
                          <a:pt x="2751456" y="5432886"/>
                        </a:cubicBezTo>
                        <a:cubicBezTo>
                          <a:pt x="2744913" y="5427681"/>
                          <a:pt x="2740622" y="5420769"/>
                          <a:pt x="2737775" y="5407867"/>
                        </a:cubicBezTo>
                        <a:cubicBezTo>
                          <a:pt x="2730430" y="5410890"/>
                          <a:pt x="2714355" y="5406253"/>
                          <a:pt x="2707457" y="5407867"/>
                        </a:cubicBezTo>
                        <a:close/>
                        <a:moveTo>
                          <a:pt x="4226531" y="5027755"/>
                        </a:moveTo>
                        <a:cubicBezTo>
                          <a:pt x="4227698" y="5035498"/>
                          <a:pt x="4225318" y="5038701"/>
                          <a:pt x="4226531" y="5044024"/>
                        </a:cubicBezTo>
                        <a:cubicBezTo>
                          <a:pt x="4225800" y="5063330"/>
                          <a:pt x="4221831" y="5080714"/>
                          <a:pt x="4219382" y="5088393"/>
                        </a:cubicBezTo>
                        <a:cubicBezTo>
                          <a:pt x="4212364" y="5103031"/>
                          <a:pt x="4204921" y="5109741"/>
                          <a:pt x="4190049" y="5119082"/>
                        </a:cubicBezTo>
                        <a:cubicBezTo>
                          <a:pt x="4177214" y="5126999"/>
                          <a:pt x="4165320" y="5128037"/>
                          <a:pt x="4144448" y="5130298"/>
                        </a:cubicBezTo>
                        <a:cubicBezTo>
                          <a:pt x="4126811" y="5133691"/>
                          <a:pt x="4114496" y="5124569"/>
                          <a:pt x="4105131" y="5118466"/>
                        </a:cubicBezTo>
                        <a:cubicBezTo>
                          <a:pt x="4095048" y="5110542"/>
                          <a:pt x="4094634" y="5101558"/>
                          <a:pt x="4091697" y="5088886"/>
                        </a:cubicBezTo>
                        <a:cubicBezTo>
                          <a:pt x="4093761" y="5080617"/>
                          <a:pt x="4093557" y="5075484"/>
                          <a:pt x="4097860" y="5067811"/>
                        </a:cubicBezTo>
                        <a:cubicBezTo>
                          <a:pt x="4102712" y="5063447"/>
                          <a:pt x="4110019" y="5057118"/>
                          <a:pt x="4115361" y="5053391"/>
                        </a:cubicBezTo>
                        <a:cubicBezTo>
                          <a:pt x="4120866" y="5051431"/>
                          <a:pt x="4133982" y="5044396"/>
                          <a:pt x="4154061" y="5044517"/>
                        </a:cubicBezTo>
                        <a:cubicBezTo>
                          <a:pt x="4184917" y="5040078"/>
                          <a:pt x="4210799" y="5034721"/>
                          <a:pt x="4226531" y="5027755"/>
                        </a:cubicBezTo>
                        <a:close/>
                        <a:moveTo>
                          <a:pt x="959558" y="4934087"/>
                        </a:moveTo>
                        <a:cubicBezTo>
                          <a:pt x="1006758" y="4931248"/>
                          <a:pt x="1018416" y="4939011"/>
                          <a:pt x="1060869" y="4934087"/>
                        </a:cubicBezTo>
                        <a:cubicBezTo>
                          <a:pt x="1070647" y="5015270"/>
                          <a:pt x="1039832" y="5049825"/>
                          <a:pt x="1060869" y="5122657"/>
                        </a:cubicBezTo>
                        <a:cubicBezTo>
                          <a:pt x="1002503" y="5128612"/>
                          <a:pt x="982919" y="5122409"/>
                          <a:pt x="920119" y="5122657"/>
                        </a:cubicBezTo>
                        <a:cubicBezTo>
                          <a:pt x="951484" y="5092180"/>
                          <a:pt x="974062" y="5022096"/>
                          <a:pt x="959558" y="4934087"/>
                        </a:cubicBezTo>
                        <a:close/>
                        <a:moveTo>
                          <a:pt x="3394121" y="4928171"/>
                        </a:moveTo>
                        <a:cubicBezTo>
                          <a:pt x="3414076" y="4928866"/>
                          <a:pt x="3434156" y="4932980"/>
                          <a:pt x="3448967" y="4953190"/>
                        </a:cubicBezTo>
                        <a:cubicBezTo>
                          <a:pt x="3464078" y="4965785"/>
                          <a:pt x="3472123" y="4991158"/>
                          <a:pt x="3471028" y="5026769"/>
                        </a:cubicBezTo>
                        <a:cubicBezTo>
                          <a:pt x="3468155" y="5061339"/>
                          <a:pt x="3466208" y="5082787"/>
                          <a:pt x="3449090" y="5103430"/>
                        </a:cubicBezTo>
                        <a:cubicBezTo>
                          <a:pt x="3437086" y="5118128"/>
                          <a:pt x="3418402" y="5128397"/>
                          <a:pt x="3394121" y="5128572"/>
                        </a:cubicBezTo>
                        <a:cubicBezTo>
                          <a:pt x="3373178" y="5123769"/>
                          <a:pt x="3353794" y="5119248"/>
                          <a:pt x="3338906" y="5103553"/>
                        </a:cubicBezTo>
                        <a:cubicBezTo>
                          <a:pt x="3323893" y="5088796"/>
                          <a:pt x="3314050" y="5058645"/>
                          <a:pt x="3316968" y="5028248"/>
                        </a:cubicBezTo>
                        <a:cubicBezTo>
                          <a:pt x="3317458" y="4995120"/>
                          <a:pt x="3320650" y="4970679"/>
                          <a:pt x="3338906" y="4953067"/>
                        </a:cubicBezTo>
                        <a:cubicBezTo>
                          <a:pt x="3351729" y="4937102"/>
                          <a:pt x="3371821" y="4922391"/>
                          <a:pt x="3394121" y="4928171"/>
                        </a:cubicBezTo>
                        <a:close/>
                        <a:moveTo>
                          <a:pt x="1565322" y="4928171"/>
                        </a:moveTo>
                        <a:cubicBezTo>
                          <a:pt x="1585083" y="4928948"/>
                          <a:pt x="1605190" y="4940578"/>
                          <a:pt x="1620167" y="4953190"/>
                        </a:cubicBezTo>
                        <a:cubicBezTo>
                          <a:pt x="1634286" y="4969353"/>
                          <a:pt x="1644170" y="4994572"/>
                          <a:pt x="1642229" y="5026769"/>
                        </a:cubicBezTo>
                        <a:cubicBezTo>
                          <a:pt x="1641526" y="5061048"/>
                          <a:pt x="1631186" y="5088302"/>
                          <a:pt x="1620290" y="5103430"/>
                        </a:cubicBezTo>
                        <a:cubicBezTo>
                          <a:pt x="1603875" y="5118108"/>
                          <a:pt x="1587804" y="5122723"/>
                          <a:pt x="1565322" y="5128572"/>
                        </a:cubicBezTo>
                        <a:cubicBezTo>
                          <a:pt x="1542760" y="5129119"/>
                          <a:pt x="1522822" y="5124997"/>
                          <a:pt x="1510106" y="5103553"/>
                        </a:cubicBezTo>
                        <a:cubicBezTo>
                          <a:pt x="1494681" y="5087066"/>
                          <a:pt x="1490187" y="5067309"/>
                          <a:pt x="1488168" y="5028248"/>
                        </a:cubicBezTo>
                        <a:cubicBezTo>
                          <a:pt x="1486482" y="4994432"/>
                          <a:pt x="1495427" y="4968262"/>
                          <a:pt x="1510106" y="4953067"/>
                        </a:cubicBezTo>
                        <a:cubicBezTo>
                          <a:pt x="1527460" y="4931245"/>
                          <a:pt x="1547037" y="4924115"/>
                          <a:pt x="1565322" y="4928171"/>
                        </a:cubicBezTo>
                        <a:close/>
                        <a:moveTo>
                          <a:pt x="2376672" y="4927924"/>
                        </a:moveTo>
                        <a:cubicBezTo>
                          <a:pt x="2399786" y="4927510"/>
                          <a:pt x="2419148" y="4935083"/>
                          <a:pt x="2431641" y="4953560"/>
                        </a:cubicBezTo>
                        <a:cubicBezTo>
                          <a:pt x="2441296" y="4967128"/>
                          <a:pt x="2447605" y="4979987"/>
                          <a:pt x="2448402" y="5003106"/>
                        </a:cubicBezTo>
                        <a:cubicBezTo>
                          <a:pt x="2391285" y="5015511"/>
                          <a:pt x="2364497" y="4993334"/>
                          <a:pt x="2302230" y="5003106"/>
                        </a:cubicBezTo>
                        <a:cubicBezTo>
                          <a:pt x="2305734" y="4978542"/>
                          <a:pt x="2315892" y="4960386"/>
                          <a:pt x="2325277" y="4948383"/>
                        </a:cubicBezTo>
                        <a:cubicBezTo>
                          <a:pt x="2340697" y="4938128"/>
                          <a:pt x="2354222" y="4924948"/>
                          <a:pt x="2376672" y="4927924"/>
                        </a:cubicBezTo>
                        <a:close/>
                        <a:moveTo>
                          <a:pt x="3123812" y="4926199"/>
                        </a:moveTo>
                        <a:cubicBezTo>
                          <a:pt x="3143188" y="4922503"/>
                          <a:pt x="3159509" y="4933878"/>
                          <a:pt x="3172988" y="4951095"/>
                        </a:cubicBezTo>
                        <a:cubicBezTo>
                          <a:pt x="3185533" y="4967107"/>
                          <a:pt x="3191594" y="4991327"/>
                          <a:pt x="3193571" y="5026030"/>
                        </a:cubicBezTo>
                        <a:cubicBezTo>
                          <a:pt x="3196758" y="5061291"/>
                          <a:pt x="3182298" y="5088239"/>
                          <a:pt x="3172495" y="5103553"/>
                        </a:cubicBezTo>
                        <a:cubicBezTo>
                          <a:pt x="3159114" y="5119234"/>
                          <a:pt x="3137373" y="5130525"/>
                          <a:pt x="3121840" y="5128572"/>
                        </a:cubicBezTo>
                        <a:cubicBezTo>
                          <a:pt x="3097846" y="5129576"/>
                          <a:pt x="3083007" y="5120438"/>
                          <a:pt x="3072294" y="5104416"/>
                        </a:cubicBezTo>
                        <a:cubicBezTo>
                          <a:pt x="3053369" y="5085830"/>
                          <a:pt x="3049704" y="5063415"/>
                          <a:pt x="3051835" y="5029727"/>
                        </a:cubicBezTo>
                        <a:cubicBezTo>
                          <a:pt x="3051386" y="4998083"/>
                          <a:pt x="3060542" y="4975635"/>
                          <a:pt x="3073650" y="4952697"/>
                        </a:cubicBezTo>
                        <a:cubicBezTo>
                          <a:pt x="3084312" y="4933543"/>
                          <a:pt x="3110003" y="4927949"/>
                          <a:pt x="3123812" y="4926199"/>
                        </a:cubicBezTo>
                        <a:close/>
                        <a:moveTo>
                          <a:pt x="1295012" y="4926199"/>
                        </a:moveTo>
                        <a:cubicBezTo>
                          <a:pt x="1310975" y="4928848"/>
                          <a:pt x="1331511" y="4934556"/>
                          <a:pt x="1344188" y="4951095"/>
                        </a:cubicBezTo>
                        <a:cubicBezTo>
                          <a:pt x="1357750" y="4968499"/>
                          <a:pt x="1363063" y="4989460"/>
                          <a:pt x="1364771" y="5026030"/>
                        </a:cubicBezTo>
                        <a:cubicBezTo>
                          <a:pt x="1365934" y="5061460"/>
                          <a:pt x="1359838" y="5087635"/>
                          <a:pt x="1343695" y="5103553"/>
                        </a:cubicBezTo>
                        <a:cubicBezTo>
                          <a:pt x="1326222" y="5118174"/>
                          <a:pt x="1313212" y="5125583"/>
                          <a:pt x="1293041" y="5128572"/>
                        </a:cubicBezTo>
                        <a:cubicBezTo>
                          <a:pt x="1271368" y="5129115"/>
                          <a:pt x="1257901" y="5122165"/>
                          <a:pt x="1243495" y="5104416"/>
                        </a:cubicBezTo>
                        <a:cubicBezTo>
                          <a:pt x="1229598" y="5089170"/>
                          <a:pt x="1215839" y="5063930"/>
                          <a:pt x="1223035" y="5029727"/>
                        </a:cubicBezTo>
                        <a:cubicBezTo>
                          <a:pt x="1224358" y="4998332"/>
                          <a:pt x="1229763" y="4970811"/>
                          <a:pt x="1244850" y="4952697"/>
                        </a:cubicBezTo>
                        <a:cubicBezTo>
                          <a:pt x="1260192" y="4937734"/>
                          <a:pt x="1280595" y="4926035"/>
                          <a:pt x="1295012" y="4926199"/>
                        </a:cubicBezTo>
                        <a:close/>
                        <a:moveTo>
                          <a:pt x="4907132" y="4897359"/>
                        </a:moveTo>
                        <a:cubicBezTo>
                          <a:pt x="4930015" y="4964249"/>
                          <a:pt x="4882112" y="5063154"/>
                          <a:pt x="4907132" y="5159138"/>
                        </a:cubicBezTo>
                        <a:cubicBezTo>
                          <a:pt x="4919149" y="5154154"/>
                          <a:pt x="4936353" y="5164439"/>
                          <a:pt x="4954951" y="5159138"/>
                        </a:cubicBezTo>
                        <a:cubicBezTo>
                          <a:pt x="4981197" y="5077601"/>
                          <a:pt x="5031164" y="5039506"/>
                          <a:pt x="5077953" y="4960708"/>
                        </a:cubicBezTo>
                        <a:cubicBezTo>
                          <a:pt x="5086378" y="5034652"/>
                          <a:pt x="5077281" y="5089889"/>
                          <a:pt x="5077953" y="5159138"/>
                        </a:cubicBezTo>
                        <a:cubicBezTo>
                          <a:pt x="5098626" y="5155763"/>
                          <a:pt x="5101445" y="5160093"/>
                          <a:pt x="5122323" y="5159138"/>
                        </a:cubicBezTo>
                        <a:cubicBezTo>
                          <a:pt x="5102784" y="5101217"/>
                          <a:pt x="5127035" y="4975490"/>
                          <a:pt x="5122323" y="4897359"/>
                        </a:cubicBezTo>
                        <a:cubicBezTo>
                          <a:pt x="5107315" y="4899977"/>
                          <a:pt x="5098333" y="4894516"/>
                          <a:pt x="5074502" y="4897359"/>
                        </a:cubicBezTo>
                        <a:cubicBezTo>
                          <a:pt x="5041437" y="4992173"/>
                          <a:pt x="4982579" y="5019609"/>
                          <a:pt x="4951501" y="5097021"/>
                        </a:cubicBezTo>
                        <a:cubicBezTo>
                          <a:pt x="4946563" y="5028612"/>
                          <a:pt x="4961461" y="4943104"/>
                          <a:pt x="4951501" y="4897359"/>
                        </a:cubicBezTo>
                        <a:cubicBezTo>
                          <a:pt x="4931195" y="4898018"/>
                          <a:pt x="4918287" y="4894021"/>
                          <a:pt x="4907132" y="4897359"/>
                        </a:cubicBezTo>
                        <a:close/>
                        <a:moveTo>
                          <a:pt x="4622121" y="4897359"/>
                        </a:moveTo>
                        <a:cubicBezTo>
                          <a:pt x="4630141" y="5010140"/>
                          <a:pt x="4605466" y="5106453"/>
                          <a:pt x="4622121" y="5159138"/>
                        </a:cubicBezTo>
                        <a:cubicBezTo>
                          <a:pt x="4697293" y="5153910"/>
                          <a:pt x="4728175" y="5165168"/>
                          <a:pt x="4825727" y="5159138"/>
                        </a:cubicBezTo>
                        <a:cubicBezTo>
                          <a:pt x="4827258" y="5175316"/>
                          <a:pt x="4819517" y="5204920"/>
                          <a:pt x="4825727" y="5233333"/>
                        </a:cubicBezTo>
                        <a:cubicBezTo>
                          <a:pt x="4843448" y="5232363"/>
                          <a:pt x="4849239" y="5235972"/>
                          <a:pt x="4862208" y="5233333"/>
                        </a:cubicBezTo>
                        <a:cubicBezTo>
                          <a:pt x="4852744" y="5197924"/>
                          <a:pt x="4873294" y="5149884"/>
                          <a:pt x="4862208" y="5122657"/>
                        </a:cubicBezTo>
                        <a:cubicBezTo>
                          <a:pt x="4849120" y="5124673"/>
                          <a:pt x="4840299" y="5120500"/>
                          <a:pt x="4833615" y="5122657"/>
                        </a:cubicBezTo>
                        <a:cubicBezTo>
                          <a:pt x="4824718" y="5065859"/>
                          <a:pt x="4859215" y="4978886"/>
                          <a:pt x="4833615" y="4897359"/>
                        </a:cubicBezTo>
                        <a:cubicBezTo>
                          <a:pt x="4817900" y="4901015"/>
                          <a:pt x="4799155" y="4892578"/>
                          <a:pt x="4789245" y="4897359"/>
                        </a:cubicBezTo>
                        <a:cubicBezTo>
                          <a:pt x="4793311" y="5000542"/>
                          <a:pt x="4770207" y="5048193"/>
                          <a:pt x="4789245" y="5122657"/>
                        </a:cubicBezTo>
                        <a:cubicBezTo>
                          <a:pt x="4730365" y="5135708"/>
                          <a:pt x="4720134" y="5112094"/>
                          <a:pt x="4666490" y="5122657"/>
                        </a:cubicBezTo>
                        <a:cubicBezTo>
                          <a:pt x="4643940" y="5068193"/>
                          <a:pt x="4673420" y="4955313"/>
                          <a:pt x="4666490" y="4897359"/>
                        </a:cubicBezTo>
                        <a:cubicBezTo>
                          <a:pt x="4650365" y="4897888"/>
                          <a:pt x="4635823" y="4895963"/>
                          <a:pt x="4622121" y="4897359"/>
                        </a:cubicBezTo>
                        <a:close/>
                        <a:moveTo>
                          <a:pt x="4345403" y="4897359"/>
                        </a:moveTo>
                        <a:cubicBezTo>
                          <a:pt x="4349939" y="4976156"/>
                          <a:pt x="4321486" y="5042939"/>
                          <a:pt x="4345403" y="5159138"/>
                        </a:cubicBezTo>
                        <a:cubicBezTo>
                          <a:pt x="4354401" y="5154657"/>
                          <a:pt x="4373559" y="5159417"/>
                          <a:pt x="4389772" y="5159138"/>
                        </a:cubicBezTo>
                        <a:cubicBezTo>
                          <a:pt x="4377806" y="5104979"/>
                          <a:pt x="4401472" y="5098097"/>
                          <a:pt x="4389772" y="5043038"/>
                        </a:cubicBezTo>
                        <a:cubicBezTo>
                          <a:pt x="4446587" y="5038376"/>
                          <a:pt x="4470571" y="5056435"/>
                          <a:pt x="4512774" y="5043038"/>
                        </a:cubicBezTo>
                        <a:cubicBezTo>
                          <a:pt x="4525396" y="5078598"/>
                          <a:pt x="4506427" y="5115166"/>
                          <a:pt x="4512774" y="5159138"/>
                        </a:cubicBezTo>
                        <a:cubicBezTo>
                          <a:pt x="4528669" y="5157481"/>
                          <a:pt x="4539118" y="5159733"/>
                          <a:pt x="4557143" y="5159138"/>
                        </a:cubicBezTo>
                        <a:cubicBezTo>
                          <a:pt x="4535384" y="5098946"/>
                          <a:pt x="4588346" y="4967563"/>
                          <a:pt x="4557143" y="4897359"/>
                        </a:cubicBezTo>
                        <a:cubicBezTo>
                          <a:pt x="4535877" y="4902495"/>
                          <a:pt x="4523553" y="4895963"/>
                          <a:pt x="4512774" y="4897359"/>
                        </a:cubicBezTo>
                        <a:cubicBezTo>
                          <a:pt x="4520119" y="4948688"/>
                          <a:pt x="4512771" y="4970633"/>
                          <a:pt x="4512774" y="5006310"/>
                        </a:cubicBezTo>
                        <a:cubicBezTo>
                          <a:pt x="4461147" y="5016550"/>
                          <a:pt x="4432883" y="5002300"/>
                          <a:pt x="4389772" y="5006310"/>
                        </a:cubicBezTo>
                        <a:cubicBezTo>
                          <a:pt x="4378927" y="4973642"/>
                          <a:pt x="4397932" y="4944795"/>
                          <a:pt x="4389772" y="4897359"/>
                        </a:cubicBezTo>
                        <a:cubicBezTo>
                          <a:pt x="4368033" y="4900749"/>
                          <a:pt x="4361322" y="4894058"/>
                          <a:pt x="4345403" y="4897359"/>
                        </a:cubicBezTo>
                        <a:close/>
                        <a:moveTo>
                          <a:pt x="3806896" y="4897359"/>
                        </a:moveTo>
                        <a:cubicBezTo>
                          <a:pt x="3809809" y="4912983"/>
                          <a:pt x="3805626" y="4924825"/>
                          <a:pt x="3806896" y="4934087"/>
                        </a:cubicBezTo>
                        <a:cubicBezTo>
                          <a:pt x="3837769" y="4929193"/>
                          <a:pt x="3851683" y="4943186"/>
                          <a:pt x="3891198" y="4934087"/>
                        </a:cubicBezTo>
                        <a:cubicBezTo>
                          <a:pt x="3898896" y="5034832"/>
                          <a:pt x="3879029" y="5092076"/>
                          <a:pt x="3891198" y="5159138"/>
                        </a:cubicBezTo>
                        <a:cubicBezTo>
                          <a:pt x="3909907" y="5155587"/>
                          <a:pt x="3922003" y="5159419"/>
                          <a:pt x="3935321" y="5159138"/>
                        </a:cubicBezTo>
                        <a:cubicBezTo>
                          <a:pt x="3926629" y="5095836"/>
                          <a:pt x="3948705" y="5017986"/>
                          <a:pt x="3935321" y="4934087"/>
                        </a:cubicBezTo>
                        <a:cubicBezTo>
                          <a:pt x="3954382" y="4925040"/>
                          <a:pt x="4000474" y="4940491"/>
                          <a:pt x="4019623" y="4934087"/>
                        </a:cubicBezTo>
                        <a:cubicBezTo>
                          <a:pt x="4016526" y="4921694"/>
                          <a:pt x="4020109" y="4914463"/>
                          <a:pt x="4019623" y="4897359"/>
                        </a:cubicBezTo>
                        <a:cubicBezTo>
                          <a:pt x="3972134" y="4922038"/>
                          <a:pt x="3889733" y="4884787"/>
                          <a:pt x="3806896" y="4897359"/>
                        </a:cubicBezTo>
                        <a:close/>
                        <a:moveTo>
                          <a:pt x="2749621" y="4897359"/>
                        </a:moveTo>
                        <a:cubicBezTo>
                          <a:pt x="2752641" y="4908293"/>
                          <a:pt x="2746585" y="4919387"/>
                          <a:pt x="2749621" y="4934087"/>
                        </a:cubicBezTo>
                        <a:cubicBezTo>
                          <a:pt x="2786232" y="4924116"/>
                          <a:pt x="2807301" y="4940772"/>
                          <a:pt x="2833923" y="4934087"/>
                        </a:cubicBezTo>
                        <a:cubicBezTo>
                          <a:pt x="2856337" y="4994244"/>
                          <a:pt x="2807024" y="5065918"/>
                          <a:pt x="2833923" y="5159138"/>
                        </a:cubicBezTo>
                        <a:cubicBezTo>
                          <a:pt x="2846443" y="5158664"/>
                          <a:pt x="2857512" y="5160898"/>
                          <a:pt x="2878046" y="5159138"/>
                        </a:cubicBezTo>
                        <a:cubicBezTo>
                          <a:pt x="2852951" y="5058049"/>
                          <a:pt x="2880953" y="5003504"/>
                          <a:pt x="2878046" y="4934087"/>
                        </a:cubicBezTo>
                        <a:cubicBezTo>
                          <a:pt x="2903212" y="4930350"/>
                          <a:pt x="2937781" y="4939919"/>
                          <a:pt x="2962347" y="4934087"/>
                        </a:cubicBezTo>
                        <a:cubicBezTo>
                          <a:pt x="2958559" y="4920321"/>
                          <a:pt x="2965653" y="4914191"/>
                          <a:pt x="2962347" y="4897359"/>
                        </a:cubicBezTo>
                        <a:cubicBezTo>
                          <a:pt x="2864900" y="4899876"/>
                          <a:pt x="2833263" y="4888862"/>
                          <a:pt x="2749621" y="4897359"/>
                        </a:cubicBezTo>
                        <a:close/>
                        <a:moveTo>
                          <a:pt x="2544685" y="4897359"/>
                        </a:moveTo>
                        <a:cubicBezTo>
                          <a:pt x="2552820" y="4968001"/>
                          <a:pt x="2529137" y="5043026"/>
                          <a:pt x="2544685" y="5159138"/>
                        </a:cubicBezTo>
                        <a:cubicBezTo>
                          <a:pt x="2564670" y="5154703"/>
                          <a:pt x="2572448" y="5163009"/>
                          <a:pt x="2589054" y="5159138"/>
                        </a:cubicBezTo>
                        <a:cubicBezTo>
                          <a:pt x="2582064" y="5115001"/>
                          <a:pt x="2597341" y="5095686"/>
                          <a:pt x="2589054" y="5038108"/>
                        </a:cubicBezTo>
                        <a:cubicBezTo>
                          <a:pt x="2598162" y="5038972"/>
                          <a:pt x="2609993" y="5039653"/>
                          <a:pt x="2614936" y="5045873"/>
                        </a:cubicBezTo>
                        <a:cubicBezTo>
                          <a:pt x="2621355" y="5050611"/>
                          <a:pt x="2632055" y="5060707"/>
                          <a:pt x="2640326" y="5078041"/>
                        </a:cubicBezTo>
                        <a:cubicBezTo>
                          <a:pt x="2661342" y="5105258"/>
                          <a:pt x="2661426" y="5120439"/>
                          <a:pt x="2687653" y="5159138"/>
                        </a:cubicBezTo>
                        <a:cubicBezTo>
                          <a:pt x="2710530" y="5154340"/>
                          <a:pt x="2716710" y="5161847"/>
                          <a:pt x="2736459" y="5159138"/>
                        </a:cubicBezTo>
                        <a:cubicBezTo>
                          <a:pt x="2719825" y="5138152"/>
                          <a:pt x="2710576" y="5105343"/>
                          <a:pt x="2687899" y="5078041"/>
                        </a:cubicBezTo>
                        <a:cubicBezTo>
                          <a:pt x="2672601" y="5045401"/>
                          <a:pt x="2646932" y="5025910"/>
                          <a:pt x="2631698" y="5024797"/>
                        </a:cubicBezTo>
                        <a:cubicBezTo>
                          <a:pt x="2643107" y="5019268"/>
                          <a:pt x="2652958" y="5014007"/>
                          <a:pt x="2657580" y="5006803"/>
                        </a:cubicBezTo>
                        <a:cubicBezTo>
                          <a:pt x="2663175" y="5002145"/>
                          <a:pt x="2671292" y="4985059"/>
                          <a:pt x="2676068" y="4971308"/>
                        </a:cubicBezTo>
                        <a:cubicBezTo>
                          <a:pt x="2683048" y="4953533"/>
                          <a:pt x="2688270" y="4943173"/>
                          <a:pt x="2691843" y="4939017"/>
                        </a:cubicBezTo>
                        <a:cubicBezTo>
                          <a:pt x="2694715" y="4933611"/>
                          <a:pt x="2702026" y="4934215"/>
                          <a:pt x="2714274" y="4933840"/>
                        </a:cubicBezTo>
                        <a:cubicBezTo>
                          <a:pt x="2717111" y="4932593"/>
                          <a:pt x="2721844" y="4934309"/>
                          <a:pt x="2726600" y="4934087"/>
                        </a:cubicBezTo>
                        <a:cubicBezTo>
                          <a:pt x="2722462" y="4926094"/>
                          <a:pt x="2730454" y="4908587"/>
                          <a:pt x="2726600" y="4897359"/>
                        </a:cubicBezTo>
                        <a:cubicBezTo>
                          <a:pt x="2724801" y="4898020"/>
                          <a:pt x="2720327" y="4897223"/>
                          <a:pt x="2717725" y="4897359"/>
                        </a:cubicBezTo>
                        <a:cubicBezTo>
                          <a:pt x="2701764" y="4897898"/>
                          <a:pt x="2690417" y="4899000"/>
                          <a:pt x="2683709" y="4900810"/>
                        </a:cubicBezTo>
                        <a:cubicBezTo>
                          <a:pt x="2675610" y="4902360"/>
                          <a:pt x="2669877" y="4908688"/>
                          <a:pt x="2664975" y="4914120"/>
                        </a:cubicBezTo>
                        <a:cubicBezTo>
                          <a:pt x="2659557" y="4919843"/>
                          <a:pt x="2651294" y="4932443"/>
                          <a:pt x="2643777" y="4955039"/>
                        </a:cubicBezTo>
                        <a:cubicBezTo>
                          <a:pt x="2631923" y="4980911"/>
                          <a:pt x="2625700" y="4998023"/>
                          <a:pt x="2618757" y="5002366"/>
                        </a:cubicBezTo>
                        <a:cubicBezTo>
                          <a:pt x="2611837" y="5007643"/>
                          <a:pt x="2602941" y="5010480"/>
                          <a:pt x="2589054" y="5010501"/>
                        </a:cubicBezTo>
                        <a:cubicBezTo>
                          <a:pt x="2579543" y="4956623"/>
                          <a:pt x="2594622" y="4929148"/>
                          <a:pt x="2589054" y="4897359"/>
                        </a:cubicBezTo>
                        <a:cubicBezTo>
                          <a:pt x="2567151" y="4898938"/>
                          <a:pt x="2557631" y="4894183"/>
                          <a:pt x="2544685" y="4897359"/>
                        </a:cubicBezTo>
                        <a:close/>
                        <a:moveTo>
                          <a:pt x="2004648" y="4897359"/>
                        </a:moveTo>
                        <a:cubicBezTo>
                          <a:pt x="2012166" y="4964867"/>
                          <a:pt x="1994231" y="4988826"/>
                          <a:pt x="2004648" y="5069906"/>
                        </a:cubicBezTo>
                        <a:cubicBezTo>
                          <a:pt x="2004437" y="5092614"/>
                          <a:pt x="2004435" y="5106390"/>
                          <a:pt x="2002676" y="5110085"/>
                        </a:cubicBezTo>
                        <a:cubicBezTo>
                          <a:pt x="2001311" y="5115107"/>
                          <a:pt x="1998367" y="5116588"/>
                          <a:pt x="1994788" y="5119082"/>
                        </a:cubicBezTo>
                        <a:cubicBezTo>
                          <a:pt x="1989142" y="5121577"/>
                          <a:pt x="1984382" y="5123315"/>
                          <a:pt x="1975068" y="5121917"/>
                        </a:cubicBezTo>
                        <a:cubicBezTo>
                          <a:pt x="1968343" y="5123501"/>
                          <a:pt x="1963189" y="5120665"/>
                          <a:pt x="1955595" y="5121917"/>
                        </a:cubicBezTo>
                        <a:cubicBezTo>
                          <a:pt x="1956458" y="5133515"/>
                          <a:pt x="1951245" y="5151073"/>
                          <a:pt x="1955595" y="5158892"/>
                        </a:cubicBezTo>
                        <a:cubicBezTo>
                          <a:pt x="1968179" y="5157773"/>
                          <a:pt x="1982988" y="5162031"/>
                          <a:pt x="1991337" y="5160863"/>
                        </a:cubicBezTo>
                        <a:cubicBezTo>
                          <a:pt x="2006448" y="5160068"/>
                          <a:pt x="2023037" y="5156887"/>
                          <a:pt x="2029791" y="5150018"/>
                        </a:cubicBezTo>
                        <a:cubicBezTo>
                          <a:pt x="2038370" y="5143889"/>
                          <a:pt x="2045022" y="5132774"/>
                          <a:pt x="2046060" y="5124628"/>
                        </a:cubicBezTo>
                        <a:cubicBezTo>
                          <a:pt x="2049402" y="5117510"/>
                          <a:pt x="2044930" y="5093758"/>
                          <a:pt x="2049018" y="5064483"/>
                        </a:cubicBezTo>
                        <a:cubicBezTo>
                          <a:pt x="2041849" y="5006570"/>
                          <a:pt x="2061132" y="4962962"/>
                          <a:pt x="2049018" y="4934087"/>
                        </a:cubicBezTo>
                        <a:cubicBezTo>
                          <a:pt x="2090898" y="4927428"/>
                          <a:pt x="2109526" y="4947286"/>
                          <a:pt x="2166596" y="4934087"/>
                        </a:cubicBezTo>
                        <a:cubicBezTo>
                          <a:pt x="2180330" y="5040191"/>
                          <a:pt x="2163254" y="5066639"/>
                          <a:pt x="2166596" y="5159138"/>
                        </a:cubicBezTo>
                        <a:cubicBezTo>
                          <a:pt x="2188136" y="5156589"/>
                          <a:pt x="2196876" y="5162230"/>
                          <a:pt x="2210719" y="5159138"/>
                        </a:cubicBezTo>
                        <a:cubicBezTo>
                          <a:pt x="2183548" y="5050470"/>
                          <a:pt x="2223118" y="4952918"/>
                          <a:pt x="2210719" y="4897359"/>
                        </a:cubicBezTo>
                        <a:cubicBezTo>
                          <a:pt x="2128578" y="4912224"/>
                          <a:pt x="2068013" y="4875755"/>
                          <a:pt x="2004648" y="4897359"/>
                        </a:cubicBezTo>
                        <a:close/>
                        <a:moveTo>
                          <a:pt x="922584" y="4897359"/>
                        </a:moveTo>
                        <a:cubicBezTo>
                          <a:pt x="909655" y="5009728"/>
                          <a:pt x="917255" y="5081321"/>
                          <a:pt x="877722" y="5122657"/>
                        </a:cubicBezTo>
                        <a:cubicBezTo>
                          <a:pt x="872692" y="5124693"/>
                          <a:pt x="861859" y="5122479"/>
                          <a:pt x="854305" y="5122657"/>
                        </a:cubicBezTo>
                        <a:cubicBezTo>
                          <a:pt x="861275" y="5160671"/>
                          <a:pt x="853543" y="5198599"/>
                          <a:pt x="854305" y="5233333"/>
                        </a:cubicBezTo>
                        <a:cubicBezTo>
                          <a:pt x="866078" y="5231717"/>
                          <a:pt x="872733" y="5237258"/>
                          <a:pt x="890786" y="5233333"/>
                        </a:cubicBezTo>
                        <a:cubicBezTo>
                          <a:pt x="887915" y="5196286"/>
                          <a:pt x="895233" y="5192520"/>
                          <a:pt x="890786" y="5159138"/>
                        </a:cubicBezTo>
                        <a:cubicBezTo>
                          <a:pt x="973750" y="5146985"/>
                          <a:pt x="1000035" y="5164598"/>
                          <a:pt x="1096857" y="5159138"/>
                        </a:cubicBezTo>
                        <a:cubicBezTo>
                          <a:pt x="1103951" y="5192707"/>
                          <a:pt x="1094519" y="5197749"/>
                          <a:pt x="1096857" y="5233333"/>
                        </a:cubicBezTo>
                        <a:cubicBezTo>
                          <a:pt x="1104675" y="5229249"/>
                          <a:pt x="1122466" y="5237340"/>
                          <a:pt x="1133339" y="5233333"/>
                        </a:cubicBezTo>
                        <a:cubicBezTo>
                          <a:pt x="1122982" y="5186068"/>
                          <a:pt x="1141773" y="5173049"/>
                          <a:pt x="1133339" y="5122657"/>
                        </a:cubicBezTo>
                        <a:cubicBezTo>
                          <a:pt x="1124889" y="5124466"/>
                          <a:pt x="1116513" y="5122176"/>
                          <a:pt x="1104991" y="5122657"/>
                        </a:cubicBezTo>
                        <a:cubicBezTo>
                          <a:pt x="1083733" y="5072921"/>
                          <a:pt x="1110663" y="4943646"/>
                          <a:pt x="1104991" y="4897359"/>
                        </a:cubicBezTo>
                        <a:cubicBezTo>
                          <a:pt x="1020604" y="4900250"/>
                          <a:pt x="985668" y="4893259"/>
                          <a:pt x="922584" y="4897359"/>
                        </a:cubicBezTo>
                        <a:close/>
                        <a:moveTo>
                          <a:pt x="611356" y="4897359"/>
                        </a:moveTo>
                        <a:cubicBezTo>
                          <a:pt x="617249" y="5013218"/>
                          <a:pt x="607937" y="5101590"/>
                          <a:pt x="611356" y="5159138"/>
                        </a:cubicBezTo>
                        <a:cubicBezTo>
                          <a:pt x="628161" y="5156803"/>
                          <a:pt x="635698" y="5161489"/>
                          <a:pt x="659177" y="5159138"/>
                        </a:cubicBezTo>
                        <a:cubicBezTo>
                          <a:pt x="689232" y="5060369"/>
                          <a:pt x="750894" y="5056706"/>
                          <a:pt x="782178" y="4960708"/>
                        </a:cubicBezTo>
                        <a:cubicBezTo>
                          <a:pt x="798561" y="5033226"/>
                          <a:pt x="776480" y="5111499"/>
                          <a:pt x="782178" y="5159138"/>
                        </a:cubicBezTo>
                        <a:cubicBezTo>
                          <a:pt x="797883" y="5158197"/>
                          <a:pt x="817046" y="5162918"/>
                          <a:pt x="826548" y="5159138"/>
                        </a:cubicBezTo>
                        <a:cubicBezTo>
                          <a:pt x="797652" y="5104505"/>
                          <a:pt x="832249" y="4986870"/>
                          <a:pt x="826548" y="4897359"/>
                        </a:cubicBezTo>
                        <a:cubicBezTo>
                          <a:pt x="804108" y="4900578"/>
                          <a:pt x="799895" y="4896631"/>
                          <a:pt x="778728" y="4897359"/>
                        </a:cubicBezTo>
                        <a:cubicBezTo>
                          <a:pt x="758680" y="4942459"/>
                          <a:pt x="687635" y="5029877"/>
                          <a:pt x="655726" y="5097021"/>
                        </a:cubicBezTo>
                        <a:cubicBezTo>
                          <a:pt x="641086" y="5054061"/>
                          <a:pt x="677273" y="4984620"/>
                          <a:pt x="655726" y="4897359"/>
                        </a:cubicBezTo>
                        <a:cubicBezTo>
                          <a:pt x="640940" y="4898456"/>
                          <a:pt x="628414" y="4894778"/>
                          <a:pt x="611356" y="4897359"/>
                        </a:cubicBezTo>
                        <a:close/>
                        <a:moveTo>
                          <a:pt x="430628" y="4897359"/>
                        </a:moveTo>
                        <a:cubicBezTo>
                          <a:pt x="431633" y="5015758"/>
                          <a:pt x="428390" y="5073727"/>
                          <a:pt x="430628" y="5159138"/>
                        </a:cubicBezTo>
                        <a:cubicBezTo>
                          <a:pt x="452192" y="5154103"/>
                          <a:pt x="460640" y="5161625"/>
                          <a:pt x="474997" y="5159138"/>
                        </a:cubicBezTo>
                        <a:cubicBezTo>
                          <a:pt x="467958" y="5107046"/>
                          <a:pt x="490439" y="5001081"/>
                          <a:pt x="474997" y="4934087"/>
                        </a:cubicBezTo>
                        <a:cubicBezTo>
                          <a:pt x="524449" y="4931751"/>
                          <a:pt x="551306" y="4946066"/>
                          <a:pt x="581237" y="4934087"/>
                        </a:cubicBezTo>
                        <a:cubicBezTo>
                          <a:pt x="580082" y="4920375"/>
                          <a:pt x="585636" y="4905267"/>
                          <a:pt x="581237" y="4897359"/>
                        </a:cubicBezTo>
                        <a:cubicBezTo>
                          <a:pt x="533180" y="4912390"/>
                          <a:pt x="471651" y="4887744"/>
                          <a:pt x="430628" y="4897359"/>
                        </a:cubicBezTo>
                        <a:close/>
                        <a:moveTo>
                          <a:pt x="4170083" y="4891443"/>
                        </a:moveTo>
                        <a:cubicBezTo>
                          <a:pt x="4149095" y="4894622"/>
                          <a:pt x="4124984" y="4894189"/>
                          <a:pt x="4110678" y="4900686"/>
                        </a:cubicBezTo>
                        <a:cubicBezTo>
                          <a:pt x="4097538" y="4908248"/>
                          <a:pt x="4079716" y="4913763"/>
                          <a:pt x="4071485" y="4927061"/>
                        </a:cubicBezTo>
                        <a:cubicBezTo>
                          <a:pt x="4063373" y="4934790"/>
                          <a:pt x="4057778" y="4953051"/>
                          <a:pt x="4052011" y="4972047"/>
                        </a:cubicBezTo>
                        <a:cubicBezTo>
                          <a:pt x="4069908" y="4972068"/>
                          <a:pt x="4077300" y="4976823"/>
                          <a:pt x="4095395" y="4977963"/>
                        </a:cubicBezTo>
                        <a:cubicBezTo>
                          <a:pt x="4101793" y="4960135"/>
                          <a:pt x="4106775" y="4948184"/>
                          <a:pt x="4117456" y="4939140"/>
                        </a:cubicBezTo>
                        <a:cubicBezTo>
                          <a:pt x="4126932" y="4930774"/>
                          <a:pt x="4141168" y="4929285"/>
                          <a:pt x="4163674" y="4928171"/>
                        </a:cubicBezTo>
                        <a:cubicBezTo>
                          <a:pt x="4189579" y="4927469"/>
                          <a:pt x="4202018" y="4934373"/>
                          <a:pt x="4214207" y="4943207"/>
                        </a:cubicBezTo>
                        <a:cubicBezTo>
                          <a:pt x="4226200" y="4949330"/>
                          <a:pt x="4227137" y="4962655"/>
                          <a:pt x="4226777" y="4981414"/>
                        </a:cubicBezTo>
                        <a:cubicBezTo>
                          <a:pt x="4226569" y="4983427"/>
                          <a:pt x="4226410" y="4986971"/>
                          <a:pt x="4226531" y="4992999"/>
                        </a:cubicBezTo>
                        <a:cubicBezTo>
                          <a:pt x="4206283" y="4997916"/>
                          <a:pt x="4183976" y="5006971"/>
                          <a:pt x="4147406" y="5008282"/>
                        </a:cubicBezTo>
                        <a:cubicBezTo>
                          <a:pt x="4131524" y="5011038"/>
                          <a:pt x="4116118" y="5013180"/>
                          <a:pt x="4107966" y="5014938"/>
                        </a:cubicBezTo>
                        <a:cubicBezTo>
                          <a:pt x="4096285" y="5014888"/>
                          <a:pt x="4082539" y="5021810"/>
                          <a:pt x="4076045" y="5029481"/>
                        </a:cubicBezTo>
                        <a:cubicBezTo>
                          <a:pt x="4067037" y="5035778"/>
                          <a:pt x="4060663" y="5042012"/>
                          <a:pt x="4053121" y="5054993"/>
                        </a:cubicBezTo>
                        <a:cubicBezTo>
                          <a:pt x="4045719" y="5064241"/>
                          <a:pt x="4044267" y="5078121"/>
                          <a:pt x="4044370" y="5090119"/>
                        </a:cubicBezTo>
                        <a:cubicBezTo>
                          <a:pt x="4044578" y="5107071"/>
                          <a:pt x="4057302" y="5128675"/>
                          <a:pt x="4067541" y="5143978"/>
                        </a:cubicBezTo>
                        <a:cubicBezTo>
                          <a:pt x="4082801" y="5157238"/>
                          <a:pt x="4108498" y="5161970"/>
                          <a:pt x="4133848" y="5165054"/>
                        </a:cubicBezTo>
                        <a:cubicBezTo>
                          <a:pt x="4150802" y="5166097"/>
                          <a:pt x="4165973" y="5163120"/>
                          <a:pt x="4182778" y="5156427"/>
                        </a:cubicBezTo>
                        <a:cubicBezTo>
                          <a:pt x="4200045" y="5145563"/>
                          <a:pt x="4211339" y="5144954"/>
                          <a:pt x="4230228" y="5126847"/>
                        </a:cubicBezTo>
                        <a:cubicBezTo>
                          <a:pt x="4231575" y="5140657"/>
                          <a:pt x="4231907" y="5149234"/>
                          <a:pt x="4239103" y="5159138"/>
                        </a:cubicBezTo>
                        <a:cubicBezTo>
                          <a:pt x="4249877" y="5154903"/>
                          <a:pt x="4267195" y="5163327"/>
                          <a:pt x="4285443" y="5159138"/>
                        </a:cubicBezTo>
                        <a:cubicBezTo>
                          <a:pt x="4280232" y="5148834"/>
                          <a:pt x="4276592" y="5136588"/>
                          <a:pt x="4274228" y="5127710"/>
                        </a:cubicBezTo>
                        <a:cubicBezTo>
                          <a:pt x="4271932" y="5115620"/>
                          <a:pt x="4268144" y="5088650"/>
                          <a:pt x="4271393" y="5049447"/>
                        </a:cubicBezTo>
                        <a:cubicBezTo>
                          <a:pt x="4264719" y="5033261"/>
                          <a:pt x="4271505" y="5002752"/>
                          <a:pt x="4271393" y="4990288"/>
                        </a:cubicBezTo>
                        <a:cubicBezTo>
                          <a:pt x="4272201" y="4970544"/>
                          <a:pt x="4269126" y="4955311"/>
                          <a:pt x="4269175" y="4949369"/>
                        </a:cubicBezTo>
                        <a:cubicBezTo>
                          <a:pt x="4265944" y="4936703"/>
                          <a:pt x="4259848" y="4925544"/>
                          <a:pt x="4255372" y="4919174"/>
                        </a:cubicBezTo>
                        <a:cubicBezTo>
                          <a:pt x="4249434" y="4910684"/>
                          <a:pt x="4239993" y="4902890"/>
                          <a:pt x="4224559" y="4899331"/>
                        </a:cubicBezTo>
                        <a:cubicBezTo>
                          <a:pt x="4209512" y="4891556"/>
                          <a:pt x="4192632" y="4890877"/>
                          <a:pt x="4170083" y="4891443"/>
                        </a:cubicBezTo>
                        <a:close/>
                        <a:moveTo>
                          <a:pt x="3669853" y="4891443"/>
                        </a:moveTo>
                        <a:cubicBezTo>
                          <a:pt x="3648138" y="4892671"/>
                          <a:pt x="3629045" y="4891075"/>
                          <a:pt x="3607366" y="4907342"/>
                        </a:cubicBezTo>
                        <a:cubicBezTo>
                          <a:pt x="3589014" y="4918587"/>
                          <a:pt x="3574810" y="4932712"/>
                          <a:pt x="3564599" y="4955039"/>
                        </a:cubicBezTo>
                        <a:cubicBezTo>
                          <a:pt x="3557539" y="4976575"/>
                          <a:pt x="3549472" y="5005450"/>
                          <a:pt x="3550549" y="5029234"/>
                        </a:cubicBezTo>
                        <a:cubicBezTo>
                          <a:pt x="3556293" y="5078151"/>
                          <a:pt x="3566788" y="5101113"/>
                          <a:pt x="3583210" y="5129928"/>
                        </a:cubicBezTo>
                        <a:cubicBezTo>
                          <a:pt x="3604539" y="5147986"/>
                          <a:pt x="3633255" y="5166166"/>
                          <a:pt x="3669607" y="5165054"/>
                        </a:cubicBezTo>
                        <a:cubicBezTo>
                          <a:pt x="3695443" y="5167407"/>
                          <a:pt x="3715781" y="5152549"/>
                          <a:pt x="3741954" y="5139542"/>
                        </a:cubicBezTo>
                        <a:cubicBezTo>
                          <a:pt x="3760921" y="5121110"/>
                          <a:pt x="3778284" y="5100222"/>
                          <a:pt x="3778558" y="5068920"/>
                        </a:cubicBezTo>
                        <a:cubicBezTo>
                          <a:pt x="3766217" y="5071283"/>
                          <a:pt x="3747764" y="5063181"/>
                          <a:pt x="3734928" y="5063251"/>
                        </a:cubicBezTo>
                        <a:cubicBezTo>
                          <a:pt x="3730656" y="5085887"/>
                          <a:pt x="3724081" y="5102658"/>
                          <a:pt x="3712744" y="5112550"/>
                        </a:cubicBezTo>
                        <a:cubicBezTo>
                          <a:pt x="3700328" y="5126988"/>
                          <a:pt x="3689245" y="5127555"/>
                          <a:pt x="3669114" y="5128572"/>
                        </a:cubicBezTo>
                        <a:cubicBezTo>
                          <a:pt x="3645053" y="5125147"/>
                          <a:pt x="3630512" y="5120087"/>
                          <a:pt x="3616364" y="5104662"/>
                        </a:cubicBezTo>
                        <a:cubicBezTo>
                          <a:pt x="3602871" y="5087008"/>
                          <a:pt x="3598763" y="5056765"/>
                          <a:pt x="3596151" y="5028002"/>
                        </a:cubicBezTo>
                        <a:cubicBezTo>
                          <a:pt x="3595082" y="4987732"/>
                          <a:pt x="3605266" y="4970917"/>
                          <a:pt x="3617103" y="4951958"/>
                        </a:cubicBezTo>
                        <a:cubicBezTo>
                          <a:pt x="3629690" y="4933463"/>
                          <a:pt x="3649028" y="4925990"/>
                          <a:pt x="3671579" y="4927924"/>
                        </a:cubicBezTo>
                        <a:cubicBezTo>
                          <a:pt x="3683437" y="4928493"/>
                          <a:pt x="3699657" y="4932368"/>
                          <a:pt x="3709416" y="4941235"/>
                        </a:cubicBezTo>
                        <a:cubicBezTo>
                          <a:pt x="3721868" y="4949550"/>
                          <a:pt x="3723320" y="4961729"/>
                          <a:pt x="3731231" y="4980921"/>
                        </a:cubicBezTo>
                        <a:cubicBezTo>
                          <a:pt x="3743954" y="4977748"/>
                          <a:pt x="3756576" y="4978719"/>
                          <a:pt x="3774368" y="4974266"/>
                        </a:cubicBezTo>
                        <a:cubicBezTo>
                          <a:pt x="3773444" y="4949652"/>
                          <a:pt x="3763007" y="4926840"/>
                          <a:pt x="3739612" y="4913011"/>
                        </a:cubicBezTo>
                        <a:cubicBezTo>
                          <a:pt x="3727196" y="4901359"/>
                          <a:pt x="3698398" y="4889662"/>
                          <a:pt x="3669853" y="4891443"/>
                        </a:cubicBezTo>
                        <a:close/>
                        <a:moveTo>
                          <a:pt x="3394121" y="4891443"/>
                        </a:moveTo>
                        <a:cubicBezTo>
                          <a:pt x="3363752" y="4884364"/>
                          <a:pt x="3337352" y="4908522"/>
                          <a:pt x="3311791" y="4920529"/>
                        </a:cubicBezTo>
                        <a:cubicBezTo>
                          <a:pt x="3284438" y="4942766"/>
                          <a:pt x="3270981" y="4978556"/>
                          <a:pt x="3271366" y="5028248"/>
                        </a:cubicBezTo>
                        <a:cubicBezTo>
                          <a:pt x="3272184" y="5069575"/>
                          <a:pt x="3279633" y="5101118"/>
                          <a:pt x="3305259" y="5129805"/>
                        </a:cubicBezTo>
                        <a:cubicBezTo>
                          <a:pt x="3326971" y="5153956"/>
                          <a:pt x="3363192" y="5162797"/>
                          <a:pt x="3394121" y="5165054"/>
                        </a:cubicBezTo>
                        <a:cubicBezTo>
                          <a:pt x="3417463" y="5163620"/>
                          <a:pt x="3444044" y="5157469"/>
                          <a:pt x="3457348" y="5149032"/>
                        </a:cubicBezTo>
                        <a:cubicBezTo>
                          <a:pt x="3472300" y="5138886"/>
                          <a:pt x="3489608" y="5119488"/>
                          <a:pt x="3501471" y="5104046"/>
                        </a:cubicBezTo>
                        <a:cubicBezTo>
                          <a:pt x="3519598" y="5083798"/>
                          <a:pt x="3518554" y="5059264"/>
                          <a:pt x="3516630" y="5024551"/>
                        </a:cubicBezTo>
                        <a:cubicBezTo>
                          <a:pt x="3518397" y="4987907"/>
                          <a:pt x="3501189" y="4949112"/>
                          <a:pt x="3482367" y="4926815"/>
                        </a:cubicBezTo>
                        <a:cubicBezTo>
                          <a:pt x="3459081" y="4895184"/>
                          <a:pt x="3431071" y="4890953"/>
                          <a:pt x="3394121" y="4891443"/>
                        </a:cubicBezTo>
                        <a:close/>
                        <a:moveTo>
                          <a:pt x="3128003" y="4891443"/>
                        </a:moveTo>
                        <a:cubicBezTo>
                          <a:pt x="3111866" y="4891033"/>
                          <a:pt x="3093703" y="4893983"/>
                          <a:pt x="3084373" y="4901426"/>
                        </a:cubicBezTo>
                        <a:cubicBezTo>
                          <a:pt x="3070846" y="4904379"/>
                          <a:pt x="3064153" y="4916693"/>
                          <a:pt x="3052082" y="4931375"/>
                        </a:cubicBezTo>
                        <a:cubicBezTo>
                          <a:pt x="3051264" y="4922328"/>
                          <a:pt x="3052488" y="4905869"/>
                          <a:pt x="3052082" y="4897359"/>
                        </a:cubicBezTo>
                        <a:cubicBezTo>
                          <a:pt x="3043753" y="4901532"/>
                          <a:pt x="3027710" y="4896618"/>
                          <a:pt x="3011656" y="4897359"/>
                        </a:cubicBezTo>
                        <a:cubicBezTo>
                          <a:pt x="3047538" y="5060922"/>
                          <a:pt x="2999847" y="5127621"/>
                          <a:pt x="3011656" y="5259462"/>
                        </a:cubicBezTo>
                        <a:cubicBezTo>
                          <a:pt x="3025178" y="5257935"/>
                          <a:pt x="3038823" y="5260985"/>
                          <a:pt x="3056026" y="5259462"/>
                        </a:cubicBezTo>
                        <a:cubicBezTo>
                          <a:pt x="3049749" y="5209963"/>
                          <a:pt x="3062140" y="5182564"/>
                          <a:pt x="3056026" y="5132023"/>
                        </a:cubicBezTo>
                        <a:cubicBezTo>
                          <a:pt x="3062324" y="5138590"/>
                          <a:pt x="3074795" y="5149189"/>
                          <a:pt x="3084989" y="5155687"/>
                        </a:cubicBezTo>
                        <a:cubicBezTo>
                          <a:pt x="3093595" y="5162220"/>
                          <a:pt x="3110324" y="5163080"/>
                          <a:pt x="3124798" y="5165054"/>
                        </a:cubicBezTo>
                        <a:cubicBezTo>
                          <a:pt x="3147144" y="5163786"/>
                          <a:pt x="3159827" y="5160602"/>
                          <a:pt x="3182602" y="5147922"/>
                        </a:cubicBezTo>
                        <a:cubicBezTo>
                          <a:pt x="3203866" y="5139639"/>
                          <a:pt x="3211426" y="5118251"/>
                          <a:pt x="3224506" y="5098623"/>
                        </a:cubicBezTo>
                        <a:cubicBezTo>
                          <a:pt x="3239009" y="5078162"/>
                          <a:pt x="3244429" y="5057003"/>
                          <a:pt x="3238926" y="5026276"/>
                        </a:cubicBezTo>
                        <a:cubicBezTo>
                          <a:pt x="3239347" y="5000866"/>
                          <a:pt x="3236748" y="4981385"/>
                          <a:pt x="3225862" y="4957381"/>
                        </a:cubicBezTo>
                        <a:cubicBezTo>
                          <a:pt x="3221325" y="4933842"/>
                          <a:pt x="3203442" y="4915239"/>
                          <a:pt x="3187162" y="4908697"/>
                        </a:cubicBezTo>
                        <a:cubicBezTo>
                          <a:pt x="3170134" y="4896647"/>
                          <a:pt x="3148870" y="4889473"/>
                          <a:pt x="3128003" y="4891443"/>
                        </a:cubicBezTo>
                        <a:close/>
                        <a:moveTo>
                          <a:pt x="2376179" y="4891443"/>
                        </a:moveTo>
                        <a:cubicBezTo>
                          <a:pt x="2341979" y="4890441"/>
                          <a:pt x="2313169" y="4907416"/>
                          <a:pt x="2287933" y="4927924"/>
                        </a:cubicBezTo>
                        <a:cubicBezTo>
                          <a:pt x="2267078" y="4947029"/>
                          <a:pt x="2254706" y="4984788"/>
                          <a:pt x="2253917" y="5030467"/>
                        </a:cubicBezTo>
                        <a:cubicBezTo>
                          <a:pt x="2257482" y="5075878"/>
                          <a:pt x="2257867" y="5106105"/>
                          <a:pt x="2287563" y="5129682"/>
                        </a:cubicBezTo>
                        <a:cubicBezTo>
                          <a:pt x="2316847" y="5155554"/>
                          <a:pt x="2341713" y="5162390"/>
                          <a:pt x="2378644" y="5165054"/>
                        </a:cubicBezTo>
                        <a:cubicBezTo>
                          <a:pt x="2407763" y="5163575"/>
                          <a:pt x="2434832" y="5158627"/>
                          <a:pt x="2453579" y="5142869"/>
                        </a:cubicBezTo>
                        <a:cubicBezTo>
                          <a:pt x="2479000" y="5124735"/>
                          <a:pt x="2487528" y="5111228"/>
                          <a:pt x="2493758" y="5080506"/>
                        </a:cubicBezTo>
                        <a:cubicBezTo>
                          <a:pt x="2474432" y="5082104"/>
                          <a:pt x="2458989" y="5070729"/>
                          <a:pt x="2447909" y="5074836"/>
                        </a:cubicBezTo>
                        <a:cubicBezTo>
                          <a:pt x="2442425" y="5092499"/>
                          <a:pt x="2435939" y="5107564"/>
                          <a:pt x="2420548" y="5115755"/>
                        </a:cubicBezTo>
                        <a:cubicBezTo>
                          <a:pt x="2409077" y="5124748"/>
                          <a:pt x="2393955" y="5126014"/>
                          <a:pt x="2378891" y="5128572"/>
                        </a:cubicBezTo>
                        <a:cubicBezTo>
                          <a:pt x="2357794" y="5130136"/>
                          <a:pt x="2338727" y="5118142"/>
                          <a:pt x="2324168" y="5105648"/>
                        </a:cubicBezTo>
                        <a:cubicBezTo>
                          <a:pt x="2307236" y="5093029"/>
                          <a:pt x="2302508" y="5066890"/>
                          <a:pt x="2299765" y="5039587"/>
                        </a:cubicBezTo>
                        <a:cubicBezTo>
                          <a:pt x="2341047" y="5018440"/>
                          <a:pt x="2422978" y="5050201"/>
                          <a:pt x="2494990" y="5039587"/>
                        </a:cubicBezTo>
                        <a:cubicBezTo>
                          <a:pt x="2495287" y="5034471"/>
                          <a:pt x="2495713" y="5030193"/>
                          <a:pt x="2495237" y="5027755"/>
                        </a:cubicBezTo>
                        <a:cubicBezTo>
                          <a:pt x="2492521" y="4977551"/>
                          <a:pt x="2486612" y="4952226"/>
                          <a:pt x="2461960" y="4927185"/>
                        </a:cubicBezTo>
                        <a:cubicBezTo>
                          <a:pt x="2432855" y="4900060"/>
                          <a:pt x="2415011" y="4889789"/>
                          <a:pt x="2376179" y="4891443"/>
                        </a:cubicBezTo>
                        <a:close/>
                        <a:moveTo>
                          <a:pt x="1821087" y="4891443"/>
                        </a:moveTo>
                        <a:cubicBezTo>
                          <a:pt x="1795628" y="4894707"/>
                          <a:pt x="1767633" y="4894482"/>
                          <a:pt x="1750096" y="4914737"/>
                        </a:cubicBezTo>
                        <a:cubicBezTo>
                          <a:pt x="1730484" y="4932312"/>
                          <a:pt x="1718895" y="4948710"/>
                          <a:pt x="1717066" y="4974759"/>
                        </a:cubicBezTo>
                        <a:cubicBezTo>
                          <a:pt x="1732147" y="4973522"/>
                          <a:pt x="1744586" y="4983559"/>
                          <a:pt x="1760203" y="4981660"/>
                        </a:cubicBezTo>
                        <a:cubicBezTo>
                          <a:pt x="1764667" y="4942840"/>
                          <a:pt x="1782225" y="4925099"/>
                          <a:pt x="1822566" y="4928171"/>
                        </a:cubicBezTo>
                        <a:cubicBezTo>
                          <a:pt x="1841871" y="4926680"/>
                          <a:pt x="1853836" y="4933293"/>
                          <a:pt x="1871003" y="4949986"/>
                        </a:cubicBezTo>
                        <a:cubicBezTo>
                          <a:pt x="1882098" y="4961419"/>
                          <a:pt x="1892330" y="4985155"/>
                          <a:pt x="1894050" y="5006803"/>
                        </a:cubicBezTo>
                        <a:cubicBezTo>
                          <a:pt x="1864575" y="5012013"/>
                          <a:pt x="1845311" y="4998100"/>
                          <a:pt x="1801614" y="5006803"/>
                        </a:cubicBezTo>
                        <a:cubicBezTo>
                          <a:pt x="1805057" y="5020926"/>
                          <a:pt x="1798765" y="5030751"/>
                          <a:pt x="1801614" y="5043285"/>
                        </a:cubicBezTo>
                        <a:cubicBezTo>
                          <a:pt x="1831605" y="5039239"/>
                          <a:pt x="1858587" y="5053177"/>
                          <a:pt x="1894050" y="5043285"/>
                        </a:cubicBezTo>
                        <a:cubicBezTo>
                          <a:pt x="1889953" y="5070618"/>
                          <a:pt x="1881448" y="5091897"/>
                          <a:pt x="1871989" y="5107250"/>
                        </a:cubicBezTo>
                        <a:cubicBezTo>
                          <a:pt x="1858555" y="5117928"/>
                          <a:pt x="1848401" y="5128426"/>
                          <a:pt x="1822320" y="5128572"/>
                        </a:cubicBezTo>
                        <a:cubicBezTo>
                          <a:pt x="1789899" y="5124747"/>
                          <a:pt x="1765506" y="5108936"/>
                          <a:pt x="1756012" y="5063497"/>
                        </a:cubicBezTo>
                        <a:cubicBezTo>
                          <a:pt x="1742537" y="5067306"/>
                          <a:pt x="1721555" y="5066404"/>
                          <a:pt x="1712629" y="5069167"/>
                        </a:cubicBezTo>
                        <a:cubicBezTo>
                          <a:pt x="1715405" y="5096852"/>
                          <a:pt x="1730135" y="5118710"/>
                          <a:pt x="1748494" y="5138679"/>
                        </a:cubicBezTo>
                        <a:cubicBezTo>
                          <a:pt x="1769280" y="5156813"/>
                          <a:pt x="1798192" y="5164049"/>
                          <a:pt x="1824292" y="5165054"/>
                        </a:cubicBezTo>
                        <a:cubicBezTo>
                          <a:pt x="1856417" y="5165371"/>
                          <a:pt x="1887511" y="5150896"/>
                          <a:pt x="1910565" y="5129682"/>
                        </a:cubicBezTo>
                        <a:cubicBezTo>
                          <a:pt x="1928446" y="5102983"/>
                          <a:pt x="1938069" y="5072705"/>
                          <a:pt x="1939652" y="5028248"/>
                        </a:cubicBezTo>
                        <a:cubicBezTo>
                          <a:pt x="1938068" y="4983927"/>
                          <a:pt x="1928207" y="4950285"/>
                          <a:pt x="1907854" y="4927924"/>
                        </a:cubicBezTo>
                        <a:cubicBezTo>
                          <a:pt x="1891485" y="4904224"/>
                          <a:pt x="1863115" y="4885487"/>
                          <a:pt x="1821087" y="4891443"/>
                        </a:cubicBezTo>
                        <a:close/>
                        <a:moveTo>
                          <a:pt x="1565322" y="4891443"/>
                        </a:moveTo>
                        <a:cubicBezTo>
                          <a:pt x="1536498" y="4895441"/>
                          <a:pt x="1507687" y="4901261"/>
                          <a:pt x="1482992" y="4920529"/>
                        </a:cubicBezTo>
                        <a:cubicBezTo>
                          <a:pt x="1460899" y="4949370"/>
                          <a:pt x="1436151" y="4984793"/>
                          <a:pt x="1442566" y="5028248"/>
                        </a:cubicBezTo>
                        <a:cubicBezTo>
                          <a:pt x="1439888" y="5077096"/>
                          <a:pt x="1450736" y="5104093"/>
                          <a:pt x="1476460" y="5129805"/>
                        </a:cubicBezTo>
                        <a:cubicBezTo>
                          <a:pt x="1497998" y="5153399"/>
                          <a:pt x="1527054" y="5169899"/>
                          <a:pt x="1565322" y="5165054"/>
                        </a:cubicBezTo>
                        <a:cubicBezTo>
                          <a:pt x="1586837" y="5161315"/>
                          <a:pt x="1605369" y="5159596"/>
                          <a:pt x="1628548" y="5149032"/>
                        </a:cubicBezTo>
                        <a:cubicBezTo>
                          <a:pt x="1643202" y="5139457"/>
                          <a:pt x="1665181" y="5126589"/>
                          <a:pt x="1672671" y="5104046"/>
                        </a:cubicBezTo>
                        <a:cubicBezTo>
                          <a:pt x="1684080" y="5085202"/>
                          <a:pt x="1683625" y="5058240"/>
                          <a:pt x="1687830" y="5024551"/>
                        </a:cubicBezTo>
                        <a:cubicBezTo>
                          <a:pt x="1687172" y="4983898"/>
                          <a:pt x="1674768" y="4950985"/>
                          <a:pt x="1653567" y="4926815"/>
                        </a:cubicBezTo>
                        <a:cubicBezTo>
                          <a:pt x="1631158" y="4902557"/>
                          <a:pt x="1602537" y="4898487"/>
                          <a:pt x="1565322" y="4891443"/>
                        </a:cubicBezTo>
                        <a:close/>
                        <a:moveTo>
                          <a:pt x="1299203" y="4891443"/>
                        </a:moveTo>
                        <a:cubicBezTo>
                          <a:pt x="1278097" y="4891901"/>
                          <a:pt x="1266724" y="4892895"/>
                          <a:pt x="1255573" y="4901426"/>
                        </a:cubicBezTo>
                        <a:cubicBezTo>
                          <a:pt x="1245199" y="4907834"/>
                          <a:pt x="1230008" y="4919681"/>
                          <a:pt x="1223282" y="4931375"/>
                        </a:cubicBezTo>
                        <a:cubicBezTo>
                          <a:pt x="1222296" y="4920019"/>
                          <a:pt x="1227294" y="4911378"/>
                          <a:pt x="1223282" y="4897359"/>
                        </a:cubicBezTo>
                        <a:cubicBezTo>
                          <a:pt x="1214465" y="4899805"/>
                          <a:pt x="1192612" y="4895321"/>
                          <a:pt x="1182857" y="4897359"/>
                        </a:cubicBezTo>
                        <a:cubicBezTo>
                          <a:pt x="1209480" y="5068368"/>
                          <a:pt x="1162742" y="5116344"/>
                          <a:pt x="1182857" y="5259462"/>
                        </a:cubicBezTo>
                        <a:cubicBezTo>
                          <a:pt x="1192110" y="5254439"/>
                          <a:pt x="1215576" y="5264601"/>
                          <a:pt x="1227226" y="5259462"/>
                        </a:cubicBezTo>
                        <a:cubicBezTo>
                          <a:pt x="1221514" y="5200043"/>
                          <a:pt x="1229858" y="5172049"/>
                          <a:pt x="1227226" y="5132023"/>
                        </a:cubicBezTo>
                        <a:cubicBezTo>
                          <a:pt x="1233955" y="5143285"/>
                          <a:pt x="1245469" y="5148274"/>
                          <a:pt x="1256189" y="5155687"/>
                        </a:cubicBezTo>
                        <a:cubicBezTo>
                          <a:pt x="1269809" y="5161361"/>
                          <a:pt x="1282827" y="5166524"/>
                          <a:pt x="1295998" y="5165054"/>
                        </a:cubicBezTo>
                        <a:cubicBezTo>
                          <a:pt x="1321138" y="5163606"/>
                          <a:pt x="1337268" y="5158624"/>
                          <a:pt x="1353802" y="5147922"/>
                        </a:cubicBezTo>
                        <a:cubicBezTo>
                          <a:pt x="1376438" y="5141242"/>
                          <a:pt x="1385132" y="5118347"/>
                          <a:pt x="1395706" y="5098623"/>
                        </a:cubicBezTo>
                        <a:cubicBezTo>
                          <a:pt x="1405212" y="5076662"/>
                          <a:pt x="1408883" y="5050690"/>
                          <a:pt x="1410127" y="5026276"/>
                        </a:cubicBezTo>
                        <a:cubicBezTo>
                          <a:pt x="1408514" y="5001936"/>
                          <a:pt x="1403406" y="4983540"/>
                          <a:pt x="1397062" y="4957381"/>
                        </a:cubicBezTo>
                        <a:cubicBezTo>
                          <a:pt x="1386238" y="4939052"/>
                          <a:pt x="1376036" y="4919348"/>
                          <a:pt x="1358362" y="4908697"/>
                        </a:cubicBezTo>
                        <a:cubicBezTo>
                          <a:pt x="1345174" y="4901765"/>
                          <a:pt x="1326003" y="4891187"/>
                          <a:pt x="1299203" y="4891443"/>
                        </a:cubicBezTo>
                        <a:close/>
                        <a:moveTo>
                          <a:pt x="2668756" y="4287759"/>
                        </a:moveTo>
                        <a:cubicBezTo>
                          <a:pt x="2696492" y="4371478"/>
                          <a:pt x="2641496" y="4442856"/>
                          <a:pt x="2668756" y="4549538"/>
                        </a:cubicBezTo>
                        <a:cubicBezTo>
                          <a:pt x="2685447" y="4545689"/>
                          <a:pt x="2706611" y="4549796"/>
                          <a:pt x="2716576" y="4549538"/>
                        </a:cubicBezTo>
                        <a:cubicBezTo>
                          <a:pt x="2751829" y="4460232"/>
                          <a:pt x="2819302" y="4405808"/>
                          <a:pt x="2839578" y="4351108"/>
                        </a:cubicBezTo>
                        <a:cubicBezTo>
                          <a:pt x="2862023" y="4418702"/>
                          <a:pt x="2818642" y="4459531"/>
                          <a:pt x="2839578" y="4549538"/>
                        </a:cubicBezTo>
                        <a:cubicBezTo>
                          <a:pt x="2848533" y="4544316"/>
                          <a:pt x="2868898" y="4551541"/>
                          <a:pt x="2883948" y="4549538"/>
                        </a:cubicBezTo>
                        <a:cubicBezTo>
                          <a:pt x="2876955" y="4422839"/>
                          <a:pt x="2891043" y="4366151"/>
                          <a:pt x="2883948" y="4287759"/>
                        </a:cubicBezTo>
                        <a:cubicBezTo>
                          <a:pt x="2866811" y="4292323"/>
                          <a:pt x="2849021" y="4285321"/>
                          <a:pt x="2836127" y="4287759"/>
                        </a:cubicBezTo>
                        <a:cubicBezTo>
                          <a:pt x="2821149" y="4352174"/>
                          <a:pt x="2732627" y="4415151"/>
                          <a:pt x="2713126" y="4487421"/>
                        </a:cubicBezTo>
                        <a:cubicBezTo>
                          <a:pt x="2707253" y="4424110"/>
                          <a:pt x="2714066" y="4378847"/>
                          <a:pt x="2713126" y="4287759"/>
                        </a:cubicBezTo>
                        <a:cubicBezTo>
                          <a:pt x="2703040" y="4289545"/>
                          <a:pt x="2689199" y="4285548"/>
                          <a:pt x="2668756" y="4287759"/>
                        </a:cubicBezTo>
                        <a:close/>
                        <a:moveTo>
                          <a:pt x="2766067" y="3889406"/>
                        </a:moveTo>
                        <a:cubicBezTo>
                          <a:pt x="2770321" y="3908856"/>
                          <a:pt x="2760540" y="3925570"/>
                          <a:pt x="2766067" y="3939938"/>
                        </a:cubicBezTo>
                        <a:cubicBezTo>
                          <a:pt x="2772731" y="3937614"/>
                          <a:pt x="2779709" y="3940998"/>
                          <a:pt x="2791209" y="3939938"/>
                        </a:cubicBezTo>
                        <a:cubicBezTo>
                          <a:pt x="2789952" y="3954008"/>
                          <a:pt x="2788204" y="3967046"/>
                          <a:pt x="2783814" y="3974324"/>
                        </a:cubicBezTo>
                        <a:cubicBezTo>
                          <a:pt x="2778618" y="3980924"/>
                          <a:pt x="2772523" y="3987302"/>
                          <a:pt x="2763109" y="3992442"/>
                        </a:cubicBezTo>
                        <a:cubicBezTo>
                          <a:pt x="2768471" y="4000601"/>
                          <a:pt x="2770280" y="4005299"/>
                          <a:pt x="2775433" y="4011422"/>
                        </a:cubicBezTo>
                        <a:cubicBezTo>
                          <a:pt x="2789130" y="4003588"/>
                          <a:pt x="2801314" y="3995543"/>
                          <a:pt x="2806739" y="3984924"/>
                        </a:cubicBezTo>
                        <a:cubicBezTo>
                          <a:pt x="2808728" y="3973242"/>
                          <a:pt x="2813132" y="3961267"/>
                          <a:pt x="2816598" y="3939938"/>
                        </a:cubicBezTo>
                        <a:cubicBezTo>
                          <a:pt x="2815323" y="3924963"/>
                          <a:pt x="2818574" y="3912149"/>
                          <a:pt x="2816598" y="3889406"/>
                        </a:cubicBezTo>
                        <a:cubicBezTo>
                          <a:pt x="2794242" y="3892174"/>
                          <a:pt x="2786388" y="3886286"/>
                          <a:pt x="2766067" y="3889406"/>
                        </a:cubicBezTo>
                        <a:close/>
                        <a:moveTo>
                          <a:pt x="1922797" y="3824824"/>
                        </a:moveTo>
                        <a:cubicBezTo>
                          <a:pt x="1938791" y="3819380"/>
                          <a:pt x="1953293" y="3826246"/>
                          <a:pt x="1976534" y="3824824"/>
                        </a:cubicBezTo>
                        <a:cubicBezTo>
                          <a:pt x="1995664" y="3824610"/>
                          <a:pt x="2008225" y="3826863"/>
                          <a:pt x="2018438" y="3827659"/>
                        </a:cubicBezTo>
                        <a:cubicBezTo>
                          <a:pt x="2028169" y="3829667"/>
                          <a:pt x="2033047" y="3834077"/>
                          <a:pt x="2039637" y="3841216"/>
                        </a:cubicBezTo>
                        <a:cubicBezTo>
                          <a:pt x="2045118" y="3846770"/>
                          <a:pt x="2047867" y="3856275"/>
                          <a:pt x="2047771" y="3864510"/>
                        </a:cubicBezTo>
                        <a:cubicBezTo>
                          <a:pt x="2048406" y="3878992"/>
                          <a:pt x="2043591" y="3887612"/>
                          <a:pt x="2032981" y="3894706"/>
                        </a:cubicBezTo>
                        <a:cubicBezTo>
                          <a:pt x="2026116" y="3899367"/>
                          <a:pt x="2006766" y="3904315"/>
                          <a:pt x="1981217" y="3903457"/>
                        </a:cubicBezTo>
                        <a:cubicBezTo>
                          <a:pt x="1954369" y="3910402"/>
                          <a:pt x="1949847" y="3903440"/>
                          <a:pt x="1922797" y="3903457"/>
                        </a:cubicBezTo>
                        <a:cubicBezTo>
                          <a:pt x="1915411" y="3880489"/>
                          <a:pt x="1923576" y="3845120"/>
                          <a:pt x="1922797" y="3824824"/>
                        </a:cubicBezTo>
                        <a:close/>
                        <a:moveTo>
                          <a:pt x="4504812" y="3817183"/>
                        </a:moveTo>
                        <a:cubicBezTo>
                          <a:pt x="4517001" y="3816128"/>
                          <a:pt x="4537939" y="3817599"/>
                          <a:pt x="4557315" y="3817183"/>
                        </a:cubicBezTo>
                        <a:cubicBezTo>
                          <a:pt x="4589807" y="3819040"/>
                          <a:pt x="4609222" y="3823687"/>
                          <a:pt x="4616228" y="3830494"/>
                        </a:cubicBezTo>
                        <a:cubicBezTo>
                          <a:pt x="4622826" y="3841624"/>
                          <a:pt x="4628923" y="3847684"/>
                          <a:pt x="4629539" y="3860813"/>
                        </a:cubicBezTo>
                        <a:cubicBezTo>
                          <a:pt x="4626436" y="3874580"/>
                          <a:pt x="4623033" y="3884978"/>
                          <a:pt x="4611545" y="3893104"/>
                        </a:cubicBezTo>
                        <a:cubicBezTo>
                          <a:pt x="4604654" y="3901014"/>
                          <a:pt x="4581788" y="3906111"/>
                          <a:pt x="4551399" y="3903457"/>
                        </a:cubicBezTo>
                        <a:cubicBezTo>
                          <a:pt x="4538223" y="3903651"/>
                          <a:pt x="4522073" y="3902641"/>
                          <a:pt x="4504812" y="3903457"/>
                        </a:cubicBezTo>
                        <a:cubicBezTo>
                          <a:pt x="4501937" y="3874616"/>
                          <a:pt x="4507745" y="3852523"/>
                          <a:pt x="4504812" y="3817183"/>
                        </a:cubicBezTo>
                        <a:close/>
                        <a:moveTo>
                          <a:pt x="2190237" y="3817183"/>
                        </a:moveTo>
                        <a:cubicBezTo>
                          <a:pt x="2213928" y="3813259"/>
                          <a:pt x="2219598" y="3817749"/>
                          <a:pt x="2242741" y="3817183"/>
                        </a:cubicBezTo>
                        <a:cubicBezTo>
                          <a:pt x="2271430" y="3818929"/>
                          <a:pt x="2293152" y="3819598"/>
                          <a:pt x="2301653" y="3830494"/>
                        </a:cubicBezTo>
                        <a:cubicBezTo>
                          <a:pt x="2307429" y="3838923"/>
                          <a:pt x="2317899" y="3849642"/>
                          <a:pt x="2314964" y="3860813"/>
                        </a:cubicBezTo>
                        <a:cubicBezTo>
                          <a:pt x="2317043" y="3873108"/>
                          <a:pt x="2307287" y="3883387"/>
                          <a:pt x="2296970" y="3893104"/>
                        </a:cubicBezTo>
                        <a:cubicBezTo>
                          <a:pt x="2281570" y="3899550"/>
                          <a:pt x="2264466" y="3902146"/>
                          <a:pt x="2236825" y="3903457"/>
                        </a:cubicBezTo>
                        <a:cubicBezTo>
                          <a:pt x="2214287" y="3904995"/>
                          <a:pt x="2210229" y="3898931"/>
                          <a:pt x="2190237" y="3903457"/>
                        </a:cubicBezTo>
                        <a:cubicBezTo>
                          <a:pt x="2182265" y="3883415"/>
                          <a:pt x="2198151" y="3846903"/>
                          <a:pt x="2190237" y="3817183"/>
                        </a:cubicBezTo>
                        <a:close/>
                        <a:moveTo>
                          <a:pt x="3254981" y="3808555"/>
                        </a:moveTo>
                        <a:cubicBezTo>
                          <a:pt x="3256381" y="3813632"/>
                          <a:pt x="3254020" y="3816892"/>
                          <a:pt x="3254981" y="3824824"/>
                        </a:cubicBezTo>
                        <a:cubicBezTo>
                          <a:pt x="3255007" y="3843919"/>
                          <a:pt x="3252187" y="3856818"/>
                          <a:pt x="3247833" y="3869194"/>
                        </a:cubicBezTo>
                        <a:cubicBezTo>
                          <a:pt x="3243494" y="3882062"/>
                          <a:pt x="3231946" y="3889375"/>
                          <a:pt x="3218499" y="3899882"/>
                        </a:cubicBezTo>
                        <a:cubicBezTo>
                          <a:pt x="3202237" y="3905883"/>
                          <a:pt x="3190607" y="3911320"/>
                          <a:pt x="3172897" y="3911098"/>
                        </a:cubicBezTo>
                        <a:cubicBezTo>
                          <a:pt x="3155576" y="3909022"/>
                          <a:pt x="3141363" y="3905920"/>
                          <a:pt x="3133581" y="3899266"/>
                        </a:cubicBezTo>
                        <a:cubicBezTo>
                          <a:pt x="3123956" y="3894152"/>
                          <a:pt x="3122397" y="3882189"/>
                          <a:pt x="3120147" y="3869687"/>
                        </a:cubicBezTo>
                        <a:cubicBezTo>
                          <a:pt x="3119525" y="3862852"/>
                          <a:pt x="3122095" y="3854054"/>
                          <a:pt x="3126309" y="3848611"/>
                        </a:cubicBezTo>
                        <a:cubicBezTo>
                          <a:pt x="3131858" y="3843181"/>
                          <a:pt x="3136592" y="3837531"/>
                          <a:pt x="3143811" y="3834191"/>
                        </a:cubicBezTo>
                        <a:cubicBezTo>
                          <a:pt x="3150909" y="3830478"/>
                          <a:pt x="3163576" y="3829703"/>
                          <a:pt x="3182511" y="3825317"/>
                        </a:cubicBezTo>
                        <a:cubicBezTo>
                          <a:pt x="3213678" y="3818684"/>
                          <a:pt x="3241677" y="3816263"/>
                          <a:pt x="3254981" y="3808555"/>
                        </a:cubicBezTo>
                        <a:close/>
                        <a:moveTo>
                          <a:pt x="1922797" y="3714887"/>
                        </a:moveTo>
                        <a:cubicBezTo>
                          <a:pt x="1937521" y="3713014"/>
                          <a:pt x="1952861" y="3720151"/>
                          <a:pt x="1971604" y="3714887"/>
                        </a:cubicBezTo>
                        <a:cubicBezTo>
                          <a:pt x="1995795" y="3716207"/>
                          <a:pt x="2013721" y="3718900"/>
                          <a:pt x="2021766" y="3723021"/>
                        </a:cubicBezTo>
                        <a:cubicBezTo>
                          <a:pt x="2030690" y="3731448"/>
                          <a:pt x="2035887" y="3737313"/>
                          <a:pt x="2036432" y="3751862"/>
                        </a:cubicBezTo>
                        <a:cubicBezTo>
                          <a:pt x="2034786" y="3759030"/>
                          <a:pt x="2034962" y="3767242"/>
                          <a:pt x="2028051" y="3773430"/>
                        </a:cubicBezTo>
                        <a:cubicBezTo>
                          <a:pt x="2022522" y="3777572"/>
                          <a:pt x="2017874" y="3783989"/>
                          <a:pt x="2009071" y="3785385"/>
                        </a:cubicBezTo>
                        <a:cubicBezTo>
                          <a:pt x="2001820" y="3789806"/>
                          <a:pt x="1986459" y="3790797"/>
                          <a:pt x="1970125" y="3788343"/>
                        </a:cubicBezTo>
                        <a:cubicBezTo>
                          <a:pt x="1949089" y="3790491"/>
                          <a:pt x="1936517" y="3786024"/>
                          <a:pt x="1922797" y="3788343"/>
                        </a:cubicBezTo>
                        <a:cubicBezTo>
                          <a:pt x="1921347" y="3761541"/>
                          <a:pt x="1927257" y="3739209"/>
                          <a:pt x="1922797" y="3714887"/>
                        </a:cubicBezTo>
                        <a:close/>
                        <a:moveTo>
                          <a:pt x="3679871" y="3708971"/>
                        </a:moveTo>
                        <a:cubicBezTo>
                          <a:pt x="3704344" y="3704419"/>
                          <a:pt x="3724741" y="3715847"/>
                          <a:pt x="3734717" y="3733990"/>
                        </a:cubicBezTo>
                        <a:cubicBezTo>
                          <a:pt x="3752380" y="3744880"/>
                          <a:pt x="3757529" y="3778616"/>
                          <a:pt x="3756778" y="3807569"/>
                        </a:cubicBezTo>
                        <a:cubicBezTo>
                          <a:pt x="3755707" y="3841702"/>
                          <a:pt x="3752209" y="3867483"/>
                          <a:pt x="3734840" y="3884230"/>
                        </a:cubicBezTo>
                        <a:cubicBezTo>
                          <a:pt x="3720632" y="3901132"/>
                          <a:pt x="3699764" y="3905358"/>
                          <a:pt x="3679871" y="3909373"/>
                        </a:cubicBezTo>
                        <a:cubicBezTo>
                          <a:pt x="3656911" y="3911666"/>
                          <a:pt x="3635500" y="3900591"/>
                          <a:pt x="3624656" y="3884353"/>
                        </a:cubicBezTo>
                        <a:cubicBezTo>
                          <a:pt x="3609248" y="3868319"/>
                          <a:pt x="3601900" y="3839288"/>
                          <a:pt x="3602718" y="3809048"/>
                        </a:cubicBezTo>
                        <a:cubicBezTo>
                          <a:pt x="3603064" y="3775095"/>
                          <a:pt x="3610424" y="3749174"/>
                          <a:pt x="3624656" y="3733867"/>
                        </a:cubicBezTo>
                        <a:cubicBezTo>
                          <a:pt x="3636912" y="3718862"/>
                          <a:pt x="3659965" y="3711716"/>
                          <a:pt x="3679871" y="3708971"/>
                        </a:cubicBezTo>
                        <a:close/>
                        <a:moveTo>
                          <a:pt x="1708197" y="3708971"/>
                        </a:moveTo>
                        <a:cubicBezTo>
                          <a:pt x="1730252" y="3712959"/>
                          <a:pt x="1747244" y="3717298"/>
                          <a:pt x="1763042" y="3733990"/>
                        </a:cubicBezTo>
                        <a:cubicBezTo>
                          <a:pt x="1780869" y="3755154"/>
                          <a:pt x="1784543" y="3773959"/>
                          <a:pt x="1785103" y="3807569"/>
                        </a:cubicBezTo>
                        <a:cubicBezTo>
                          <a:pt x="1787136" y="3841777"/>
                          <a:pt x="1781566" y="3872452"/>
                          <a:pt x="1763165" y="3884230"/>
                        </a:cubicBezTo>
                        <a:cubicBezTo>
                          <a:pt x="1746087" y="3903875"/>
                          <a:pt x="1732447" y="3911331"/>
                          <a:pt x="1708197" y="3909373"/>
                        </a:cubicBezTo>
                        <a:cubicBezTo>
                          <a:pt x="1689797" y="3912643"/>
                          <a:pt x="1667072" y="3896823"/>
                          <a:pt x="1652981" y="3884353"/>
                        </a:cubicBezTo>
                        <a:cubicBezTo>
                          <a:pt x="1641560" y="3863526"/>
                          <a:pt x="1627226" y="3841045"/>
                          <a:pt x="1631043" y="3809048"/>
                        </a:cubicBezTo>
                        <a:cubicBezTo>
                          <a:pt x="1631761" y="3774741"/>
                          <a:pt x="1637355" y="3748593"/>
                          <a:pt x="1652981" y="3733867"/>
                        </a:cubicBezTo>
                        <a:cubicBezTo>
                          <a:pt x="1664833" y="3719273"/>
                          <a:pt x="1691071" y="3711203"/>
                          <a:pt x="1708197" y="3708971"/>
                        </a:cubicBezTo>
                        <a:close/>
                        <a:moveTo>
                          <a:pt x="871722" y="3708725"/>
                        </a:moveTo>
                        <a:cubicBezTo>
                          <a:pt x="894238" y="3708216"/>
                          <a:pt x="911662" y="3718273"/>
                          <a:pt x="926691" y="3734360"/>
                        </a:cubicBezTo>
                        <a:cubicBezTo>
                          <a:pt x="934726" y="3744329"/>
                          <a:pt x="942370" y="3761372"/>
                          <a:pt x="943453" y="3783906"/>
                        </a:cubicBezTo>
                        <a:cubicBezTo>
                          <a:pt x="875044" y="3786067"/>
                          <a:pt x="864603" y="3771623"/>
                          <a:pt x="797280" y="3783906"/>
                        </a:cubicBezTo>
                        <a:cubicBezTo>
                          <a:pt x="798684" y="3760649"/>
                          <a:pt x="805476" y="3743658"/>
                          <a:pt x="820328" y="3729184"/>
                        </a:cubicBezTo>
                        <a:cubicBezTo>
                          <a:pt x="832223" y="3710948"/>
                          <a:pt x="849820" y="3707175"/>
                          <a:pt x="871722" y="3708725"/>
                        </a:cubicBezTo>
                        <a:close/>
                        <a:moveTo>
                          <a:pt x="4798975" y="3678159"/>
                        </a:moveTo>
                        <a:cubicBezTo>
                          <a:pt x="4826676" y="3700385"/>
                          <a:pt x="4850516" y="3782362"/>
                          <a:pt x="4887467" y="3803872"/>
                        </a:cubicBezTo>
                        <a:cubicBezTo>
                          <a:pt x="4865229" y="3848072"/>
                          <a:pt x="4822997" y="3867720"/>
                          <a:pt x="4791826" y="3939938"/>
                        </a:cubicBezTo>
                        <a:cubicBezTo>
                          <a:pt x="4817212" y="3933765"/>
                          <a:pt x="4833087" y="3942370"/>
                          <a:pt x="4845563" y="3939938"/>
                        </a:cubicBezTo>
                        <a:cubicBezTo>
                          <a:pt x="4860184" y="3900901"/>
                          <a:pt x="4886058" y="3889720"/>
                          <a:pt x="4914335" y="3836656"/>
                        </a:cubicBezTo>
                        <a:cubicBezTo>
                          <a:pt x="4922815" y="3845848"/>
                          <a:pt x="4922213" y="3850600"/>
                          <a:pt x="4928632" y="3858594"/>
                        </a:cubicBezTo>
                        <a:cubicBezTo>
                          <a:pt x="4954106" y="3896959"/>
                          <a:pt x="4960143" y="3918284"/>
                          <a:pt x="4982368" y="3939938"/>
                        </a:cubicBezTo>
                        <a:cubicBezTo>
                          <a:pt x="5006487" y="3939692"/>
                          <a:pt x="5023269" y="3942917"/>
                          <a:pt x="5036844" y="3939938"/>
                        </a:cubicBezTo>
                        <a:cubicBezTo>
                          <a:pt x="5007576" y="3916740"/>
                          <a:pt x="5000249" y="3853645"/>
                          <a:pt x="4939478" y="3801407"/>
                        </a:cubicBezTo>
                        <a:cubicBezTo>
                          <a:pt x="4945068" y="3766687"/>
                          <a:pt x="5005836" y="3737755"/>
                          <a:pt x="5029942" y="3678159"/>
                        </a:cubicBezTo>
                        <a:cubicBezTo>
                          <a:pt x="5019202" y="3681148"/>
                          <a:pt x="4999440" y="3676436"/>
                          <a:pt x="4976945" y="3678159"/>
                        </a:cubicBezTo>
                        <a:cubicBezTo>
                          <a:pt x="4962310" y="3705574"/>
                          <a:pt x="4941846" y="3715803"/>
                          <a:pt x="4932823" y="3740030"/>
                        </a:cubicBezTo>
                        <a:cubicBezTo>
                          <a:pt x="4925865" y="3748551"/>
                          <a:pt x="4920132" y="3761212"/>
                          <a:pt x="4912856" y="3768870"/>
                        </a:cubicBezTo>
                        <a:cubicBezTo>
                          <a:pt x="4908307" y="3760427"/>
                          <a:pt x="4902482" y="3750823"/>
                          <a:pt x="4894615" y="3739537"/>
                        </a:cubicBezTo>
                        <a:cubicBezTo>
                          <a:pt x="4878909" y="3725633"/>
                          <a:pt x="4866093" y="3690130"/>
                          <a:pt x="4854436" y="3678159"/>
                        </a:cubicBezTo>
                        <a:cubicBezTo>
                          <a:pt x="4835511" y="3679158"/>
                          <a:pt x="4823617" y="3677713"/>
                          <a:pt x="4798975" y="3678159"/>
                        </a:cubicBezTo>
                        <a:close/>
                        <a:moveTo>
                          <a:pt x="4708665" y="3678159"/>
                        </a:moveTo>
                        <a:cubicBezTo>
                          <a:pt x="4729308" y="3798938"/>
                          <a:pt x="4685947" y="3845341"/>
                          <a:pt x="4708665" y="3939938"/>
                        </a:cubicBezTo>
                        <a:cubicBezTo>
                          <a:pt x="4724609" y="3939846"/>
                          <a:pt x="4742427" y="3942945"/>
                          <a:pt x="4753034" y="3939938"/>
                        </a:cubicBezTo>
                        <a:cubicBezTo>
                          <a:pt x="4730398" y="3817399"/>
                          <a:pt x="4762663" y="3792311"/>
                          <a:pt x="4753034" y="3678159"/>
                        </a:cubicBezTo>
                        <a:cubicBezTo>
                          <a:pt x="4741263" y="3678607"/>
                          <a:pt x="4727932" y="3676888"/>
                          <a:pt x="4708665" y="3678159"/>
                        </a:cubicBezTo>
                        <a:close/>
                        <a:moveTo>
                          <a:pt x="4460442" y="3678159"/>
                        </a:moveTo>
                        <a:cubicBezTo>
                          <a:pt x="4479762" y="3773292"/>
                          <a:pt x="4444975" y="3861033"/>
                          <a:pt x="4460442" y="3939938"/>
                        </a:cubicBezTo>
                        <a:cubicBezTo>
                          <a:pt x="4487767" y="3932209"/>
                          <a:pt x="4528053" y="3951583"/>
                          <a:pt x="4571366" y="3939938"/>
                        </a:cubicBezTo>
                        <a:cubicBezTo>
                          <a:pt x="4613092" y="3944044"/>
                          <a:pt x="4630663" y="3931165"/>
                          <a:pt x="4650614" y="3916644"/>
                        </a:cubicBezTo>
                        <a:cubicBezTo>
                          <a:pt x="4667170" y="3895635"/>
                          <a:pt x="4675732" y="3884212"/>
                          <a:pt x="4675387" y="3860566"/>
                        </a:cubicBezTo>
                        <a:cubicBezTo>
                          <a:pt x="4669479" y="3834875"/>
                          <a:pt x="4662021" y="3815175"/>
                          <a:pt x="4645684" y="3801777"/>
                        </a:cubicBezTo>
                        <a:cubicBezTo>
                          <a:pt x="4630084" y="3782688"/>
                          <a:pt x="4597002" y="3779407"/>
                          <a:pt x="4561013" y="3780455"/>
                        </a:cubicBezTo>
                        <a:cubicBezTo>
                          <a:pt x="4542971" y="3782088"/>
                          <a:pt x="4519182" y="3775734"/>
                          <a:pt x="4504812" y="3780455"/>
                        </a:cubicBezTo>
                        <a:cubicBezTo>
                          <a:pt x="4493090" y="3746289"/>
                          <a:pt x="4506300" y="3725077"/>
                          <a:pt x="4504812" y="3678159"/>
                        </a:cubicBezTo>
                        <a:cubicBezTo>
                          <a:pt x="4492525" y="3682574"/>
                          <a:pt x="4478305" y="3677163"/>
                          <a:pt x="4460442" y="3678159"/>
                        </a:cubicBezTo>
                        <a:close/>
                        <a:moveTo>
                          <a:pt x="4193003" y="3678159"/>
                        </a:moveTo>
                        <a:cubicBezTo>
                          <a:pt x="4222841" y="3749046"/>
                          <a:pt x="4182534" y="3867738"/>
                          <a:pt x="4193003" y="3939938"/>
                        </a:cubicBezTo>
                        <a:cubicBezTo>
                          <a:pt x="4209842" y="3937039"/>
                          <a:pt x="4219931" y="3944933"/>
                          <a:pt x="4237372" y="3939938"/>
                        </a:cubicBezTo>
                        <a:cubicBezTo>
                          <a:pt x="4230449" y="3912233"/>
                          <a:pt x="4250000" y="3858998"/>
                          <a:pt x="4237372" y="3823838"/>
                        </a:cubicBezTo>
                        <a:cubicBezTo>
                          <a:pt x="4273343" y="3809202"/>
                          <a:pt x="4332713" y="3832474"/>
                          <a:pt x="4360374" y="3823838"/>
                        </a:cubicBezTo>
                        <a:cubicBezTo>
                          <a:pt x="4360836" y="3859847"/>
                          <a:pt x="4350182" y="3913367"/>
                          <a:pt x="4360374" y="3939938"/>
                        </a:cubicBezTo>
                        <a:cubicBezTo>
                          <a:pt x="4375826" y="3937548"/>
                          <a:pt x="4393458" y="3943844"/>
                          <a:pt x="4404743" y="3939938"/>
                        </a:cubicBezTo>
                        <a:cubicBezTo>
                          <a:pt x="4389190" y="3849351"/>
                          <a:pt x="4410307" y="3802350"/>
                          <a:pt x="4404743" y="3678159"/>
                        </a:cubicBezTo>
                        <a:cubicBezTo>
                          <a:pt x="4386265" y="3681559"/>
                          <a:pt x="4378628" y="3675645"/>
                          <a:pt x="4360374" y="3678159"/>
                        </a:cubicBezTo>
                        <a:cubicBezTo>
                          <a:pt x="4363154" y="3706080"/>
                          <a:pt x="4358192" y="3738449"/>
                          <a:pt x="4360374" y="3787110"/>
                        </a:cubicBezTo>
                        <a:cubicBezTo>
                          <a:pt x="4311793" y="3791156"/>
                          <a:pt x="4273671" y="3783886"/>
                          <a:pt x="4237372" y="3787110"/>
                        </a:cubicBezTo>
                        <a:cubicBezTo>
                          <a:pt x="4231409" y="3750330"/>
                          <a:pt x="4247094" y="3716060"/>
                          <a:pt x="4237372" y="3678159"/>
                        </a:cubicBezTo>
                        <a:cubicBezTo>
                          <a:pt x="4224170" y="3681311"/>
                          <a:pt x="4204227" y="3676025"/>
                          <a:pt x="4193003" y="3678159"/>
                        </a:cubicBezTo>
                        <a:close/>
                        <a:moveTo>
                          <a:pt x="3851089" y="3678159"/>
                        </a:moveTo>
                        <a:cubicBezTo>
                          <a:pt x="3851267" y="3769040"/>
                          <a:pt x="3842644" y="3840287"/>
                          <a:pt x="3851089" y="3939938"/>
                        </a:cubicBezTo>
                        <a:cubicBezTo>
                          <a:pt x="3865425" y="3935201"/>
                          <a:pt x="3879343" y="3941704"/>
                          <a:pt x="3894472" y="3939938"/>
                        </a:cubicBezTo>
                        <a:cubicBezTo>
                          <a:pt x="3890282" y="3846194"/>
                          <a:pt x="3913660" y="3777359"/>
                          <a:pt x="3894472" y="3719077"/>
                        </a:cubicBezTo>
                        <a:cubicBezTo>
                          <a:pt x="3952553" y="3817325"/>
                          <a:pt x="3929048" y="3846744"/>
                          <a:pt x="3967682" y="3939938"/>
                        </a:cubicBezTo>
                        <a:cubicBezTo>
                          <a:pt x="3980344" y="3939485"/>
                          <a:pt x="3987532" y="3943852"/>
                          <a:pt x="4007368" y="3939938"/>
                        </a:cubicBezTo>
                        <a:cubicBezTo>
                          <a:pt x="4011046" y="3890017"/>
                          <a:pt x="4064881" y="3820513"/>
                          <a:pt x="4084768" y="3729184"/>
                        </a:cubicBezTo>
                        <a:cubicBezTo>
                          <a:pt x="4108985" y="3802911"/>
                          <a:pt x="4069141" y="3881997"/>
                          <a:pt x="4084768" y="3939938"/>
                        </a:cubicBezTo>
                        <a:cubicBezTo>
                          <a:pt x="4100094" y="3937360"/>
                          <a:pt x="4117002" y="3940302"/>
                          <a:pt x="4129137" y="3939938"/>
                        </a:cubicBezTo>
                        <a:cubicBezTo>
                          <a:pt x="4099423" y="3845150"/>
                          <a:pt x="4151115" y="3730672"/>
                          <a:pt x="4129137" y="3678159"/>
                        </a:cubicBezTo>
                        <a:cubicBezTo>
                          <a:pt x="4106577" y="3678958"/>
                          <a:pt x="4088375" y="3677549"/>
                          <a:pt x="4065294" y="3678159"/>
                        </a:cubicBezTo>
                        <a:cubicBezTo>
                          <a:pt x="4040531" y="3759803"/>
                          <a:pt x="3996826" y="3841734"/>
                          <a:pt x="3988880" y="3887681"/>
                        </a:cubicBezTo>
                        <a:cubicBezTo>
                          <a:pt x="3968855" y="3838861"/>
                          <a:pt x="3968882" y="3759283"/>
                          <a:pt x="3920108" y="3678159"/>
                        </a:cubicBezTo>
                        <a:cubicBezTo>
                          <a:pt x="3892900" y="3685082"/>
                          <a:pt x="3881509" y="3670630"/>
                          <a:pt x="3851089" y="3678159"/>
                        </a:cubicBezTo>
                        <a:close/>
                        <a:moveTo>
                          <a:pt x="3330646" y="3678159"/>
                        </a:moveTo>
                        <a:cubicBezTo>
                          <a:pt x="3334771" y="3694562"/>
                          <a:pt x="3326466" y="3705234"/>
                          <a:pt x="3330646" y="3714887"/>
                        </a:cubicBezTo>
                        <a:cubicBezTo>
                          <a:pt x="3363719" y="3712874"/>
                          <a:pt x="3377532" y="3722283"/>
                          <a:pt x="3414948" y="3714887"/>
                        </a:cubicBezTo>
                        <a:cubicBezTo>
                          <a:pt x="3419930" y="3784961"/>
                          <a:pt x="3398666" y="3890265"/>
                          <a:pt x="3414948" y="3939938"/>
                        </a:cubicBezTo>
                        <a:cubicBezTo>
                          <a:pt x="3429210" y="3938952"/>
                          <a:pt x="3437369" y="3942488"/>
                          <a:pt x="3459071" y="3939938"/>
                        </a:cubicBezTo>
                        <a:cubicBezTo>
                          <a:pt x="3452421" y="3848846"/>
                          <a:pt x="3483351" y="3783037"/>
                          <a:pt x="3459071" y="3714887"/>
                        </a:cubicBezTo>
                        <a:cubicBezTo>
                          <a:pt x="3497464" y="3708475"/>
                          <a:pt x="3510278" y="3722881"/>
                          <a:pt x="3543373" y="3714887"/>
                        </a:cubicBezTo>
                        <a:cubicBezTo>
                          <a:pt x="3539772" y="3702754"/>
                          <a:pt x="3546095" y="3689384"/>
                          <a:pt x="3543373" y="3678159"/>
                        </a:cubicBezTo>
                        <a:cubicBezTo>
                          <a:pt x="3500013" y="3700967"/>
                          <a:pt x="3428993" y="3676209"/>
                          <a:pt x="3330646" y="3678159"/>
                        </a:cubicBezTo>
                        <a:close/>
                        <a:moveTo>
                          <a:pt x="2484400" y="3678159"/>
                        </a:moveTo>
                        <a:cubicBezTo>
                          <a:pt x="2523953" y="3708584"/>
                          <a:pt x="2539794" y="3765851"/>
                          <a:pt x="2572892" y="3803872"/>
                        </a:cubicBezTo>
                        <a:cubicBezTo>
                          <a:pt x="2533125" y="3873043"/>
                          <a:pt x="2506824" y="3892164"/>
                          <a:pt x="2477252" y="3939938"/>
                        </a:cubicBezTo>
                        <a:cubicBezTo>
                          <a:pt x="2493584" y="3935369"/>
                          <a:pt x="2510537" y="3943024"/>
                          <a:pt x="2530988" y="3939938"/>
                        </a:cubicBezTo>
                        <a:cubicBezTo>
                          <a:pt x="2552888" y="3903780"/>
                          <a:pt x="2594145" y="3866931"/>
                          <a:pt x="2599761" y="3836656"/>
                        </a:cubicBezTo>
                        <a:cubicBezTo>
                          <a:pt x="2608075" y="3845406"/>
                          <a:pt x="2609379" y="3854115"/>
                          <a:pt x="2614057" y="3858594"/>
                        </a:cubicBezTo>
                        <a:cubicBezTo>
                          <a:pt x="2634739" y="3869351"/>
                          <a:pt x="2645715" y="3922771"/>
                          <a:pt x="2667794" y="3939938"/>
                        </a:cubicBezTo>
                        <a:cubicBezTo>
                          <a:pt x="2690705" y="3934762"/>
                          <a:pt x="2703019" y="3940198"/>
                          <a:pt x="2722270" y="3939938"/>
                        </a:cubicBezTo>
                        <a:cubicBezTo>
                          <a:pt x="2689695" y="3918114"/>
                          <a:pt x="2677698" y="3865142"/>
                          <a:pt x="2624903" y="3801407"/>
                        </a:cubicBezTo>
                        <a:cubicBezTo>
                          <a:pt x="2659564" y="3749224"/>
                          <a:pt x="2688494" y="3717807"/>
                          <a:pt x="2715368" y="3678159"/>
                        </a:cubicBezTo>
                        <a:cubicBezTo>
                          <a:pt x="2703466" y="3678340"/>
                          <a:pt x="2673721" y="3675848"/>
                          <a:pt x="2662371" y="3678159"/>
                        </a:cubicBezTo>
                        <a:cubicBezTo>
                          <a:pt x="2656903" y="3699561"/>
                          <a:pt x="2625546" y="3721231"/>
                          <a:pt x="2618248" y="3740030"/>
                        </a:cubicBezTo>
                        <a:cubicBezTo>
                          <a:pt x="2615155" y="3750111"/>
                          <a:pt x="2604576" y="3757684"/>
                          <a:pt x="2598282" y="3768870"/>
                        </a:cubicBezTo>
                        <a:cubicBezTo>
                          <a:pt x="2594603" y="3759035"/>
                          <a:pt x="2588342" y="3753223"/>
                          <a:pt x="2580041" y="3739537"/>
                        </a:cubicBezTo>
                        <a:cubicBezTo>
                          <a:pt x="2559462" y="3717102"/>
                          <a:pt x="2554388" y="3699276"/>
                          <a:pt x="2539862" y="3678159"/>
                        </a:cubicBezTo>
                        <a:cubicBezTo>
                          <a:pt x="2527988" y="3680297"/>
                          <a:pt x="2502877" y="3675792"/>
                          <a:pt x="2484400" y="3678159"/>
                        </a:cubicBezTo>
                        <a:close/>
                        <a:moveTo>
                          <a:pt x="2394089" y="3678159"/>
                        </a:moveTo>
                        <a:cubicBezTo>
                          <a:pt x="2423307" y="3782241"/>
                          <a:pt x="2381236" y="3870313"/>
                          <a:pt x="2394089" y="3939938"/>
                        </a:cubicBezTo>
                        <a:cubicBezTo>
                          <a:pt x="2414395" y="3936930"/>
                          <a:pt x="2427540" y="3941292"/>
                          <a:pt x="2438459" y="3939938"/>
                        </a:cubicBezTo>
                        <a:cubicBezTo>
                          <a:pt x="2430980" y="3876997"/>
                          <a:pt x="2469142" y="3800624"/>
                          <a:pt x="2438459" y="3678159"/>
                        </a:cubicBezTo>
                        <a:cubicBezTo>
                          <a:pt x="2418847" y="3683198"/>
                          <a:pt x="2408223" y="3676353"/>
                          <a:pt x="2394089" y="3678159"/>
                        </a:cubicBezTo>
                        <a:close/>
                        <a:moveTo>
                          <a:pt x="2145867" y="3678159"/>
                        </a:moveTo>
                        <a:cubicBezTo>
                          <a:pt x="2154945" y="3748179"/>
                          <a:pt x="2131060" y="3863918"/>
                          <a:pt x="2145867" y="3939938"/>
                        </a:cubicBezTo>
                        <a:cubicBezTo>
                          <a:pt x="2178257" y="3936853"/>
                          <a:pt x="2230312" y="3947323"/>
                          <a:pt x="2256791" y="3939938"/>
                        </a:cubicBezTo>
                        <a:cubicBezTo>
                          <a:pt x="2297608" y="3935333"/>
                          <a:pt x="2319842" y="3926409"/>
                          <a:pt x="2336040" y="3916644"/>
                        </a:cubicBezTo>
                        <a:cubicBezTo>
                          <a:pt x="2347863" y="3903678"/>
                          <a:pt x="2363234" y="3887569"/>
                          <a:pt x="2360812" y="3860566"/>
                        </a:cubicBezTo>
                        <a:cubicBezTo>
                          <a:pt x="2361207" y="3834455"/>
                          <a:pt x="2347967" y="3818702"/>
                          <a:pt x="2331110" y="3801777"/>
                        </a:cubicBezTo>
                        <a:cubicBezTo>
                          <a:pt x="2312083" y="3785839"/>
                          <a:pt x="2279294" y="3772631"/>
                          <a:pt x="2246438" y="3780455"/>
                        </a:cubicBezTo>
                        <a:cubicBezTo>
                          <a:pt x="2222928" y="3783939"/>
                          <a:pt x="2211150" y="3780138"/>
                          <a:pt x="2190237" y="3780455"/>
                        </a:cubicBezTo>
                        <a:cubicBezTo>
                          <a:pt x="2184572" y="3753602"/>
                          <a:pt x="2195108" y="3722331"/>
                          <a:pt x="2190237" y="3678159"/>
                        </a:cubicBezTo>
                        <a:cubicBezTo>
                          <a:pt x="2180522" y="3681927"/>
                          <a:pt x="2160565" y="3674294"/>
                          <a:pt x="2145867" y="3678159"/>
                        </a:cubicBezTo>
                        <a:close/>
                        <a:moveTo>
                          <a:pt x="1878428" y="3678159"/>
                        </a:moveTo>
                        <a:cubicBezTo>
                          <a:pt x="1885044" y="3795988"/>
                          <a:pt x="1854258" y="3886519"/>
                          <a:pt x="1878428" y="3939938"/>
                        </a:cubicBezTo>
                        <a:cubicBezTo>
                          <a:pt x="1925085" y="3933449"/>
                          <a:pt x="1956068" y="3946734"/>
                          <a:pt x="1996500" y="3939938"/>
                        </a:cubicBezTo>
                        <a:cubicBezTo>
                          <a:pt x="2027044" y="3939151"/>
                          <a:pt x="2051384" y="3938789"/>
                          <a:pt x="2066751" y="3921944"/>
                        </a:cubicBezTo>
                        <a:cubicBezTo>
                          <a:pt x="2082733" y="3915637"/>
                          <a:pt x="2092189" y="3891766"/>
                          <a:pt x="2093373" y="3866729"/>
                        </a:cubicBezTo>
                        <a:cubicBezTo>
                          <a:pt x="2094076" y="3852036"/>
                          <a:pt x="2090617" y="3835993"/>
                          <a:pt x="2081172" y="3826673"/>
                        </a:cubicBezTo>
                        <a:cubicBezTo>
                          <a:pt x="2075908" y="3814716"/>
                          <a:pt x="2064241" y="3807042"/>
                          <a:pt x="2050483" y="3803626"/>
                        </a:cubicBezTo>
                        <a:cubicBezTo>
                          <a:pt x="2060680" y="3799439"/>
                          <a:pt x="2070395" y="3788159"/>
                          <a:pt x="2073777" y="3780332"/>
                        </a:cubicBezTo>
                        <a:cubicBezTo>
                          <a:pt x="2078078" y="3769759"/>
                          <a:pt x="2082906" y="3759410"/>
                          <a:pt x="2081541" y="3747671"/>
                        </a:cubicBezTo>
                        <a:cubicBezTo>
                          <a:pt x="2079115" y="3732238"/>
                          <a:pt x="2077492" y="3717892"/>
                          <a:pt x="2068354" y="3707492"/>
                        </a:cubicBezTo>
                        <a:cubicBezTo>
                          <a:pt x="2058559" y="3695875"/>
                          <a:pt x="2047993" y="3687234"/>
                          <a:pt x="2036802" y="3684445"/>
                        </a:cubicBezTo>
                        <a:cubicBezTo>
                          <a:pt x="2027948" y="3677360"/>
                          <a:pt x="2005923" y="3673830"/>
                          <a:pt x="1980724" y="3678159"/>
                        </a:cubicBezTo>
                        <a:cubicBezTo>
                          <a:pt x="1930113" y="3684117"/>
                          <a:pt x="1925430" y="3674578"/>
                          <a:pt x="1878428" y="3678159"/>
                        </a:cubicBezTo>
                        <a:close/>
                        <a:moveTo>
                          <a:pt x="1328374" y="3678159"/>
                        </a:moveTo>
                        <a:cubicBezTo>
                          <a:pt x="1334951" y="3755539"/>
                          <a:pt x="1311894" y="3793501"/>
                          <a:pt x="1328374" y="3850706"/>
                        </a:cubicBezTo>
                        <a:cubicBezTo>
                          <a:pt x="1329429" y="3873257"/>
                          <a:pt x="1327713" y="3886254"/>
                          <a:pt x="1326401" y="3890885"/>
                        </a:cubicBezTo>
                        <a:cubicBezTo>
                          <a:pt x="1324665" y="3894067"/>
                          <a:pt x="1322564" y="3898437"/>
                          <a:pt x="1318514" y="3899882"/>
                        </a:cubicBezTo>
                        <a:cubicBezTo>
                          <a:pt x="1313493" y="3901567"/>
                          <a:pt x="1308691" y="3902747"/>
                          <a:pt x="1298794" y="3902717"/>
                        </a:cubicBezTo>
                        <a:cubicBezTo>
                          <a:pt x="1294193" y="3904981"/>
                          <a:pt x="1283255" y="3901970"/>
                          <a:pt x="1279321" y="3902717"/>
                        </a:cubicBezTo>
                        <a:cubicBezTo>
                          <a:pt x="1280904" y="3914829"/>
                          <a:pt x="1275671" y="3928283"/>
                          <a:pt x="1279321" y="3939692"/>
                        </a:cubicBezTo>
                        <a:cubicBezTo>
                          <a:pt x="1292880" y="3940197"/>
                          <a:pt x="1307113" y="3940144"/>
                          <a:pt x="1315063" y="3941664"/>
                        </a:cubicBezTo>
                        <a:cubicBezTo>
                          <a:pt x="1330351" y="3942952"/>
                          <a:pt x="1344527" y="3937176"/>
                          <a:pt x="1353516" y="3930818"/>
                        </a:cubicBezTo>
                        <a:cubicBezTo>
                          <a:pt x="1360437" y="3924266"/>
                          <a:pt x="1367204" y="3916130"/>
                          <a:pt x="1369785" y="3905429"/>
                        </a:cubicBezTo>
                        <a:cubicBezTo>
                          <a:pt x="1376168" y="3896473"/>
                          <a:pt x="1369547" y="3875466"/>
                          <a:pt x="1372743" y="3845283"/>
                        </a:cubicBezTo>
                        <a:cubicBezTo>
                          <a:pt x="1359908" y="3810604"/>
                          <a:pt x="1384061" y="3775449"/>
                          <a:pt x="1372743" y="3714887"/>
                        </a:cubicBezTo>
                        <a:cubicBezTo>
                          <a:pt x="1419334" y="3702206"/>
                          <a:pt x="1440276" y="3725756"/>
                          <a:pt x="1490322" y="3714887"/>
                        </a:cubicBezTo>
                        <a:cubicBezTo>
                          <a:pt x="1514306" y="3801364"/>
                          <a:pt x="1481993" y="3882022"/>
                          <a:pt x="1490322" y="3939938"/>
                        </a:cubicBezTo>
                        <a:cubicBezTo>
                          <a:pt x="1505816" y="3939478"/>
                          <a:pt x="1518875" y="3942106"/>
                          <a:pt x="1534445" y="3939938"/>
                        </a:cubicBezTo>
                        <a:cubicBezTo>
                          <a:pt x="1504151" y="3828122"/>
                          <a:pt x="1562411" y="3790724"/>
                          <a:pt x="1534445" y="3678159"/>
                        </a:cubicBezTo>
                        <a:cubicBezTo>
                          <a:pt x="1483618" y="3684473"/>
                          <a:pt x="1422602" y="3673681"/>
                          <a:pt x="1328374" y="3678159"/>
                        </a:cubicBezTo>
                        <a:close/>
                        <a:moveTo>
                          <a:pt x="1040228" y="3678159"/>
                        </a:moveTo>
                        <a:cubicBezTo>
                          <a:pt x="1063448" y="3746241"/>
                          <a:pt x="1022880" y="3824620"/>
                          <a:pt x="1040228" y="3939938"/>
                        </a:cubicBezTo>
                        <a:cubicBezTo>
                          <a:pt x="1056387" y="3936780"/>
                          <a:pt x="1067724" y="3942709"/>
                          <a:pt x="1084598" y="3939938"/>
                        </a:cubicBezTo>
                        <a:cubicBezTo>
                          <a:pt x="1083294" y="3832055"/>
                          <a:pt x="1108324" y="3760571"/>
                          <a:pt x="1084598" y="3714887"/>
                        </a:cubicBezTo>
                        <a:cubicBezTo>
                          <a:pt x="1135777" y="3714372"/>
                          <a:pt x="1158117" y="3717704"/>
                          <a:pt x="1202423" y="3714887"/>
                        </a:cubicBezTo>
                        <a:cubicBezTo>
                          <a:pt x="1227595" y="3771676"/>
                          <a:pt x="1191643" y="3852265"/>
                          <a:pt x="1202423" y="3939938"/>
                        </a:cubicBezTo>
                        <a:cubicBezTo>
                          <a:pt x="1218362" y="3935310"/>
                          <a:pt x="1226638" y="3943728"/>
                          <a:pt x="1246792" y="3939938"/>
                        </a:cubicBezTo>
                        <a:cubicBezTo>
                          <a:pt x="1226530" y="3850221"/>
                          <a:pt x="1249896" y="3803710"/>
                          <a:pt x="1246792" y="3678159"/>
                        </a:cubicBezTo>
                        <a:cubicBezTo>
                          <a:pt x="1158332" y="3682302"/>
                          <a:pt x="1084330" y="3677548"/>
                          <a:pt x="1040228" y="3678159"/>
                        </a:cubicBezTo>
                        <a:close/>
                        <a:moveTo>
                          <a:pt x="520771" y="3678159"/>
                        </a:moveTo>
                        <a:cubicBezTo>
                          <a:pt x="523869" y="3689496"/>
                          <a:pt x="516681" y="3703738"/>
                          <a:pt x="520771" y="3714887"/>
                        </a:cubicBezTo>
                        <a:cubicBezTo>
                          <a:pt x="545646" y="3710146"/>
                          <a:pt x="573594" y="3722550"/>
                          <a:pt x="605073" y="3714887"/>
                        </a:cubicBezTo>
                        <a:cubicBezTo>
                          <a:pt x="631521" y="3786291"/>
                          <a:pt x="599257" y="3879612"/>
                          <a:pt x="605073" y="3939938"/>
                        </a:cubicBezTo>
                        <a:cubicBezTo>
                          <a:pt x="614515" y="3935968"/>
                          <a:pt x="633184" y="3943092"/>
                          <a:pt x="649196" y="3939938"/>
                        </a:cubicBezTo>
                        <a:cubicBezTo>
                          <a:pt x="640929" y="3830489"/>
                          <a:pt x="670679" y="3821497"/>
                          <a:pt x="649196" y="3714887"/>
                        </a:cubicBezTo>
                        <a:cubicBezTo>
                          <a:pt x="674483" y="3708174"/>
                          <a:pt x="716181" y="3719138"/>
                          <a:pt x="733498" y="3714887"/>
                        </a:cubicBezTo>
                        <a:cubicBezTo>
                          <a:pt x="732184" y="3701626"/>
                          <a:pt x="735834" y="3692280"/>
                          <a:pt x="733498" y="3678159"/>
                        </a:cubicBezTo>
                        <a:cubicBezTo>
                          <a:pt x="667605" y="3699280"/>
                          <a:pt x="585979" y="3661575"/>
                          <a:pt x="520771" y="3678159"/>
                        </a:cubicBezTo>
                        <a:close/>
                        <a:moveTo>
                          <a:pt x="3679871" y="3672243"/>
                        </a:moveTo>
                        <a:cubicBezTo>
                          <a:pt x="3647782" y="3671169"/>
                          <a:pt x="3624023" y="3678327"/>
                          <a:pt x="3597541" y="3701330"/>
                        </a:cubicBezTo>
                        <a:cubicBezTo>
                          <a:pt x="3570615" y="3735230"/>
                          <a:pt x="3562284" y="3765464"/>
                          <a:pt x="3557116" y="3809048"/>
                        </a:cubicBezTo>
                        <a:cubicBezTo>
                          <a:pt x="3553503" y="3851726"/>
                          <a:pt x="3573180" y="3892345"/>
                          <a:pt x="3591009" y="3910605"/>
                        </a:cubicBezTo>
                        <a:cubicBezTo>
                          <a:pt x="3614995" y="3936729"/>
                          <a:pt x="3640166" y="3944973"/>
                          <a:pt x="3679871" y="3945854"/>
                        </a:cubicBezTo>
                        <a:cubicBezTo>
                          <a:pt x="3702442" y="3947688"/>
                          <a:pt x="3720096" y="3941272"/>
                          <a:pt x="3743098" y="3929832"/>
                        </a:cubicBezTo>
                        <a:cubicBezTo>
                          <a:pt x="3761836" y="3919458"/>
                          <a:pt x="3779201" y="3905859"/>
                          <a:pt x="3787221" y="3884846"/>
                        </a:cubicBezTo>
                        <a:cubicBezTo>
                          <a:pt x="3798282" y="3865938"/>
                          <a:pt x="3799304" y="3832070"/>
                          <a:pt x="3802380" y="3805351"/>
                        </a:cubicBezTo>
                        <a:cubicBezTo>
                          <a:pt x="3805901" y="3761833"/>
                          <a:pt x="3790798" y="3729678"/>
                          <a:pt x="3768117" y="3707615"/>
                        </a:cubicBezTo>
                        <a:cubicBezTo>
                          <a:pt x="3746239" y="3683986"/>
                          <a:pt x="3715554" y="3678204"/>
                          <a:pt x="3679871" y="3672243"/>
                        </a:cubicBezTo>
                        <a:close/>
                        <a:moveTo>
                          <a:pt x="3198533" y="3672243"/>
                        </a:moveTo>
                        <a:cubicBezTo>
                          <a:pt x="3173347" y="3673814"/>
                          <a:pt x="3155874" y="3672706"/>
                          <a:pt x="3139128" y="3681486"/>
                        </a:cubicBezTo>
                        <a:cubicBezTo>
                          <a:pt x="3123713" y="3685015"/>
                          <a:pt x="3107208" y="3696140"/>
                          <a:pt x="3099935" y="3707862"/>
                        </a:cubicBezTo>
                        <a:cubicBezTo>
                          <a:pt x="3090934" y="3718434"/>
                          <a:pt x="3087368" y="3735093"/>
                          <a:pt x="3080461" y="3752847"/>
                        </a:cubicBezTo>
                        <a:cubicBezTo>
                          <a:pt x="3097741" y="3752590"/>
                          <a:pt x="3102871" y="3758998"/>
                          <a:pt x="3123845" y="3758763"/>
                        </a:cubicBezTo>
                        <a:cubicBezTo>
                          <a:pt x="3127800" y="3739132"/>
                          <a:pt x="3136521" y="3725479"/>
                          <a:pt x="3145906" y="3719940"/>
                        </a:cubicBezTo>
                        <a:cubicBezTo>
                          <a:pt x="3154885" y="3711627"/>
                          <a:pt x="3172474" y="3705477"/>
                          <a:pt x="3192124" y="3708971"/>
                        </a:cubicBezTo>
                        <a:cubicBezTo>
                          <a:pt x="3215197" y="3712800"/>
                          <a:pt x="3230415" y="3711151"/>
                          <a:pt x="3242656" y="3724007"/>
                        </a:cubicBezTo>
                        <a:cubicBezTo>
                          <a:pt x="3251920" y="3732310"/>
                          <a:pt x="3253739" y="3745785"/>
                          <a:pt x="3255227" y="3762214"/>
                        </a:cubicBezTo>
                        <a:cubicBezTo>
                          <a:pt x="3256253" y="3764055"/>
                          <a:pt x="3254855" y="3767887"/>
                          <a:pt x="3254981" y="3773799"/>
                        </a:cubicBezTo>
                        <a:cubicBezTo>
                          <a:pt x="3240380" y="3780026"/>
                          <a:pt x="3210700" y="3784446"/>
                          <a:pt x="3175856" y="3789082"/>
                        </a:cubicBezTo>
                        <a:cubicBezTo>
                          <a:pt x="3160000" y="3790777"/>
                          <a:pt x="3146333" y="3793890"/>
                          <a:pt x="3136416" y="3795738"/>
                        </a:cubicBezTo>
                        <a:cubicBezTo>
                          <a:pt x="3125602" y="3800456"/>
                          <a:pt x="3113965" y="3801660"/>
                          <a:pt x="3104495" y="3810281"/>
                        </a:cubicBezTo>
                        <a:cubicBezTo>
                          <a:pt x="3093875" y="3816185"/>
                          <a:pt x="3088355" y="3825410"/>
                          <a:pt x="3081571" y="3835793"/>
                        </a:cubicBezTo>
                        <a:cubicBezTo>
                          <a:pt x="3075354" y="3843455"/>
                          <a:pt x="3071879" y="3856708"/>
                          <a:pt x="3072820" y="3870919"/>
                        </a:cubicBezTo>
                        <a:cubicBezTo>
                          <a:pt x="3072136" y="3888137"/>
                          <a:pt x="3079554" y="3911395"/>
                          <a:pt x="3095990" y="3924779"/>
                        </a:cubicBezTo>
                        <a:cubicBezTo>
                          <a:pt x="3109998" y="3944160"/>
                          <a:pt x="3127536" y="3948061"/>
                          <a:pt x="3162298" y="3945854"/>
                        </a:cubicBezTo>
                        <a:cubicBezTo>
                          <a:pt x="3182111" y="3945940"/>
                          <a:pt x="3191525" y="3944560"/>
                          <a:pt x="3211228" y="3937227"/>
                        </a:cubicBezTo>
                        <a:cubicBezTo>
                          <a:pt x="3225231" y="3931188"/>
                          <a:pt x="3242851" y="3920875"/>
                          <a:pt x="3258678" y="3907647"/>
                        </a:cubicBezTo>
                        <a:cubicBezTo>
                          <a:pt x="3259922" y="3919488"/>
                          <a:pt x="3262873" y="3930998"/>
                          <a:pt x="3267552" y="3939938"/>
                        </a:cubicBezTo>
                        <a:cubicBezTo>
                          <a:pt x="3281585" y="3937099"/>
                          <a:pt x="3297393" y="3944549"/>
                          <a:pt x="3313894" y="3939938"/>
                        </a:cubicBezTo>
                        <a:cubicBezTo>
                          <a:pt x="3308542" y="3931365"/>
                          <a:pt x="3303878" y="3917869"/>
                          <a:pt x="3302678" y="3908510"/>
                        </a:cubicBezTo>
                        <a:cubicBezTo>
                          <a:pt x="3304543" y="3900650"/>
                          <a:pt x="3301662" y="3872895"/>
                          <a:pt x="3299843" y="3830247"/>
                        </a:cubicBezTo>
                        <a:cubicBezTo>
                          <a:pt x="3298628" y="3809000"/>
                          <a:pt x="3302707" y="3789507"/>
                          <a:pt x="3299843" y="3771088"/>
                        </a:cubicBezTo>
                        <a:cubicBezTo>
                          <a:pt x="3299483" y="3749521"/>
                          <a:pt x="3300538" y="3737177"/>
                          <a:pt x="3297625" y="3730170"/>
                        </a:cubicBezTo>
                        <a:cubicBezTo>
                          <a:pt x="3292891" y="3717169"/>
                          <a:pt x="3290678" y="3708570"/>
                          <a:pt x="3283821" y="3699974"/>
                        </a:cubicBezTo>
                        <a:cubicBezTo>
                          <a:pt x="3277757" y="3692731"/>
                          <a:pt x="3266578" y="3685565"/>
                          <a:pt x="3253009" y="3680131"/>
                        </a:cubicBezTo>
                        <a:cubicBezTo>
                          <a:pt x="3236050" y="3673816"/>
                          <a:pt x="3222791" y="3673358"/>
                          <a:pt x="3198533" y="3672243"/>
                        </a:cubicBezTo>
                        <a:close/>
                        <a:moveTo>
                          <a:pt x="1708197" y="3672243"/>
                        </a:moveTo>
                        <a:cubicBezTo>
                          <a:pt x="1673147" y="3673019"/>
                          <a:pt x="1648986" y="3683085"/>
                          <a:pt x="1625867" y="3701330"/>
                        </a:cubicBezTo>
                        <a:cubicBezTo>
                          <a:pt x="1598912" y="3718693"/>
                          <a:pt x="1588427" y="3766785"/>
                          <a:pt x="1585441" y="3809048"/>
                        </a:cubicBezTo>
                        <a:cubicBezTo>
                          <a:pt x="1586280" y="3856805"/>
                          <a:pt x="1594219" y="3889238"/>
                          <a:pt x="1619335" y="3910605"/>
                        </a:cubicBezTo>
                        <a:cubicBezTo>
                          <a:pt x="1639296" y="3941162"/>
                          <a:pt x="1677924" y="3942373"/>
                          <a:pt x="1708197" y="3945854"/>
                        </a:cubicBezTo>
                        <a:cubicBezTo>
                          <a:pt x="1729546" y="3947759"/>
                          <a:pt x="1753411" y="3941919"/>
                          <a:pt x="1771423" y="3929832"/>
                        </a:cubicBezTo>
                        <a:cubicBezTo>
                          <a:pt x="1786181" y="3917537"/>
                          <a:pt x="1803913" y="3902676"/>
                          <a:pt x="1815546" y="3884846"/>
                        </a:cubicBezTo>
                        <a:cubicBezTo>
                          <a:pt x="1826299" y="3860182"/>
                          <a:pt x="1827923" y="3836728"/>
                          <a:pt x="1830705" y="3805351"/>
                        </a:cubicBezTo>
                        <a:cubicBezTo>
                          <a:pt x="1827511" y="3767976"/>
                          <a:pt x="1817407" y="3736866"/>
                          <a:pt x="1796443" y="3707615"/>
                        </a:cubicBezTo>
                        <a:cubicBezTo>
                          <a:pt x="1775739" y="3688014"/>
                          <a:pt x="1746258" y="3668537"/>
                          <a:pt x="1708197" y="3672243"/>
                        </a:cubicBezTo>
                        <a:close/>
                        <a:moveTo>
                          <a:pt x="871229" y="3672243"/>
                        </a:moveTo>
                        <a:cubicBezTo>
                          <a:pt x="831596" y="3667173"/>
                          <a:pt x="804225" y="3686326"/>
                          <a:pt x="782983" y="3708725"/>
                        </a:cubicBezTo>
                        <a:cubicBezTo>
                          <a:pt x="754559" y="3737058"/>
                          <a:pt x="745067" y="3775421"/>
                          <a:pt x="748967" y="3811267"/>
                        </a:cubicBezTo>
                        <a:cubicBezTo>
                          <a:pt x="748390" y="3849174"/>
                          <a:pt x="760631" y="3889580"/>
                          <a:pt x="782614" y="3910482"/>
                        </a:cubicBezTo>
                        <a:cubicBezTo>
                          <a:pt x="807436" y="3937628"/>
                          <a:pt x="832655" y="3948818"/>
                          <a:pt x="873694" y="3945854"/>
                        </a:cubicBezTo>
                        <a:cubicBezTo>
                          <a:pt x="908298" y="3943519"/>
                          <a:pt x="928431" y="3938091"/>
                          <a:pt x="948629" y="3923669"/>
                        </a:cubicBezTo>
                        <a:cubicBezTo>
                          <a:pt x="967630" y="3908584"/>
                          <a:pt x="978505" y="3884872"/>
                          <a:pt x="988808" y="3861306"/>
                        </a:cubicBezTo>
                        <a:cubicBezTo>
                          <a:pt x="973928" y="3864438"/>
                          <a:pt x="966390" y="3854171"/>
                          <a:pt x="942960" y="3855636"/>
                        </a:cubicBezTo>
                        <a:cubicBezTo>
                          <a:pt x="933154" y="3873520"/>
                          <a:pt x="924678" y="3886566"/>
                          <a:pt x="915599" y="3896555"/>
                        </a:cubicBezTo>
                        <a:cubicBezTo>
                          <a:pt x="901006" y="3903788"/>
                          <a:pt x="892629" y="3909447"/>
                          <a:pt x="873941" y="3909373"/>
                        </a:cubicBezTo>
                        <a:cubicBezTo>
                          <a:pt x="848153" y="3908641"/>
                          <a:pt x="835635" y="3905582"/>
                          <a:pt x="819218" y="3886448"/>
                        </a:cubicBezTo>
                        <a:cubicBezTo>
                          <a:pt x="805310" y="3873038"/>
                          <a:pt x="794231" y="3849929"/>
                          <a:pt x="794815" y="3820387"/>
                        </a:cubicBezTo>
                        <a:cubicBezTo>
                          <a:pt x="881062" y="3802201"/>
                          <a:pt x="915491" y="3842845"/>
                          <a:pt x="990040" y="3820387"/>
                        </a:cubicBezTo>
                        <a:cubicBezTo>
                          <a:pt x="990330" y="3815463"/>
                          <a:pt x="990200" y="3811112"/>
                          <a:pt x="990287" y="3808555"/>
                        </a:cubicBezTo>
                        <a:cubicBezTo>
                          <a:pt x="986617" y="3760653"/>
                          <a:pt x="980820" y="3732652"/>
                          <a:pt x="957010" y="3707985"/>
                        </a:cubicBezTo>
                        <a:cubicBezTo>
                          <a:pt x="936804" y="3689301"/>
                          <a:pt x="898304" y="3672162"/>
                          <a:pt x="871229" y="3672243"/>
                        </a:cubicBezTo>
                        <a:close/>
                        <a:moveTo>
                          <a:pt x="3218197" y="3215224"/>
                        </a:moveTo>
                        <a:cubicBezTo>
                          <a:pt x="3239121" y="3212801"/>
                          <a:pt x="3249416" y="3216338"/>
                          <a:pt x="3271933" y="3215224"/>
                        </a:cubicBezTo>
                        <a:cubicBezTo>
                          <a:pt x="3288785" y="3214602"/>
                          <a:pt x="3307386" y="3216220"/>
                          <a:pt x="3313838" y="3218059"/>
                        </a:cubicBezTo>
                        <a:cubicBezTo>
                          <a:pt x="3322638" y="3219769"/>
                          <a:pt x="3330241" y="3223894"/>
                          <a:pt x="3335037" y="3231616"/>
                        </a:cubicBezTo>
                        <a:cubicBezTo>
                          <a:pt x="3339759" y="3238275"/>
                          <a:pt x="3341947" y="3247971"/>
                          <a:pt x="3343171" y="3254910"/>
                        </a:cubicBezTo>
                        <a:cubicBezTo>
                          <a:pt x="3341611" y="3269184"/>
                          <a:pt x="3337466" y="3279200"/>
                          <a:pt x="3328381" y="3285106"/>
                        </a:cubicBezTo>
                        <a:cubicBezTo>
                          <a:pt x="3316233" y="3294150"/>
                          <a:pt x="3302637" y="3293996"/>
                          <a:pt x="3276617" y="3293857"/>
                        </a:cubicBezTo>
                        <a:cubicBezTo>
                          <a:pt x="3252143" y="3299410"/>
                          <a:pt x="3242747" y="3292409"/>
                          <a:pt x="3218197" y="3293857"/>
                        </a:cubicBezTo>
                        <a:cubicBezTo>
                          <a:pt x="3215208" y="3266326"/>
                          <a:pt x="3227248" y="3238247"/>
                          <a:pt x="3218197" y="3215224"/>
                        </a:cubicBezTo>
                        <a:close/>
                        <a:moveTo>
                          <a:pt x="2455211" y="3207583"/>
                        </a:moveTo>
                        <a:cubicBezTo>
                          <a:pt x="2469350" y="3202183"/>
                          <a:pt x="2490402" y="3208138"/>
                          <a:pt x="2507715" y="3207583"/>
                        </a:cubicBezTo>
                        <a:cubicBezTo>
                          <a:pt x="2536876" y="3207009"/>
                          <a:pt x="2557810" y="3213797"/>
                          <a:pt x="2566628" y="3220894"/>
                        </a:cubicBezTo>
                        <a:cubicBezTo>
                          <a:pt x="2574447" y="3229224"/>
                          <a:pt x="2581407" y="3237431"/>
                          <a:pt x="2579939" y="3251213"/>
                        </a:cubicBezTo>
                        <a:cubicBezTo>
                          <a:pt x="2579678" y="3266907"/>
                          <a:pt x="2573320" y="3275716"/>
                          <a:pt x="2561944" y="3283504"/>
                        </a:cubicBezTo>
                        <a:cubicBezTo>
                          <a:pt x="2546229" y="3291059"/>
                          <a:pt x="2526950" y="3296325"/>
                          <a:pt x="2501799" y="3293857"/>
                        </a:cubicBezTo>
                        <a:cubicBezTo>
                          <a:pt x="2487070" y="3296270"/>
                          <a:pt x="2471957" y="3292506"/>
                          <a:pt x="2455211" y="3293857"/>
                        </a:cubicBezTo>
                        <a:cubicBezTo>
                          <a:pt x="2454834" y="3273773"/>
                          <a:pt x="2463368" y="3247161"/>
                          <a:pt x="2455211" y="3207583"/>
                        </a:cubicBezTo>
                        <a:close/>
                        <a:moveTo>
                          <a:pt x="3607406" y="3198956"/>
                        </a:moveTo>
                        <a:cubicBezTo>
                          <a:pt x="3607868" y="3203115"/>
                          <a:pt x="3606363" y="3209402"/>
                          <a:pt x="3607406" y="3215224"/>
                        </a:cubicBezTo>
                        <a:cubicBezTo>
                          <a:pt x="3606690" y="3234954"/>
                          <a:pt x="3605646" y="3249606"/>
                          <a:pt x="3600257" y="3259594"/>
                        </a:cubicBezTo>
                        <a:cubicBezTo>
                          <a:pt x="3594330" y="3276798"/>
                          <a:pt x="3584076" y="3281121"/>
                          <a:pt x="3570924" y="3290283"/>
                        </a:cubicBezTo>
                        <a:cubicBezTo>
                          <a:pt x="3555076" y="3299475"/>
                          <a:pt x="3538501" y="3303577"/>
                          <a:pt x="3525323" y="3301498"/>
                        </a:cubicBezTo>
                        <a:cubicBezTo>
                          <a:pt x="3507667" y="3300243"/>
                          <a:pt x="3494826" y="3294133"/>
                          <a:pt x="3486006" y="3289666"/>
                        </a:cubicBezTo>
                        <a:cubicBezTo>
                          <a:pt x="3479134" y="3283677"/>
                          <a:pt x="3475649" y="3271903"/>
                          <a:pt x="3472572" y="3260087"/>
                        </a:cubicBezTo>
                        <a:cubicBezTo>
                          <a:pt x="3470954" y="3251510"/>
                          <a:pt x="3476081" y="3244625"/>
                          <a:pt x="3478735" y="3239011"/>
                        </a:cubicBezTo>
                        <a:cubicBezTo>
                          <a:pt x="3483992" y="3233976"/>
                          <a:pt x="3489071" y="3229374"/>
                          <a:pt x="3496236" y="3224591"/>
                        </a:cubicBezTo>
                        <a:cubicBezTo>
                          <a:pt x="3500759" y="3220039"/>
                          <a:pt x="3516382" y="3217989"/>
                          <a:pt x="3534936" y="3215717"/>
                        </a:cubicBezTo>
                        <a:cubicBezTo>
                          <a:pt x="3564042" y="3213080"/>
                          <a:pt x="3589282" y="3207700"/>
                          <a:pt x="3607406" y="3198956"/>
                        </a:cubicBezTo>
                        <a:close/>
                        <a:moveTo>
                          <a:pt x="4377326" y="3105287"/>
                        </a:moveTo>
                        <a:cubicBezTo>
                          <a:pt x="4390046" y="3100972"/>
                          <a:pt x="4427152" y="3111715"/>
                          <a:pt x="4440429" y="3105287"/>
                        </a:cubicBezTo>
                        <a:cubicBezTo>
                          <a:pt x="4440834" y="3139679"/>
                          <a:pt x="4432882" y="3157727"/>
                          <a:pt x="4440429" y="3191807"/>
                        </a:cubicBezTo>
                        <a:cubicBezTo>
                          <a:pt x="4423811" y="3196435"/>
                          <a:pt x="4403938" y="3190724"/>
                          <a:pt x="4391376" y="3191807"/>
                        </a:cubicBezTo>
                        <a:cubicBezTo>
                          <a:pt x="4362457" y="3191953"/>
                          <a:pt x="4341822" y="3190813"/>
                          <a:pt x="4331601" y="3180838"/>
                        </a:cubicBezTo>
                        <a:cubicBezTo>
                          <a:pt x="4320105" y="3173325"/>
                          <a:pt x="4311572" y="3160277"/>
                          <a:pt x="4314716" y="3146452"/>
                        </a:cubicBezTo>
                        <a:cubicBezTo>
                          <a:pt x="4315129" y="3135660"/>
                          <a:pt x="4318552" y="3125076"/>
                          <a:pt x="4326178" y="3117612"/>
                        </a:cubicBezTo>
                        <a:cubicBezTo>
                          <a:pt x="4333284" y="3109956"/>
                          <a:pt x="4354302" y="3106807"/>
                          <a:pt x="4377326" y="3105287"/>
                        </a:cubicBezTo>
                        <a:close/>
                        <a:moveTo>
                          <a:pt x="3218197" y="3105287"/>
                        </a:moveTo>
                        <a:cubicBezTo>
                          <a:pt x="3239089" y="3105179"/>
                          <a:pt x="3255421" y="3109229"/>
                          <a:pt x="3267003" y="3105287"/>
                        </a:cubicBezTo>
                        <a:cubicBezTo>
                          <a:pt x="3291289" y="3102344"/>
                          <a:pt x="3307615" y="3107905"/>
                          <a:pt x="3317166" y="3113421"/>
                        </a:cubicBezTo>
                        <a:cubicBezTo>
                          <a:pt x="3326532" y="3119831"/>
                          <a:pt x="3331060" y="3129150"/>
                          <a:pt x="3331832" y="3142261"/>
                        </a:cubicBezTo>
                        <a:cubicBezTo>
                          <a:pt x="3332391" y="3150225"/>
                          <a:pt x="3328791" y="3158248"/>
                          <a:pt x="3323451" y="3163830"/>
                        </a:cubicBezTo>
                        <a:cubicBezTo>
                          <a:pt x="3318761" y="3171515"/>
                          <a:pt x="3311159" y="3172674"/>
                          <a:pt x="3304471" y="3175785"/>
                        </a:cubicBezTo>
                        <a:cubicBezTo>
                          <a:pt x="3299155" y="3176288"/>
                          <a:pt x="3280933" y="3178931"/>
                          <a:pt x="3265524" y="3178743"/>
                        </a:cubicBezTo>
                        <a:cubicBezTo>
                          <a:pt x="3253845" y="3183738"/>
                          <a:pt x="3232723" y="3174530"/>
                          <a:pt x="3218197" y="3178743"/>
                        </a:cubicBezTo>
                        <a:cubicBezTo>
                          <a:pt x="3212757" y="3162200"/>
                          <a:pt x="3220651" y="3133700"/>
                          <a:pt x="3218197" y="3105287"/>
                        </a:cubicBezTo>
                        <a:close/>
                        <a:moveTo>
                          <a:pt x="3003596" y="3099371"/>
                        </a:moveTo>
                        <a:cubicBezTo>
                          <a:pt x="3021250" y="3098148"/>
                          <a:pt x="3044420" y="3107781"/>
                          <a:pt x="3058442" y="3124390"/>
                        </a:cubicBezTo>
                        <a:cubicBezTo>
                          <a:pt x="3070457" y="3141873"/>
                          <a:pt x="3085768" y="3160912"/>
                          <a:pt x="3080503" y="3197970"/>
                        </a:cubicBezTo>
                        <a:cubicBezTo>
                          <a:pt x="3084876" y="3229607"/>
                          <a:pt x="3075433" y="3261302"/>
                          <a:pt x="3058565" y="3274630"/>
                        </a:cubicBezTo>
                        <a:cubicBezTo>
                          <a:pt x="3045773" y="3290224"/>
                          <a:pt x="3025353" y="3298476"/>
                          <a:pt x="3003596" y="3299773"/>
                        </a:cubicBezTo>
                        <a:cubicBezTo>
                          <a:pt x="2986112" y="3300175"/>
                          <a:pt x="2960165" y="3290107"/>
                          <a:pt x="2948381" y="3274753"/>
                        </a:cubicBezTo>
                        <a:cubicBezTo>
                          <a:pt x="2933039" y="3258697"/>
                          <a:pt x="2923614" y="3228159"/>
                          <a:pt x="2926443" y="3199449"/>
                        </a:cubicBezTo>
                        <a:cubicBezTo>
                          <a:pt x="2923272" y="3164481"/>
                          <a:pt x="2932612" y="3140495"/>
                          <a:pt x="2948381" y="3124267"/>
                        </a:cubicBezTo>
                        <a:cubicBezTo>
                          <a:pt x="2962003" y="3107627"/>
                          <a:pt x="2981601" y="3103461"/>
                          <a:pt x="3003596" y="3099371"/>
                        </a:cubicBezTo>
                        <a:close/>
                        <a:moveTo>
                          <a:pt x="1965372" y="3099371"/>
                        </a:moveTo>
                        <a:cubicBezTo>
                          <a:pt x="1990071" y="3098298"/>
                          <a:pt x="2003219" y="3105545"/>
                          <a:pt x="2020217" y="3124390"/>
                        </a:cubicBezTo>
                        <a:cubicBezTo>
                          <a:pt x="2036093" y="3144960"/>
                          <a:pt x="2041848" y="3170890"/>
                          <a:pt x="2042279" y="3197970"/>
                        </a:cubicBezTo>
                        <a:cubicBezTo>
                          <a:pt x="2040219" y="3230251"/>
                          <a:pt x="2031183" y="3261127"/>
                          <a:pt x="2020340" y="3274630"/>
                        </a:cubicBezTo>
                        <a:cubicBezTo>
                          <a:pt x="2006568" y="3296788"/>
                          <a:pt x="1987394" y="3305368"/>
                          <a:pt x="1965372" y="3299773"/>
                        </a:cubicBezTo>
                        <a:cubicBezTo>
                          <a:pt x="1942197" y="3294987"/>
                          <a:pt x="1923160" y="3293460"/>
                          <a:pt x="1910157" y="3274753"/>
                        </a:cubicBezTo>
                        <a:cubicBezTo>
                          <a:pt x="1902025" y="3253997"/>
                          <a:pt x="1884774" y="3239249"/>
                          <a:pt x="1888218" y="3199449"/>
                        </a:cubicBezTo>
                        <a:cubicBezTo>
                          <a:pt x="1884232" y="3170842"/>
                          <a:pt x="1895701" y="3139812"/>
                          <a:pt x="1910157" y="3124267"/>
                        </a:cubicBezTo>
                        <a:cubicBezTo>
                          <a:pt x="1926773" y="3105946"/>
                          <a:pt x="1943027" y="3101250"/>
                          <a:pt x="1965372" y="3099371"/>
                        </a:cubicBezTo>
                        <a:close/>
                        <a:moveTo>
                          <a:pt x="4363276" y="3068559"/>
                        </a:moveTo>
                        <a:cubicBezTo>
                          <a:pt x="4334341" y="3066314"/>
                          <a:pt x="4312601" y="3078421"/>
                          <a:pt x="4293641" y="3089758"/>
                        </a:cubicBezTo>
                        <a:cubicBezTo>
                          <a:pt x="4281864" y="3107250"/>
                          <a:pt x="4264980" y="3122190"/>
                          <a:pt x="4269607" y="3144973"/>
                        </a:cubicBezTo>
                        <a:cubicBezTo>
                          <a:pt x="4266626" y="3168146"/>
                          <a:pt x="4274049" y="3184507"/>
                          <a:pt x="4287971" y="3195998"/>
                        </a:cubicBezTo>
                        <a:cubicBezTo>
                          <a:pt x="4299710" y="3215613"/>
                          <a:pt x="4317774" y="3221838"/>
                          <a:pt x="4344296" y="3223359"/>
                        </a:cubicBezTo>
                        <a:cubicBezTo>
                          <a:pt x="4334823" y="3226775"/>
                          <a:pt x="4319391" y="3237563"/>
                          <a:pt x="4300666" y="3259840"/>
                        </a:cubicBezTo>
                        <a:cubicBezTo>
                          <a:pt x="4290435" y="3279219"/>
                          <a:pt x="4271693" y="3295615"/>
                          <a:pt x="4252845" y="3330338"/>
                        </a:cubicBezTo>
                        <a:cubicBezTo>
                          <a:pt x="4271421" y="3330159"/>
                          <a:pt x="4280704" y="3335958"/>
                          <a:pt x="4307815" y="3330338"/>
                        </a:cubicBezTo>
                        <a:cubicBezTo>
                          <a:pt x="4318937" y="3310793"/>
                          <a:pt x="4335958" y="3290262"/>
                          <a:pt x="4346514" y="3273151"/>
                        </a:cubicBezTo>
                        <a:cubicBezTo>
                          <a:pt x="4359255" y="3252148"/>
                          <a:pt x="4373719" y="3238427"/>
                          <a:pt x="4379914" y="3234328"/>
                        </a:cubicBezTo>
                        <a:cubicBezTo>
                          <a:pt x="4385389" y="3231351"/>
                          <a:pt x="4399500" y="3228060"/>
                          <a:pt x="4414794" y="3228289"/>
                        </a:cubicBezTo>
                        <a:cubicBezTo>
                          <a:pt x="4423309" y="3227239"/>
                          <a:pt x="4428093" y="3229309"/>
                          <a:pt x="4440429" y="3228289"/>
                        </a:cubicBezTo>
                        <a:cubicBezTo>
                          <a:pt x="4449743" y="3272641"/>
                          <a:pt x="4429573" y="3301271"/>
                          <a:pt x="4440429" y="3330338"/>
                        </a:cubicBezTo>
                        <a:cubicBezTo>
                          <a:pt x="4451675" y="3330283"/>
                          <a:pt x="4475130" y="3333106"/>
                          <a:pt x="4484552" y="3330338"/>
                        </a:cubicBezTo>
                        <a:cubicBezTo>
                          <a:pt x="4463590" y="3254155"/>
                          <a:pt x="4515170" y="3143588"/>
                          <a:pt x="4484552" y="3068559"/>
                        </a:cubicBezTo>
                        <a:cubicBezTo>
                          <a:pt x="4455289" y="3068905"/>
                          <a:pt x="4404599" y="3066605"/>
                          <a:pt x="4363276" y="3068559"/>
                        </a:cubicBezTo>
                        <a:close/>
                        <a:moveTo>
                          <a:pt x="4002256" y="3068559"/>
                        </a:moveTo>
                        <a:cubicBezTo>
                          <a:pt x="4017049" y="3147617"/>
                          <a:pt x="3981830" y="3218169"/>
                          <a:pt x="4002256" y="3330338"/>
                        </a:cubicBezTo>
                        <a:cubicBezTo>
                          <a:pt x="4025842" y="3330296"/>
                          <a:pt x="4029770" y="3331730"/>
                          <a:pt x="4050076" y="3330338"/>
                        </a:cubicBezTo>
                        <a:cubicBezTo>
                          <a:pt x="4088788" y="3255046"/>
                          <a:pt x="4129028" y="3241884"/>
                          <a:pt x="4173078" y="3131908"/>
                        </a:cubicBezTo>
                        <a:cubicBezTo>
                          <a:pt x="4191497" y="3195900"/>
                          <a:pt x="4166849" y="3274205"/>
                          <a:pt x="4173078" y="3330338"/>
                        </a:cubicBezTo>
                        <a:cubicBezTo>
                          <a:pt x="4189486" y="3329729"/>
                          <a:pt x="4206618" y="3332718"/>
                          <a:pt x="4217448" y="3330338"/>
                        </a:cubicBezTo>
                        <a:cubicBezTo>
                          <a:pt x="4196613" y="3230574"/>
                          <a:pt x="4234662" y="3196620"/>
                          <a:pt x="4217448" y="3068559"/>
                        </a:cubicBezTo>
                        <a:cubicBezTo>
                          <a:pt x="4193734" y="3073261"/>
                          <a:pt x="4189428" y="3066731"/>
                          <a:pt x="4169627" y="3068559"/>
                        </a:cubicBezTo>
                        <a:cubicBezTo>
                          <a:pt x="4151408" y="3149195"/>
                          <a:pt x="4079689" y="3170492"/>
                          <a:pt x="4046626" y="3268221"/>
                        </a:cubicBezTo>
                        <a:cubicBezTo>
                          <a:pt x="4032192" y="3181674"/>
                          <a:pt x="4052999" y="3127546"/>
                          <a:pt x="4046626" y="3068559"/>
                        </a:cubicBezTo>
                        <a:cubicBezTo>
                          <a:pt x="4030217" y="3069898"/>
                          <a:pt x="4011406" y="3067309"/>
                          <a:pt x="4002256" y="3068559"/>
                        </a:cubicBezTo>
                        <a:close/>
                        <a:moveTo>
                          <a:pt x="3726278" y="3068559"/>
                        </a:moveTo>
                        <a:cubicBezTo>
                          <a:pt x="3753325" y="3181487"/>
                          <a:pt x="3704172" y="3219243"/>
                          <a:pt x="3726278" y="3330338"/>
                        </a:cubicBezTo>
                        <a:cubicBezTo>
                          <a:pt x="3736491" y="3329829"/>
                          <a:pt x="3757698" y="3332629"/>
                          <a:pt x="3770647" y="3330338"/>
                        </a:cubicBezTo>
                        <a:cubicBezTo>
                          <a:pt x="3763224" y="3289909"/>
                          <a:pt x="3781162" y="3266496"/>
                          <a:pt x="3770647" y="3214238"/>
                        </a:cubicBezTo>
                        <a:cubicBezTo>
                          <a:pt x="3800159" y="3206385"/>
                          <a:pt x="3857390" y="3221034"/>
                          <a:pt x="3893649" y="3214238"/>
                        </a:cubicBezTo>
                        <a:cubicBezTo>
                          <a:pt x="3898392" y="3267845"/>
                          <a:pt x="3890333" y="3280786"/>
                          <a:pt x="3893649" y="3330338"/>
                        </a:cubicBezTo>
                        <a:cubicBezTo>
                          <a:pt x="3904742" y="3325350"/>
                          <a:pt x="3916913" y="3332060"/>
                          <a:pt x="3938018" y="3330338"/>
                        </a:cubicBezTo>
                        <a:cubicBezTo>
                          <a:pt x="3915384" y="3273941"/>
                          <a:pt x="3957559" y="3164960"/>
                          <a:pt x="3938018" y="3068559"/>
                        </a:cubicBezTo>
                        <a:cubicBezTo>
                          <a:pt x="3918486" y="3072697"/>
                          <a:pt x="3914696" y="3063456"/>
                          <a:pt x="3893649" y="3068559"/>
                        </a:cubicBezTo>
                        <a:cubicBezTo>
                          <a:pt x="3895900" y="3122308"/>
                          <a:pt x="3882055" y="3132339"/>
                          <a:pt x="3893649" y="3177510"/>
                        </a:cubicBezTo>
                        <a:cubicBezTo>
                          <a:pt x="3862762" y="3188251"/>
                          <a:pt x="3815691" y="3168282"/>
                          <a:pt x="3770647" y="3177510"/>
                        </a:cubicBezTo>
                        <a:cubicBezTo>
                          <a:pt x="3768639" y="3135188"/>
                          <a:pt x="3782220" y="3119935"/>
                          <a:pt x="3770647" y="3068559"/>
                        </a:cubicBezTo>
                        <a:cubicBezTo>
                          <a:pt x="3761706" y="3073730"/>
                          <a:pt x="3744148" y="3068487"/>
                          <a:pt x="3726278" y="3068559"/>
                        </a:cubicBezTo>
                        <a:close/>
                        <a:moveTo>
                          <a:pt x="3173828" y="3068559"/>
                        </a:moveTo>
                        <a:cubicBezTo>
                          <a:pt x="3181645" y="3197775"/>
                          <a:pt x="3171871" y="3212339"/>
                          <a:pt x="3173828" y="3330338"/>
                        </a:cubicBezTo>
                        <a:cubicBezTo>
                          <a:pt x="3201443" y="3328257"/>
                          <a:pt x="3248341" y="3333865"/>
                          <a:pt x="3291899" y="3330338"/>
                        </a:cubicBezTo>
                        <a:cubicBezTo>
                          <a:pt x="3322105" y="3331260"/>
                          <a:pt x="3346479" y="3327627"/>
                          <a:pt x="3362151" y="3312344"/>
                        </a:cubicBezTo>
                        <a:cubicBezTo>
                          <a:pt x="3381418" y="3298390"/>
                          <a:pt x="3383855" y="3284532"/>
                          <a:pt x="3388773" y="3257129"/>
                        </a:cubicBezTo>
                        <a:cubicBezTo>
                          <a:pt x="3391647" y="3242637"/>
                          <a:pt x="3384050" y="3228815"/>
                          <a:pt x="3376571" y="3217073"/>
                        </a:cubicBezTo>
                        <a:cubicBezTo>
                          <a:pt x="3368787" y="3206316"/>
                          <a:pt x="3355823" y="3195726"/>
                          <a:pt x="3345882" y="3194026"/>
                        </a:cubicBezTo>
                        <a:cubicBezTo>
                          <a:pt x="3358071" y="3186158"/>
                          <a:pt x="3364321" y="3182122"/>
                          <a:pt x="3369176" y="3170732"/>
                        </a:cubicBezTo>
                        <a:cubicBezTo>
                          <a:pt x="3375687" y="3160736"/>
                          <a:pt x="3376085" y="3147664"/>
                          <a:pt x="3376941" y="3138071"/>
                        </a:cubicBezTo>
                        <a:cubicBezTo>
                          <a:pt x="3379292" y="3121287"/>
                          <a:pt x="3371786" y="3108606"/>
                          <a:pt x="3363753" y="3097892"/>
                        </a:cubicBezTo>
                        <a:cubicBezTo>
                          <a:pt x="3354653" y="3085655"/>
                          <a:pt x="3345293" y="3080151"/>
                          <a:pt x="3332202" y="3074845"/>
                        </a:cubicBezTo>
                        <a:cubicBezTo>
                          <a:pt x="3319289" y="3073157"/>
                          <a:pt x="3299123" y="3073116"/>
                          <a:pt x="3276124" y="3068559"/>
                        </a:cubicBezTo>
                        <a:cubicBezTo>
                          <a:pt x="3228522" y="3074071"/>
                          <a:pt x="3196587" y="3067562"/>
                          <a:pt x="3173828" y="3068559"/>
                        </a:cubicBezTo>
                        <a:close/>
                        <a:moveTo>
                          <a:pt x="2410842" y="3068559"/>
                        </a:moveTo>
                        <a:cubicBezTo>
                          <a:pt x="2424527" y="3122741"/>
                          <a:pt x="2382760" y="3214720"/>
                          <a:pt x="2410842" y="3330338"/>
                        </a:cubicBezTo>
                        <a:cubicBezTo>
                          <a:pt x="2448723" y="3321342"/>
                          <a:pt x="2486431" y="3333412"/>
                          <a:pt x="2521765" y="3330338"/>
                        </a:cubicBezTo>
                        <a:cubicBezTo>
                          <a:pt x="2556025" y="3329360"/>
                          <a:pt x="2587443" y="3320115"/>
                          <a:pt x="2601014" y="3307044"/>
                        </a:cubicBezTo>
                        <a:cubicBezTo>
                          <a:pt x="2618795" y="3290249"/>
                          <a:pt x="2623322" y="3267989"/>
                          <a:pt x="2625787" y="3250966"/>
                        </a:cubicBezTo>
                        <a:cubicBezTo>
                          <a:pt x="2628173" y="3228230"/>
                          <a:pt x="2613635" y="3209065"/>
                          <a:pt x="2596084" y="3192177"/>
                        </a:cubicBezTo>
                        <a:cubicBezTo>
                          <a:pt x="2577396" y="3176887"/>
                          <a:pt x="2550187" y="3171729"/>
                          <a:pt x="2511413" y="3170855"/>
                        </a:cubicBezTo>
                        <a:cubicBezTo>
                          <a:pt x="2498115" y="3172493"/>
                          <a:pt x="2474061" y="3170577"/>
                          <a:pt x="2455211" y="3170855"/>
                        </a:cubicBezTo>
                        <a:cubicBezTo>
                          <a:pt x="2449980" y="3149058"/>
                          <a:pt x="2466454" y="3115490"/>
                          <a:pt x="2455211" y="3068559"/>
                        </a:cubicBezTo>
                        <a:cubicBezTo>
                          <a:pt x="2445960" y="3070505"/>
                          <a:pt x="2432191" y="3064808"/>
                          <a:pt x="2410842" y="3068559"/>
                        </a:cubicBezTo>
                        <a:close/>
                        <a:moveTo>
                          <a:pt x="2147523" y="3068559"/>
                        </a:moveTo>
                        <a:cubicBezTo>
                          <a:pt x="2153369" y="3126582"/>
                          <a:pt x="2146076" y="3189546"/>
                          <a:pt x="2147523" y="3241106"/>
                        </a:cubicBezTo>
                        <a:cubicBezTo>
                          <a:pt x="2148590" y="3264262"/>
                          <a:pt x="2146755" y="3277244"/>
                          <a:pt x="2145551" y="3281285"/>
                        </a:cubicBezTo>
                        <a:cubicBezTo>
                          <a:pt x="2144452" y="3285408"/>
                          <a:pt x="2141740" y="3288822"/>
                          <a:pt x="2137663" y="3290283"/>
                        </a:cubicBezTo>
                        <a:cubicBezTo>
                          <a:pt x="2133687" y="3292628"/>
                          <a:pt x="2126563" y="3293196"/>
                          <a:pt x="2117943" y="3293117"/>
                        </a:cubicBezTo>
                        <a:cubicBezTo>
                          <a:pt x="2111964" y="3293252"/>
                          <a:pt x="2105900" y="3291486"/>
                          <a:pt x="2098470" y="3293117"/>
                        </a:cubicBezTo>
                        <a:cubicBezTo>
                          <a:pt x="2101585" y="3303157"/>
                          <a:pt x="2094349" y="3312070"/>
                          <a:pt x="2098470" y="3330092"/>
                        </a:cubicBezTo>
                        <a:cubicBezTo>
                          <a:pt x="2111274" y="3330329"/>
                          <a:pt x="2125431" y="3329812"/>
                          <a:pt x="2134212" y="3332064"/>
                        </a:cubicBezTo>
                        <a:cubicBezTo>
                          <a:pt x="2150861" y="3333216"/>
                          <a:pt x="2161902" y="3325713"/>
                          <a:pt x="2172666" y="3321218"/>
                        </a:cubicBezTo>
                        <a:cubicBezTo>
                          <a:pt x="2179133" y="3315063"/>
                          <a:pt x="2185979" y="3307675"/>
                          <a:pt x="2188934" y="3295829"/>
                        </a:cubicBezTo>
                        <a:cubicBezTo>
                          <a:pt x="2193413" y="3287756"/>
                          <a:pt x="2191338" y="3271650"/>
                          <a:pt x="2191892" y="3235684"/>
                        </a:cubicBezTo>
                        <a:cubicBezTo>
                          <a:pt x="2182776" y="3207914"/>
                          <a:pt x="2203888" y="3148691"/>
                          <a:pt x="2191892" y="3105287"/>
                        </a:cubicBezTo>
                        <a:cubicBezTo>
                          <a:pt x="2227279" y="3094784"/>
                          <a:pt x="2283153" y="3107142"/>
                          <a:pt x="2309471" y="3105287"/>
                        </a:cubicBezTo>
                        <a:cubicBezTo>
                          <a:pt x="2332335" y="3178236"/>
                          <a:pt x="2285779" y="3237925"/>
                          <a:pt x="2309471" y="3330338"/>
                        </a:cubicBezTo>
                        <a:cubicBezTo>
                          <a:pt x="2321627" y="3328142"/>
                          <a:pt x="2333474" y="3333158"/>
                          <a:pt x="2353594" y="3330338"/>
                        </a:cubicBezTo>
                        <a:cubicBezTo>
                          <a:pt x="2331898" y="3212796"/>
                          <a:pt x="2366222" y="3170429"/>
                          <a:pt x="2353594" y="3068559"/>
                        </a:cubicBezTo>
                        <a:cubicBezTo>
                          <a:pt x="2303001" y="3081856"/>
                          <a:pt x="2247195" y="3050941"/>
                          <a:pt x="2147523" y="3068559"/>
                        </a:cubicBezTo>
                        <a:close/>
                        <a:moveTo>
                          <a:pt x="1592678" y="3068559"/>
                        </a:moveTo>
                        <a:cubicBezTo>
                          <a:pt x="1616957" y="3142019"/>
                          <a:pt x="1566502" y="3248996"/>
                          <a:pt x="1592678" y="3330338"/>
                        </a:cubicBezTo>
                        <a:cubicBezTo>
                          <a:pt x="1602409" y="3325237"/>
                          <a:pt x="1624294" y="3334389"/>
                          <a:pt x="1637047" y="3330338"/>
                        </a:cubicBezTo>
                        <a:cubicBezTo>
                          <a:pt x="1625540" y="3276617"/>
                          <a:pt x="1648329" y="3203351"/>
                          <a:pt x="1637047" y="3105287"/>
                        </a:cubicBezTo>
                        <a:cubicBezTo>
                          <a:pt x="1678147" y="3094467"/>
                          <a:pt x="1709130" y="3114092"/>
                          <a:pt x="1754873" y="3105287"/>
                        </a:cubicBezTo>
                        <a:cubicBezTo>
                          <a:pt x="1778831" y="3173203"/>
                          <a:pt x="1733983" y="3220042"/>
                          <a:pt x="1754873" y="3330338"/>
                        </a:cubicBezTo>
                        <a:cubicBezTo>
                          <a:pt x="1765463" y="3327601"/>
                          <a:pt x="1789044" y="3334299"/>
                          <a:pt x="1799242" y="3330338"/>
                        </a:cubicBezTo>
                        <a:cubicBezTo>
                          <a:pt x="1785104" y="3218979"/>
                          <a:pt x="1806442" y="3190159"/>
                          <a:pt x="1799242" y="3068559"/>
                        </a:cubicBezTo>
                        <a:cubicBezTo>
                          <a:pt x="1753573" y="3082376"/>
                          <a:pt x="1639199" y="3046471"/>
                          <a:pt x="1592678" y="3068559"/>
                        </a:cubicBezTo>
                        <a:close/>
                        <a:moveTo>
                          <a:pt x="1059032" y="3068559"/>
                        </a:moveTo>
                        <a:cubicBezTo>
                          <a:pt x="1075555" y="3125502"/>
                          <a:pt x="1032000" y="3201842"/>
                          <a:pt x="1059032" y="3330338"/>
                        </a:cubicBezTo>
                        <a:cubicBezTo>
                          <a:pt x="1077255" y="3326886"/>
                          <a:pt x="1085417" y="3330640"/>
                          <a:pt x="1106852" y="3330338"/>
                        </a:cubicBezTo>
                        <a:cubicBezTo>
                          <a:pt x="1131215" y="3244271"/>
                          <a:pt x="1173443" y="3223815"/>
                          <a:pt x="1229854" y="3131908"/>
                        </a:cubicBezTo>
                        <a:cubicBezTo>
                          <a:pt x="1236543" y="3213845"/>
                          <a:pt x="1227085" y="3252899"/>
                          <a:pt x="1229854" y="3330338"/>
                        </a:cubicBezTo>
                        <a:cubicBezTo>
                          <a:pt x="1246913" y="3325517"/>
                          <a:pt x="1254820" y="3332511"/>
                          <a:pt x="1274223" y="3330338"/>
                        </a:cubicBezTo>
                        <a:cubicBezTo>
                          <a:pt x="1250403" y="3224206"/>
                          <a:pt x="1280234" y="3136663"/>
                          <a:pt x="1274223" y="3068559"/>
                        </a:cubicBezTo>
                        <a:cubicBezTo>
                          <a:pt x="1256320" y="3073039"/>
                          <a:pt x="1248798" y="3066964"/>
                          <a:pt x="1226403" y="3068559"/>
                        </a:cubicBezTo>
                        <a:cubicBezTo>
                          <a:pt x="1199337" y="3159391"/>
                          <a:pt x="1162762" y="3170418"/>
                          <a:pt x="1103401" y="3268221"/>
                        </a:cubicBezTo>
                        <a:cubicBezTo>
                          <a:pt x="1087867" y="3172739"/>
                          <a:pt x="1113073" y="3151131"/>
                          <a:pt x="1103401" y="3068559"/>
                        </a:cubicBezTo>
                        <a:cubicBezTo>
                          <a:pt x="1081545" y="3069037"/>
                          <a:pt x="1074641" y="3066505"/>
                          <a:pt x="1059032" y="3068559"/>
                        </a:cubicBezTo>
                        <a:close/>
                        <a:moveTo>
                          <a:pt x="3550958" y="3062643"/>
                        </a:moveTo>
                        <a:cubicBezTo>
                          <a:pt x="3526341" y="3060186"/>
                          <a:pt x="3510716" y="3061528"/>
                          <a:pt x="3491553" y="3071887"/>
                        </a:cubicBezTo>
                        <a:cubicBezTo>
                          <a:pt x="3476710" y="3075692"/>
                          <a:pt x="3464833" y="3088581"/>
                          <a:pt x="3452360" y="3098262"/>
                        </a:cubicBezTo>
                        <a:cubicBezTo>
                          <a:pt x="3441445" y="3111341"/>
                          <a:pt x="3435552" y="3128716"/>
                          <a:pt x="3432886" y="3143247"/>
                        </a:cubicBezTo>
                        <a:cubicBezTo>
                          <a:pt x="3453421" y="3141705"/>
                          <a:pt x="3463607" y="3150178"/>
                          <a:pt x="3476270" y="3149163"/>
                        </a:cubicBezTo>
                        <a:cubicBezTo>
                          <a:pt x="3479773" y="3133981"/>
                          <a:pt x="3488218" y="3118278"/>
                          <a:pt x="3498331" y="3110340"/>
                        </a:cubicBezTo>
                        <a:cubicBezTo>
                          <a:pt x="3507820" y="3103088"/>
                          <a:pt x="3526665" y="3102445"/>
                          <a:pt x="3544549" y="3099371"/>
                        </a:cubicBezTo>
                        <a:cubicBezTo>
                          <a:pt x="3567220" y="3098686"/>
                          <a:pt x="3585801" y="3102720"/>
                          <a:pt x="3595081" y="3114407"/>
                        </a:cubicBezTo>
                        <a:cubicBezTo>
                          <a:pt x="3601342" y="3119755"/>
                          <a:pt x="3608271" y="3135224"/>
                          <a:pt x="3607652" y="3152614"/>
                        </a:cubicBezTo>
                        <a:cubicBezTo>
                          <a:pt x="3607383" y="3155257"/>
                          <a:pt x="3608033" y="3157416"/>
                          <a:pt x="3607406" y="3164200"/>
                        </a:cubicBezTo>
                        <a:cubicBezTo>
                          <a:pt x="3583385" y="3172348"/>
                          <a:pt x="3568548" y="3172919"/>
                          <a:pt x="3528281" y="3179482"/>
                        </a:cubicBezTo>
                        <a:cubicBezTo>
                          <a:pt x="3510696" y="3182064"/>
                          <a:pt x="3497647" y="3184384"/>
                          <a:pt x="3488841" y="3186138"/>
                        </a:cubicBezTo>
                        <a:cubicBezTo>
                          <a:pt x="3477029" y="3187762"/>
                          <a:pt x="3467845" y="3195558"/>
                          <a:pt x="3456920" y="3200681"/>
                        </a:cubicBezTo>
                        <a:cubicBezTo>
                          <a:pt x="3450233" y="3208059"/>
                          <a:pt x="3442407" y="3216202"/>
                          <a:pt x="3433996" y="3226193"/>
                        </a:cubicBezTo>
                        <a:cubicBezTo>
                          <a:pt x="3430277" y="3239189"/>
                          <a:pt x="3425894" y="3246692"/>
                          <a:pt x="3425245" y="3261319"/>
                        </a:cubicBezTo>
                        <a:cubicBezTo>
                          <a:pt x="3429129" y="3284779"/>
                          <a:pt x="3433758" y="3301501"/>
                          <a:pt x="3448416" y="3315179"/>
                        </a:cubicBezTo>
                        <a:cubicBezTo>
                          <a:pt x="3463286" y="3328605"/>
                          <a:pt x="3488871" y="3339124"/>
                          <a:pt x="3514723" y="3336254"/>
                        </a:cubicBezTo>
                        <a:cubicBezTo>
                          <a:pt x="3536544" y="3336719"/>
                          <a:pt x="3547948" y="3334083"/>
                          <a:pt x="3563653" y="3327627"/>
                        </a:cubicBezTo>
                        <a:cubicBezTo>
                          <a:pt x="3580746" y="3322850"/>
                          <a:pt x="3596567" y="3316961"/>
                          <a:pt x="3611103" y="3298047"/>
                        </a:cubicBezTo>
                        <a:cubicBezTo>
                          <a:pt x="3612415" y="3312833"/>
                          <a:pt x="3614177" y="3320875"/>
                          <a:pt x="3619977" y="3330338"/>
                        </a:cubicBezTo>
                        <a:cubicBezTo>
                          <a:pt x="3637561" y="3325247"/>
                          <a:pt x="3649281" y="3334548"/>
                          <a:pt x="3666318" y="3330338"/>
                        </a:cubicBezTo>
                        <a:cubicBezTo>
                          <a:pt x="3659474" y="3321647"/>
                          <a:pt x="3657002" y="3309427"/>
                          <a:pt x="3655103" y="3298910"/>
                        </a:cubicBezTo>
                        <a:cubicBezTo>
                          <a:pt x="3653568" y="3289637"/>
                          <a:pt x="3653621" y="3269507"/>
                          <a:pt x="3652268" y="3220647"/>
                        </a:cubicBezTo>
                        <a:cubicBezTo>
                          <a:pt x="3651061" y="3206759"/>
                          <a:pt x="3653667" y="3177868"/>
                          <a:pt x="3652268" y="3161488"/>
                        </a:cubicBezTo>
                        <a:cubicBezTo>
                          <a:pt x="3650822" y="3141048"/>
                          <a:pt x="3650976" y="3127504"/>
                          <a:pt x="3650050" y="3120570"/>
                        </a:cubicBezTo>
                        <a:cubicBezTo>
                          <a:pt x="3646986" y="3108965"/>
                          <a:pt x="3642370" y="3098339"/>
                          <a:pt x="3636246" y="3090374"/>
                        </a:cubicBezTo>
                        <a:cubicBezTo>
                          <a:pt x="3630763" y="3082426"/>
                          <a:pt x="3617490" y="3075624"/>
                          <a:pt x="3605434" y="3070531"/>
                        </a:cubicBezTo>
                        <a:cubicBezTo>
                          <a:pt x="3589496" y="3063512"/>
                          <a:pt x="3574747" y="3067342"/>
                          <a:pt x="3550958" y="3062643"/>
                        </a:cubicBezTo>
                        <a:close/>
                        <a:moveTo>
                          <a:pt x="3003596" y="3062643"/>
                        </a:moveTo>
                        <a:cubicBezTo>
                          <a:pt x="2966215" y="3059024"/>
                          <a:pt x="2945713" y="3072700"/>
                          <a:pt x="2921266" y="3091730"/>
                        </a:cubicBezTo>
                        <a:cubicBezTo>
                          <a:pt x="2895336" y="3108857"/>
                          <a:pt x="2870794" y="3146014"/>
                          <a:pt x="2880841" y="3199449"/>
                        </a:cubicBezTo>
                        <a:cubicBezTo>
                          <a:pt x="2881899" y="3245758"/>
                          <a:pt x="2891236" y="3276043"/>
                          <a:pt x="2914734" y="3301005"/>
                        </a:cubicBezTo>
                        <a:cubicBezTo>
                          <a:pt x="2934423" y="3328207"/>
                          <a:pt x="2969882" y="3328658"/>
                          <a:pt x="3003596" y="3336254"/>
                        </a:cubicBezTo>
                        <a:cubicBezTo>
                          <a:pt x="3024453" y="3341323"/>
                          <a:pt x="3048188" y="3331224"/>
                          <a:pt x="3066823" y="3320232"/>
                        </a:cubicBezTo>
                        <a:cubicBezTo>
                          <a:pt x="3085860" y="3308488"/>
                          <a:pt x="3102087" y="3291631"/>
                          <a:pt x="3110946" y="3275246"/>
                        </a:cubicBezTo>
                        <a:cubicBezTo>
                          <a:pt x="3120666" y="3256665"/>
                          <a:pt x="3123956" y="3231735"/>
                          <a:pt x="3126105" y="3195751"/>
                        </a:cubicBezTo>
                        <a:cubicBezTo>
                          <a:pt x="3123913" y="3150923"/>
                          <a:pt x="3123347" y="3121307"/>
                          <a:pt x="3091842" y="3098015"/>
                        </a:cubicBezTo>
                        <a:cubicBezTo>
                          <a:pt x="3066220" y="3075454"/>
                          <a:pt x="3040084" y="3060013"/>
                          <a:pt x="3003596" y="3062643"/>
                        </a:cubicBezTo>
                        <a:close/>
                        <a:moveTo>
                          <a:pt x="2760611" y="3062643"/>
                        </a:moveTo>
                        <a:cubicBezTo>
                          <a:pt x="2711961" y="3057348"/>
                          <a:pt x="2683373" y="3077464"/>
                          <a:pt x="2665464" y="3136346"/>
                        </a:cubicBezTo>
                        <a:cubicBezTo>
                          <a:pt x="2679595" y="3136426"/>
                          <a:pt x="2697633" y="3145301"/>
                          <a:pt x="2707614" y="3143247"/>
                        </a:cubicBezTo>
                        <a:cubicBezTo>
                          <a:pt x="2716212" y="3109021"/>
                          <a:pt x="2736980" y="3093609"/>
                          <a:pt x="2760118" y="3099124"/>
                        </a:cubicBezTo>
                        <a:cubicBezTo>
                          <a:pt x="2772134" y="3098679"/>
                          <a:pt x="2781892" y="3104463"/>
                          <a:pt x="2791053" y="3109847"/>
                        </a:cubicBezTo>
                        <a:cubicBezTo>
                          <a:pt x="2798250" y="3117205"/>
                          <a:pt x="2804079" y="3126227"/>
                          <a:pt x="2803009" y="3138564"/>
                        </a:cubicBezTo>
                        <a:cubicBezTo>
                          <a:pt x="2802809" y="3147018"/>
                          <a:pt x="2799831" y="3157164"/>
                          <a:pt x="2793888" y="3163214"/>
                        </a:cubicBezTo>
                        <a:cubicBezTo>
                          <a:pt x="2789520" y="3169740"/>
                          <a:pt x="2780908" y="3173721"/>
                          <a:pt x="2774538" y="3175045"/>
                        </a:cubicBezTo>
                        <a:cubicBezTo>
                          <a:pt x="2764362" y="3176438"/>
                          <a:pt x="2755754" y="3179296"/>
                          <a:pt x="2736208" y="3177264"/>
                        </a:cubicBezTo>
                        <a:cubicBezTo>
                          <a:pt x="2736864" y="3192881"/>
                          <a:pt x="2733483" y="3205051"/>
                          <a:pt x="2736208" y="3212020"/>
                        </a:cubicBezTo>
                        <a:cubicBezTo>
                          <a:pt x="2739316" y="3211539"/>
                          <a:pt x="2743270" y="3213010"/>
                          <a:pt x="2746314" y="3211773"/>
                        </a:cubicBezTo>
                        <a:cubicBezTo>
                          <a:pt x="2764719" y="3212773"/>
                          <a:pt x="2777761" y="3212272"/>
                          <a:pt x="2784768" y="3214608"/>
                        </a:cubicBezTo>
                        <a:cubicBezTo>
                          <a:pt x="2791341" y="3214447"/>
                          <a:pt x="2798309" y="3221531"/>
                          <a:pt x="2804734" y="3228782"/>
                        </a:cubicBezTo>
                        <a:cubicBezTo>
                          <a:pt x="2811031" y="3238053"/>
                          <a:pt x="2814008" y="3243518"/>
                          <a:pt x="2814101" y="3255403"/>
                        </a:cubicBezTo>
                        <a:cubicBezTo>
                          <a:pt x="2813688" y="3267992"/>
                          <a:pt x="2809619" y="3279041"/>
                          <a:pt x="2799188" y="3287818"/>
                        </a:cubicBezTo>
                        <a:cubicBezTo>
                          <a:pt x="2788948" y="3294983"/>
                          <a:pt x="2775707" y="3299822"/>
                          <a:pt x="2761844" y="3300512"/>
                        </a:cubicBezTo>
                        <a:cubicBezTo>
                          <a:pt x="2747782" y="3302236"/>
                          <a:pt x="2735460" y="3294702"/>
                          <a:pt x="2722034" y="3286708"/>
                        </a:cubicBezTo>
                        <a:cubicBezTo>
                          <a:pt x="2709645" y="3277058"/>
                          <a:pt x="2702280" y="3263290"/>
                          <a:pt x="2698987" y="3247762"/>
                        </a:cubicBezTo>
                        <a:cubicBezTo>
                          <a:pt x="2683734" y="3254620"/>
                          <a:pt x="2667379" y="3249850"/>
                          <a:pt x="2657329" y="3256636"/>
                        </a:cubicBezTo>
                        <a:cubicBezTo>
                          <a:pt x="2674885" y="3310897"/>
                          <a:pt x="2691293" y="3328989"/>
                          <a:pt x="2761104" y="3336254"/>
                        </a:cubicBezTo>
                        <a:cubicBezTo>
                          <a:pt x="2796586" y="3334972"/>
                          <a:pt x="2809989" y="3331704"/>
                          <a:pt x="2832834" y="3314316"/>
                        </a:cubicBezTo>
                        <a:cubicBezTo>
                          <a:pt x="2849307" y="3297782"/>
                          <a:pt x="2855023" y="3284190"/>
                          <a:pt x="2858470" y="3257129"/>
                        </a:cubicBezTo>
                        <a:cubicBezTo>
                          <a:pt x="2858737" y="3242328"/>
                          <a:pt x="2853724" y="3231993"/>
                          <a:pt x="2848610" y="3218306"/>
                        </a:cubicBezTo>
                        <a:cubicBezTo>
                          <a:pt x="2841798" y="3211043"/>
                          <a:pt x="2833197" y="3200910"/>
                          <a:pt x="2819031" y="3191314"/>
                        </a:cubicBezTo>
                        <a:cubicBezTo>
                          <a:pt x="2844445" y="3176220"/>
                          <a:pt x="2855244" y="3162623"/>
                          <a:pt x="2850089" y="3140289"/>
                        </a:cubicBezTo>
                        <a:cubicBezTo>
                          <a:pt x="2846905" y="3118514"/>
                          <a:pt x="2840203" y="3100481"/>
                          <a:pt x="2826302" y="3085567"/>
                        </a:cubicBezTo>
                        <a:cubicBezTo>
                          <a:pt x="2815876" y="3070597"/>
                          <a:pt x="2785800" y="3066006"/>
                          <a:pt x="2760611" y="3062643"/>
                        </a:cubicBezTo>
                        <a:close/>
                        <a:moveTo>
                          <a:pt x="1965372" y="3062643"/>
                        </a:moveTo>
                        <a:cubicBezTo>
                          <a:pt x="1931416" y="3070012"/>
                          <a:pt x="1905384" y="3073546"/>
                          <a:pt x="1883042" y="3091730"/>
                        </a:cubicBezTo>
                        <a:cubicBezTo>
                          <a:pt x="1850758" y="3123469"/>
                          <a:pt x="1837501" y="3147189"/>
                          <a:pt x="1842617" y="3199449"/>
                        </a:cubicBezTo>
                        <a:cubicBezTo>
                          <a:pt x="1838603" y="3246817"/>
                          <a:pt x="1846400" y="3280726"/>
                          <a:pt x="1876510" y="3301005"/>
                        </a:cubicBezTo>
                        <a:cubicBezTo>
                          <a:pt x="1908025" y="3323761"/>
                          <a:pt x="1920167" y="3334126"/>
                          <a:pt x="1965372" y="3336254"/>
                        </a:cubicBezTo>
                        <a:cubicBezTo>
                          <a:pt x="1993668" y="3336329"/>
                          <a:pt x="2008977" y="3332452"/>
                          <a:pt x="2028598" y="3320232"/>
                        </a:cubicBezTo>
                        <a:cubicBezTo>
                          <a:pt x="2049515" y="3314772"/>
                          <a:pt x="2064586" y="3293690"/>
                          <a:pt x="2072721" y="3275246"/>
                        </a:cubicBezTo>
                        <a:cubicBezTo>
                          <a:pt x="2082992" y="3253279"/>
                          <a:pt x="2084314" y="3233194"/>
                          <a:pt x="2087881" y="3195751"/>
                        </a:cubicBezTo>
                        <a:cubicBezTo>
                          <a:pt x="2088507" y="3159757"/>
                          <a:pt x="2082809" y="3126799"/>
                          <a:pt x="2053618" y="3098015"/>
                        </a:cubicBezTo>
                        <a:cubicBezTo>
                          <a:pt x="2033951" y="3066338"/>
                          <a:pt x="2003132" y="3056689"/>
                          <a:pt x="1965372" y="3062643"/>
                        </a:cubicBezTo>
                        <a:close/>
                        <a:moveTo>
                          <a:pt x="1441004" y="3062643"/>
                        </a:moveTo>
                        <a:cubicBezTo>
                          <a:pt x="1416364" y="3065656"/>
                          <a:pt x="1396328" y="3065434"/>
                          <a:pt x="1378517" y="3078542"/>
                        </a:cubicBezTo>
                        <a:cubicBezTo>
                          <a:pt x="1360456" y="3090515"/>
                          <a:pt x="1350396" y="3103479"/>
                          <a:pt x="1335750" y="3126239"/>
                        </a:cubicBezTo>
                        <a:cubicBezTo>
                          <a:pt x="1333420" y="3148437"/>
                          <a:pt x="1319175" y="3173251"/>
                          <a:pt x="1321699" y="3200435"/>
                        </a:cubicBezTo>
                        <a:cubicBezTo>
                          <a:pt x="1328739" y="3249063"/>
                          <a:pt x="1333525" y="3269947"/>
                          <a:pt x="1354360" y="3301128"/>
                        </a:cubicBezTo>
                        <a:cubicBezTo>
                          <a:pt x="1383500" y="3323215"/>
                          <a:pt x="1405707" y="3332691"/>
                          <a:pt x="1440758" y="3336254"/>
                        </a:cubicBezTo>
                        <a:cubicBezTo>
                          <a:pt x="1476479" y="3338895"/>
                          <a:pt x="1490978" y="3324297"/>
                          <a:pt x="1513104" y="3310742"/>
                        </a:cubicBezTo>
                        <a:cubicBezTo>
                          <a:pt x="1532364" y="3295072"/>
                          <a:pt x="1540517" y="3271878"/>
                          <a:pt x="1549709" y="3240120"/>
                        </a:cubicBezTo>
                        <a:cubicBezTo>
                          <a:pt x="1534284" y="3239236"/>
                          <a:pt x="1515264" y="3233261"/>
                          <a:pt x="1506079" y="3234451"/>
                        </a:cubicBezTo>
                        <a:cubicBezTo>
                          <a:pt x="1499110" y="3257558"/>
                          <a:pt x="1495382" y="3272504"/>
                          <a:pt x="1483894" y="3283750"/>
                        </a:cubicBezTo>
                        <a:cubicBezTo>
                          <a:pt x="1471165" y="3297108"/>
                          <a:pt x="1462113" y="3299952"/>
                          <a:pt x="1440264" y="3299773"/>
                        </a:cubicBezTo>
                        <a:cubicBezTo>
                          <a:pt x="1419519" y="3297001"/>
                          <a:pt x="1401294" y="3290466"/>
                          <a:pt x="1387514" y="3275862"/>
                        </a:cubicBezTo>
                        <a:cubicBezTo>
                          <a:pt x="1371551" y="3262494"/>
                          <a:pt x="1370445" y="3230901"/>
                          <a:pt x="1367301" y="3199202"/>
                        </a:cubicBezTo>
                        <a:cubicBezTo>
                          <a:pt x="1367854" y="3159133"/>
                          <a:pt x="1376752" y="3139865"/>
                          <a:pt x="1388253" y="3123158"/>
                        </a:cubicBezTo>
                        <a:cubicBezTo>
                          <a:pt x="1402440" y="3102236"/>
                          <a:pt x="1416533" y="3103265"/>
                          <a:pt x="1442729" y="3099124"/>
                        </a:cubicBezTo>
                        <a:cubicBezTo>
                          <a:pt x="1458677" y="3096734"/>
                          <a:pt x="1468987" y="3102339"/>
                          <a:pt x="1480566" y="3112435"/>
                        </a:cubicBezTo>
                        <a:cubicBezTo>
                          <a:pt x="1494236" y="3119641"/>
                          <a:pt x="1501510" y="3133423"/>
                          <a:pt x="1502381" y="3152121"/>
                        </a:cubicBezTo>
                        <a:cubicBezTo>
                          <a:pt x="1513941" y="3149522"/>
                          <a:pt x="1535841" y="3151092"/>
                          <a:pt x="1545518" y="3145466"/>
                        </a:cubicBezTo>
                        <a:cubicBezTo>
                          <a:pt x="1539884" y="3122779"/>
                          <a:pt x="1525707" y="3100540"/>
                          <a:pt x="1510762" y="3084211"/>
                        </a:cubicBezTo>
                        <a:cubicBezTo>
                          <a:pt x="1493774" y="3069522"/>
                          <a:pt x="1471801" y="3059513"/>
                          <a:pt x="1441004" y="3062643"/>
                        </a:cubicBezTo>
                        <a:close/>
                        <a:moveTo>
                          <a:pt x="3513472" y="2605624"/>
                        </a:moveTo>
                        <a:cubicBezTo>
                          <a:pt x="3527707" y="2601678"/>
                          <a:pt x="3543052" y="2606840"/>
                          <a:pt x="3567208" y="2605624"/>
                        </a:cubicBezTo>
                        <a:cubicBezTo>
                          <a:pt x="3587658" y="2605218"/>
                          <a:pt x="3598017" y="2605362"/>
                          <a:pt x="3609113" y="2608459"/>
                        </a:cubicBezTo>
                        <a:cubicBezTo>
                          <a:pt x="3617928" y="2609683"/>
                          <a:pt x="3626337" y="2615848"/>
                          <a:pt x="3630312" y="2622016"/>
                        </a:cubicBezTo>
                        <a:cubicBezTo>
                          <a:pt x="3634224" y="2627444"/>
                          <a:pt x="3639463" y="2638132"/>
                          <a:pt x="3638446" y="2645310"/>
                        </a:cubicBezTo>
                        <a:cubicBezTo>
                          <a:pt x="3635918" y="2657664"/>
                          <a:pt x="3634493" y="2667737"/>
                          <a:pt x="3623656" y="2675506"/>
                        </a:cubicBezTo>
                        <a:cubicBezTo>
                          <a:pt x="3612584" y="2681144"/>
                          <a:pt x="3597490" y="2687446"/>
                          <a:pt x="3571892" y="2684257"/>
                        </a:cubicBezTo>
                        <a:cubicBezTo>
                          <a:pt x="3558665" y="2691209"/>
                          <a:pt x="3541388" y="2677342"/>
                          <a:pt x="3513472" y="2684257"/>
                        </a:cubicBezTo>
                        <a:cubicBezTo>
                          <a:pt x="3510634" y="2666566"/>
                          <a:pt x="3521354" y="2640335"/>
                          <a:pt x="3513472" y="2605624"/>
                        </a:cubicBezTo>
                        <a:close/>
                        <a:moveTo>
                          <a:pt x="4110626" y="2495687"/>
                        </a:moveTo>
                        <a:cubicBezTo>
                          <a:pt x="4136936" y="2491060"/>
                          <a:pt x="4142809" y="2502417"/>
                          <a:pt x="4173730" y="2495687"/>
                        </a:cubicBezTo>
                        <a:cubicBezTo>
                          <a:pt x="4178730" y="2535230"/>
                          <a:pt x="4169746" y="2564303"/>
                          <a:pt x="4173730" y="2582207"/>
                        </a:cubicBezTo>
                        <a:cubicBezTo>
                          <a:pt x="4153660" y="2587572"/>
                          <a:pt x="4138946" y="2580907"/>
                          <a:pt x="4124677" y="2582207"/>
                        </a:cubicBezTo>
                        <a:cubicBezTo>
                          <a:pt x="4096618" y="2584124"/>
                          <a:pt x="4078611" y="2577532"/>
                          <a:pt x="4064901" y="2571238"/>
                        </a:cubicBezTo>
                        <a:cubicBezTo>
                          <a:pt x="4057051" y="2564901"/>
                          <a:pt x="4051417" y="2551331"/>
                          <a:pt x="4048016" y="2536852"/>
                        </a:cubicBezTo>
                        <a:cubicBezTo>
                          <a:pt x="4049473" y="2523760"/>
                          <a:pt x="4050524" y="2513504"/>
                          <a:pt x="4059478" y="2508012"/>
                        </a:cubicBezTo>
                        <a:cubicBezTo>
                          <a:pt x="4072283" y="2500449"/>
                          <a:pt x="4085635" y="2497245"/>
                          <a:pt x="4110626" y="2495687"/>
                        </a:cubicBezTo>
                        <a:close/>
                        <a:moveTo>
                          <a:pt x="3513472" y="2495687"/>
                        </a:moveTo>
                        <a:cubicBezTo>
                          <a:pt x="3533550" y="2495172"/>
                          <a:pt x="3548159" y="2497548"/>
                          <a:pt x="3562278" y="2495687"/>
                        </a:cubicBezTo>
                        <a:cubicBezTo>
                          <a:pt x="3583721" y="2495742"/>
                          <a:pt x="3603099" y="2497124"/>
                          <a:pt x="3612441" y="2503821"/>
                        </a:cubicBezTo>
                        <a:cubicBezTo>
                          <a:pt x="3623804" y="2507678"/>
                          <a:pt x="3630275" y="2518395"/>
                          <a:pt x="3627107" y="2532661"/>
                        </a:cubicBezTo>
                        <a:cubicBezTo>
                          <a:pt x="3627640" y="2540428"/>
                          <a:pt x="3624241" y="2547975"/>
                          <a:pt x="3618726" y="2554230"/>
                        </a:cubicBezTo>
                        <a:cubicBezTo>
                          <a:pt x="3614066" y="2561832"/>
                          <a:pt x="3607475" y="2563397"/>
                          <a:pt x="3599746" y="2566185"/>
                        </a:cubicBezTo>
                        <a:cubicBezTo>
                          <a:pt x="3592335" y="2564278"/>
                          <a:pt x="3580591" y="2569025"/>
                          <a:pt x="3560799" y="2569143"/>
                        </a:cubicBezTo>
                        <a:cubicBezTo>
                          <a:pt x="3546107" y="2569679"/>
                          <a:pt x="3531056" y="2568124"/>
                          <a:pt x="3513472" y="2569143"/>
                        </a:cubicBezTo>
                        <a:cubicBezTo>
                          <a:pt x="3511582" y="2548370"/>
                          <a:pt x="3521976" y="2514054"/>
                          <a:pt x="3513472" y="2495687"/>
                        </a:cubicBezTo>
                        <a:close/>
                        <a:moveTo>
                          <a:pt x="2759783" y="2495687"/>
                        </a:moveTo>
                        <a:cubicBezTo>
                          <a:pt x="2806843" y="2485158"/>
                          <a:pt x="2820169" y="2502607"/>
                          <a:pt x="2861093" y="2495687"/>
                        </a:cubicBezTo>
                        <a:cubicBezTo>
                          <a:pt x="2877679" y="2554008"/>
                          <a:pt x="2850159" y="2628359"/>
                          <a:pt x="2861093" y="2684257"/>
                        </a:cubicBezTo>
                        <a:cubicBezTo>
                          <a:pt x="2816843" y="2698922"/>
                          <a:pt x="2782624" y="2683113"/>
                          <a:pt x="2720344" y="2684257"/>
                        </a:cubicBezTo>
                        <a:cubicBezTo>
                          <a:pt x="2744644" y="2641934"/>
                          <a:pt x="2755222" y="2598434"/>
                          <a:pt x="2759783" y="2495687"/>
                        </a:cubicBezTo>
                        <a:close/>
                        <a:moveTo>
                          <a:pt x="1708197" y="2489771"/>
                        </a:moveTo>
                        <a:cubicBezTo>
                          <a:pt x="1731005" y="2489843"/>
                          <a:pt x="1748795" y="2500681"/>
                          <a:pt x="1763042" y="2514790"/>
                        </a:cubicBezTo>
                        <a:cubicBezTo>
                          <a:pt x="1776464" y="2533018"/>
                          <a:pt x="1789227" y="2559877"/>
                          <a:pt x="1785103" y="2588370"/>
                        </a:cubicBezTo>
                        <a:cubicBezTo>
                          <a:pt x="1786700" y="2617987"/>
                          <a:pt x="1778091" y="2649493"/>
                          <a:pt x="1763166" y="2665030"/>
                        </a:cubicBezTo>
                        <a:cubicBezTo>
                          <a:pt x="1749588" y="2681461"/>
                          <a:pt x="1730853" y="2690145"/>
                          <a:pt x="1708197" y="2690173"/>
                        </a:cubicBezTo>
                        <a:cubicBezTo>
                          <a:pt x="1687723" y="2692942"/>
                          <a:pt x="1669197" y="2682251"/>
                          <a:pt x="1652981" y="2665153"/>
                        </a:cubicBezTo>
                        <a:cubicBezTo>
                          <a:pt x="1640731" y="2645651"/>
                          <a:pt x="1630881" y="2620211"/>
                          <a:pt x="1631043" y="2589849"/>
                        </a:cubicBezTo>
                        <a:cubicBezTo>
                          <a:pt x="1631582" y="2553557"/>
                          <a:pt x="1636621" y="2533074"/>
                          <a:pt x="1652981" y="2514667"/>
                        </a:cubicBezTo>
                        <a:cubicBezTo>
                          <a:pt x="1670725" y="2496179"/>
                          <a:pt x="1682613" y="2494182"/>
                          <a:pt x="1708197" y="2489771"/>
                        </a:cubicBezTo>
                        <a:close/>
                        <a:moveTo>
                          <a:pt x="2529072" y="2489525"/>
                        </a:moveTo>
                        <a:cubicBezTo>
                          <a:pt x="2554948" y="2492017"/>
                          <a:pt x="2566742" y="2497710"/>
                          <a:pt x="2584041" y="2515160"/>
                        </a:cubicBezTo>
                        <a:cubicBezTo>
                          <a:pt x="2592440" y="2524281"/>
                          <a:pt x="2600156" y="2539366"/>
                          <a:pt x="2600802" y="2564706"/>
                        </a:cubicBezTo>
                        <a:cubicBezTo>
                          <a:pt x="2548373" y="2570990"/>
                          <a:pt x="2522371" y="2561650"/>
                          <a:pt x="2454630" y="2564706"/>
                        </a:cubicBezTo>
                        <a:cubicBezTo>
                          <a:pt x="2458183" y="2538103"/>
                          <a:pt x="2464402" y="2523588"/>
                          <a:pt x="2477677" y="2509984"/>
                        </a:cubicBezTo>
                        <a:cubicBezTo>
                          <a:pt x="2493953" y="2497474"/>
                          <a:pt x="2510347" y="2494732"/>
                          <a:pt x="2529072" y="2489525"/>
                        </a:cubicBezTo>
                        <a:close/>
                        <a:moveTo>
                          <a:pt x="4096576" y="2458959"/>
                        </a:moveTo>
                        <a:cubicBezTo>
                          <a:pt x="4065880" y="2460040"/>
                          <a:pt x="4043827" y="2465635"/>
                          <a:pt x="4026941" y="2480158"/>
                        </a:cubicBezTo>
                        <a:cubicBezTo>
                          <a:pt x="4010036" y="2497477"/>
                          <a:pt x="4007126" y="2514231"/>
                          <a:pt x="4002907" y="2535373"/>
                        </a:cubicBezTo>
                        <a:cubicBezTo>
                          <a:pt x="4004141" y="2550005"/>
                          <a:pt x="4009267" y="2570421"/>
                          <a:pt x="4021271" y="2586398"/>
                        </a:cubicBezTo>
                        <a:cubicBezTo>
                          <a:pt x="4031007" y="2606312"/>
                          <a:pt x="4053481" y="2609332"/>
                          <a:pt x="4077596" y="2613759"/>
                        </a:cubicBezTo>
                        <a:cubicBezTo>
                          <a:pt x="4061470" y="2619272"/>
                          <a:pt x="4049343" y="2630433"/>
                          <a:pt x="4033966" y="2650240"/>
                        </a:cubicBezTo>
                        <a:cubicBezTo>
                          <a:pt x="4017836" y="2685639"/>
                          <a:pt x="4005556" y="2682755"/>
                          <a:pt x="3986146" y="2720738"/>
                        </a:cubicBezTo>
                        <a:cubicBezTo>
                          <a:pt x="4011934" y="2719342"/>
                          <a:pt x="4016016" y="2723386"/>
                          <a:pt x="4041114" y="2720738"/>
                        </a:cubicBezTo>
                        <a:cubicBezTo>
                          <a:pt x="4053388" y="2697021"/>
                          <a:pt x="4066749" y="2682978"/>
                          <a:pt x="4079814" y="2663551"/>
                        </a:cubicBezTo>
                        <a:cubicBezTo>
                          <a:pt x="4094022" y="2640756"/>
                          <a:pt x="4106049" y="2630994"/>
                          <a:pt x="4113215" y="2624728"/>
                        </a:cubicBezTo>
                        <a:cubicBezTo>
                          <a:pt x="4120937" y="2619236"/>
                          <a:pt x="4132395" y="2619097"/>
                          <a:pt x="4148094" y="2618689"/>
                        </a:cubicBezTo>
                        <a:cubicBezTo>
                          <a:pt x="4155431" y="2617741"/>
                          <a:pt x="4161849" y="2620968"/>
                          <a:pt x="4173730" y="2618689"/>
                        </a:cubicBezTo>
                        <a:cubicBezTo>
                          <a:pt x="4176784" y="2643301"/>
                          <a:pt x="4172492" y="2672334"/>
                          <a:pt x="4173730" y="2720738"/>
                        </a:cubicBezTo>
                        <a:cubicBezTo>
                          <a:pt x="4192308" y="2717634"/>
                          <a:pt x="4197884" y="2723758"/>
                          <a:pt x="4217852" y="2720738"/>
                        </a:cubicBezTo>
                        <a:cubicBezTo>
                          <a:pt x="4205394" y="2646641"/>
                          <a:pt x="4230007" y="2541095"/>
                          <a:pt x="4217852" y="2458959"/>
                        </a:cubicBezTo>
                        <a:cubicBezTo>
                          <a:pt x="4187231" y="2468271"/>
                          <a:pt x="4146626" y="2452849"/>
                          <a:pt x="4096576" y="2458959"/>
                        </a:cubicBezTo>
                        <a:close/>
                        <a:moveTo>
                          <a:pt x="3735556" y="2458959"/>
                        </a:moveTo>
                        <a:cubicBezTo>
                          <a:pt x="3755793" y="2585061"/>
                          <a:pt x="3731258" y="2600755"/>
                          <a:pt x="3735556" y="2720738"/>
                        </a:cubicBezTo>
                        <a:cubicBezTo>
                          <a:pt x="3751853" y="2717453"/>
                          <a:pt x="3771227" y="2726230"/>
                          <a:pt x="3783377" y="2720738"/>
                        </a:cubicBezTo>
                        <a:cubicBezTo>
                          <a:pt x="3833294" y="2618416"/>
                          <a:pt x="3869022" y="2615753"/>
                          <a:pt x="3906378" y="2522308"/>
                        </a:cubicBezTo>
                        <a:cubicBezTo>
                          <a:pt x="3929142" y="2602443"/>
                          <a:pt x="3889292" y="2631870"/>
                          <a:pt x="3906378" y="2720738"/>
                        </a:cubicBezTo>
                        <a:cubicBezTo>
                          <a:pt x="3916749" y="2718873"/>
                          <a:pt x="3938633" y="2724388"/>
                          <a:pt x="3950748" y="2720738"/>
                        </a:cubicBezTo>
                        <a:cubicBezTo>
                          <a:pt x="3926729" y="2666473"/>
                          <a:pt x="3951403" y="2518922"/>
                          <a:pt x="3950748" y="2458959"/>
                        </a:cubicBezTo>
                        <a:cubicBezTo>
                          <a:pt x="3940994" y="2464033"/>
                          <a:pt x="3915693" y="2455523"/>
                          <a:pt x="3902927" y="2458959"/>
                        </a:cubicBezTo>
                        <a:cubicBezTo>
                          <a:pt x="3862310" y="2564347"/>
                          <a:pt x="3821009" y="2573062"/>
                          <a:pt x="3779925" y="2658621"/>
                        </a:cubicBezTo>
                        <a:cubicBezTo>
                          <a:pt x="3769837" y="2603774"/>
                          <a:pt x="3795288" y="2500114"/>
                          <a:pt x="3779925" y="2458959"/>
                        </a:cubicBezTo>
                        <a:cubicBezTo>
                          <a:pt x="3769854" y="2460614"/>
                          <a:pt x="3747348" y="2458018"/>
                          <a:pt x="3735556" y="2458959"/>
                        </a:cubicBezTo>
                        <a:close/>
                        <a:moveTo>
                          <a:pt x="3469103" y="2458959"/>
                        </a:moveTo>
                        <a:cubicBezTo>
                          <a:pt x="3479128" y="2528215"/>
                          <a:pt x="3468026" y="2627820"/>
                          <a:pt x="3469103" y="2720738"/>
                        </a:cubicBezTo>
                        <a:cubicBezTo>
                          <a:pt x="3512516" y="2717348"/>
                          <a:pt x="3553943" y="2730061"/>
                          <a:pt x="3587175" y="2720738"/>
                        </a:cubicBezTo>
                        <a:cubicBezTo>
                          <a:pt x="3618712" y="2721953"/>
                          <a:pt x="3640135" y="2716596"/>
                          <a:pt x="3657426" y="2702744"/>
                        </a:cubicBezTo>
                        <a:cubicBezTo>
                          <a:pt x="3675712" y="2688717"/>
                          <a:pt x="3685456" y="2668542"/>
                          <a:pt x="3684048" y="2647529"/>
                        </a:cubicBezTo>
                        <a:cubicBezTo>
                          <a:pt x="3687917" y="2630796"/>
                          <a:pt x="3677718" y="2618905"/>
                          <a:pt x="3671846" y="2607473"/>
                        </a:cubicBezTo>
                        <a:cubicBezTo>
                          <a:pt x="3665911" y="2595045"/>
                          <a:pt x="3651544" y="2586403"/>
                          <a:pt x="3641157" y="2584426"/>
                        </a:cubicBezTo>
                        <a:cubicBezTo>
                          <a:pt x="3651500" y="2577546"/>
                          <a:pt x="3660108" y="2570797"/>
                          <a:pt x="3664451" y="2561132"/>
                        </a:cubicBezTo>
                        <a:cubicBezTo>
                          <a:pt x="3671275" y="2554132"/>
                          <a:pt x="3670446" y="2543116"/>
                          <a:pt x="3672216" y="2528471"/>
                        </a:cubicBezTo>
                        <a:cubicBezTo>
                          <a:pt x="3674355" y="2512148"/>
                          <a:pt x="3667265" y="2499583"/>
                          <a:pt x="3659028" y="2488292"/>
                        </a:cubicBezTo>
                        <a:cubicBezTo>
                          <a:pt x="3650156" y="2478364"/>
                          <a:pt x="3637436" y="2470034"/>
                          <a:pt x="3627477" y="2465245"/>
                        </a:cubicBezTo>
                        <a:cubicBezTo>
                          <a:pt x="3611128" y="2458410"/>
                          <a:pt x="3594776" y="2460572"/>
                          <a:pt x="3571399" y="2458959"/>
                        </a:cubicBezTo>
                        <a:cubicBezTo>
                          <a:pt x="3523066" y="2469182"/>
                          <a:pt x="3499477" y="2448800"/>
                          <a:pt x="3469103" y="2458959"/>
                        </a:cubicBezTo>
                        <a:close/>
                        <a:moveTo>
                          <a:pt x="3216346" y="2458959"/>
                        </a:moveTo>
                        <a:cubicBezTo>
                          <a:pt x="3217246" y="2471716"/>
                          <a:pt x="3212493" y="2485734"/>
                          <a:pt x="3216346" y="2495687"/>
                        </a:cubicBezTo>
                        <a:cubicBezTo>
                          <a:pt x="3237160" y="2488411"/>
                          <a:pt x="3266720" y="2499092"/>
                          <a:pt x="3300648" y="2495687"/>
                        </a:cubicBezTo>
                        <a:cubicBezTo>
                          <a:pt x="3310395" y="2587471"/>
                          <a:pt x="3293506" y="2647665"/>
                          <a:pt x="3300648" y="2720738"/>
                        </a:cubicBezTo>
                        <a:cubicBezTo>
                          <a:pt x="3320497" y="2720114"/>
                          <a:pt x="3328933" y="2725425"/>
                          <a:pt x="3344771" y="2720738"/>
                        </a:cubicBezTo>
                        <a:cubicBezTo>
                          <a:pt x="3321619" y="2624875"/>
                          <a:pt x="3369102" y="2543388"/>
                          <a:pt x="3344771" y="2495687"/>
                        </a:cubicBezTo>
                        <a:cubicBezTo>
                          <a:pt x="3384345" y="2491307"/>
                          <a:pt x="3395098" y="2498060"/>
                          <a:pt x="3429073" y="2495687"/>
                        </a:cubicBezTo>
                        <a:cubicBezTo>
                          <a:pt x="3429039" y="2482388"/>
                          <a:pt x="3432284" y="2475651"/>
                          <a:pt x="3429073" y="2458959"/>
                        </a:cubicBezTo>
                        <a:cubicBezTo>
                          <a:pt x="3345633" y="2459822"/>
                          <a:pt x="3267279" y="2451613"/>
                          <a:pt x="3216346" y="2458959"/>
                        </a:cubicBezTo>
                        <a:close/>
                        <a:moveTo>
                          <a:pt x="2722809" y="2458959"/>
                        </a:moveTo>
                        <a:cubicBezTo>
                          <a:pt x="2722784" y="2567003"/>
                          <a:pt x="2714304" y="2645978"/>
                          <a:pt x="2677946" y="2684257"/>
                        </a:cubicBezTo>
                        <a:cubicBezTo>
                          <a:pt x="2670701" y="2685842"/>
                          <a:pt x="2662380" y="2683738"/>
                          <a:pt x="2654529" y="2684257"/>
                        </a:cubicBezTo>
                        <a:cubicBezTo>
                          <a:pt x="2657288" y="2712909"/>
                          <a:pt x="2641826" y="2749501"/>
                          <a:pt x="2654529" y="2794934"/>
                        </a:cubicBezTo>
                        <a:cubicBezTo>
                          <a:pt x="2667982" y="2794444"/>
                          <a:pt x="2680857" y="2797607"/>
                          <a:pt x="2691010" y="2794934"/>
                        </a:cubicBezTo>
                        <a:cubicBezTo>
                          <a:pt x="2687872" y="2759510"/>
                          <a:pt x="2693977" y="2746110"/>
                          <a:pt x="2691010" y="2720738"/>
                        </a:cubicBezTo>
                        <a:cubicBezTo>
                          <a:pt x="2766856" y="2720447"/>
                          <a:pt x="2801708" y="2723564"/>
                          <a:pt x="2897082" y="2720738"/>
                        </a:cubicBezTo>
                        <a:cubicBezTo>
                          <a:pt x="2901531" y="2757761"/>
                          <a:pt x="2888229" y="2777077"/>
                          <a:pt x="2897082" y="2794934"/>
                        </a:cubicBezTo>
                        <a:cubicBezTo>
                          <a:pt x="2905412" y="2793613"/>
                          <a:pt x="2918035" y="2797630"/>
                          <a:pt x="2933563" y="2794934"/>
                        </a:cubicBezTo>
                        <a:cubicBezTo>
                          <a:pt x="2929370" y="2765919"/>
                          <a:pt x="2943662" y="2719276"/>
                          <a:pt x="2933563" y="2684257"/>
                        </a:cubicBezTo>
                        <a:cubicBezTo>
                          <a:pt x="2920406" y="2686836"/>
                          <a:pt x="2916116" y="2682041"/>
                          <a:pt x="2905216" y="2684257"/>
                        </a:cubicBezTo>
                        <a:cubicBezTo>
                          <a:pt x="2887127" y="2583010"/>
                          <a:pt x="2928651" y="2570783"/>
                          <a:pt x="2905216" y="2458959"/>
                        </a:cubicBezTo>
                        <a:cubicBezTo>
                          <a:pt x="2866414" y="2472529"/>
                          <a:pt x="2772475" y="2440512"/>
                          <a:pt x="2722809" y="2458959"/>
                        </a:cubicBezTo>
                        <a:close/>
                        <a:moveTo>
                          <a:pt x="2157048" y="2458959"/>
                        </a:moveTo>
                        <a:cubicBezTo>
                          <a:pt x="2157291" y="2539043"/>
                          <a:pt x="2139840" y="2586552"/>
                          <a:pt x="2157048" y="2631507"/>
                        </a:cubicBezTo>
                        <a:cubicBezTo>
                          <a:pt x="2156598" y="2653194"/>
                          <a:pt x="2156949" y="2667130"/>
                          <a:pt x="2155076" y="2671686"/>
                        </a:cubicBezTo>
                        <a:cubicBezTo>
                          <a:pt x="2154179" y="2675269"/>
                          <a:pt x="2150920" y="2678222"/>
                          <a:pt x="2147188" y="2680683"/>
                        </a:cubicBezTo>
                        <a:cubicBezTo>
                          <a:pt x="2143986" y="2683855"/>
                          <a:pt x="2136490" y="2683799"/>
                          <a:pt x="2127468" y="2683517"/>
                        </a:cubicBezTo>
                        <a:cubicBezTo>
                          <a:pt x="2122518" y="2685823"/>
                          <a:pt x="2116099" y="2683290"/>
                          <a:pt x="2107995" y="2683517"/>
                        </a:cubicBezTo>
                        <a:cubicBezTo>
                          <a:pt x="2112190" y="2701595"/>
                          <a:pt x="2105776" y="2710570"/>
                          <a:pt x="2107995" y="2720492"/>
                        </a:cubicBezTo>
                        <a:cubicBezTo>
                          <a:pt x="2120269" y="2722485"/>
                          <a:pt x="2136470" y="2722357"/>
                          <a:pt x="2143737" y="2722464"/>
                        </a:cubicBezTo>
                        <a:cubicBezTo>
                          <a:pt x="2158280" y="2721295"/>
                          <a:pt x="2172459" y="2716077"/>
                          <a:pt x="2182191" y="2711618"/>
                        </a:cubicBezTo>
                        <a:cubicBezTo>
                          <a:pt x="2193360" y="2704943"/>
                          <a:pt x="2195881" y="2695768"/>
                          <a:pt x="2198459" y="2686229"/>
                        </a:cubicBezTo>
                        <a:cubicBezTo>
                          <a:pt x="2198885" y="2677773"/>
                          <a:pt x="2201659" y="2658095"/>
                          <a:pt x="2201417" y="2626084"/>
                        </a:cubicBezTo>
                        <a:cubicBezTo>
                          <a:pt x="2196692" y="2573756"/>
                          <a:pt x="2210783" y="2535180"/>
                          <a:pt x="2201417" y="2495687"/>
                        </a:cubicBezTo>
                        <a:cubicBezTo>
                          <a:pt x="2254222" y="2495429"/>
                          <a:pt x="2286518" y="2504488"/>
                          <a:pt x="2318996" y="2495687"/>
                        </a:cubicBezTo>
                        <a:cubicBezTo>
                          <a:pt x="2332181" y="2561749"/>
                          <a:pt x="2299199" y="2616285"/>
                          <a:pt x="2318996" y="2720738"/>
                        </a:cubicBezTo>
                        <a:cubicBezTo>
                          <a:pt x="2331779" y="2720269"/>
                          <a:pt x="2350650" y="2725403"/>
                          <a:pt x="2363119" y="2720738"/>
                        </a:cubicBezTo>
                        <a:cubicBezTo>
                          <a:pt x="2360869" y="2652485"/>
                          <a:pt x="2388483" y="2577656"/>
                          <a:pt x="2363119" y="2458959"/>
                        </a:cubicBezTo>
                        <a:cubicBezTo>
                          <a:pt x="2260400" y="2482423"/>
                          <a:pt x="2252134" y="2446345"/>
                          <a:pt x="2157048" y="2458959"/>
                        </a:cubicBezTo>
                        <a:close/>
                        <a:moveTo>
                          <a:pt x="1335503" y="2458959"/>
                        </a:moveTo>
                        <a:cubicBezTo>
                          <a:pt x="1346809" y="2584663"/>
                          <a:pt x="1307688" y="2626386"/>
                          <a:pt x="1335503" y="2720738"/>
                        </a:cubicBezTo>
                        <a:cubicBezTo>
                          <a:pt x="1351847" y="2719893"/>
                          <a:pt x="1367723" y="2725074"/>
                          <a:pt x="1379873" y="2720738"/>
                        </a:cubicBezTo>
                        <a:cubicBezTo>
                          <a:pt x="1359446" y="2651604"/>
                          <a:pt x="1401342" y="2597790"/>
                          <a:pt x="1379873" y="2495687"/>
                        </a:cubicBezTo>
                        <a:cubicBezTo>
                          <a:pt x="1411763" y="2492024"/>
                          <a:pt x="1467665" y="2504845"/>
                          <a:pt x="1497698" y="2495687"/>
                        </a:cubicBezTo>
                        <a:cubicBezTo>
                          <a:pt x="1513379" y="2585153"/>
                          <a:pt x="1488944" y="2672613"/>
                          <a:pt x="1497698" y="2720738"/>
                        </a:cubicBezTo>
                        <a:cubicBezTo>
                          <a:pt x="1515499" y="2716306"/>
                          <a:pt x="1528468" y="2721291"/>
                          <a:pt x="1542067" y="2720738"/>
                        </a:cubicBezTo>
                        <a:cubicBezTo>
                          <a:pt x="1515540" y="2649903"/>
                          <a:pt x="1568820" y="2537212"/>
                          <a:pt x="1542067" y="2458959"/>
                        </a:cubicBezTo>
                        <a:cubicBezTo>
                          <a:pt x="1441716" y="2463077"/>
                          <a:pt x="1393886" y="2441656"/>
                          <a:pt x="1335503" y="2458959"/>
                        </a:cubicBezTo>
                        <a:close/>
                        <a:moveTo>
                          <a:pt x="3088828" y="2453043"/>
                        </a:moveTo>
                        <a:cubicBezTo>
                          <a:pt x="3066777" y="2453872"/>
                          <a:pt x="3044632" y="2459238"/>
                          <a:pt x="3026341" y="2468942"/>
                        </a:cubicBezTo>
                        <a:cubicBezTo>
                          <a:pt x="3001883" y="2478418"/>
                          <a:pt x="2987301" y="2492464"/>
                          <a:pt x="2983574" y="2516639"/>
                        </a:cubicBezTo>
                        <a:cubicBezTo>
                          <a:pt x="2978975" y="2540385"/>
                          <a:pt x="2972138" y="2559949"/>
                          <a:pt x="2969524" y="2590835"/>
                        </a:cubicBezTo>
                        <a:cubicBezTo>
                          <a:pt x="2968935" y="2643774"/>
                          <a:pt x="2972655" y="2673344"/>
                          <a:pt x="3002185" y="2691528"/>
                        </a:cubicBezTo>
                        <a:cubicBezTo>
                          <a:pt x="3021375" y="2709079"/>
                          <a:pt x="3052391" y="2733214"/>
                          <a:pt x="3088582" y="2726654"/>
                        </a:cubicBezTo>
                        <a:cubicBezTo>
                          <a:pt x="3119899" y="2725888"/>
                          <a:pt x="3143147" y="2715648"/>
                          <a:pt x="3160929" y="2701142"/>
                        </a:cubicBezTo>
                        <a:cubicBezTo>
                          <a:pt x="3177864" y="2681334"/>
                          <a:pt x="3192414" y="2662129"/>
                          <a:pt x="3197533" y="2630521"/>
                        </a:cubicBezTo>
                        <a:cubicBezTo>
                          <a:pt x="3180110" y="2628590"/>
                          <a:pt x="3172754" y="2625531"/>
                          <a:pt x="3153903" y="2624851"/>
                        </a:cubicBezTo>
                        <a:cubicBezTo>
                          <a:pt x="3153586" y="2650625"/>
                          <a:pt x="3144886" y="2664263"/>
                          <a:pt x="3131718" y="2674150"/>
                        </a:cubicBezTo>
                        <a:cubicBezTo>
                          <a:pt x="3121707" y="2686627"/>
                          <a:pt x="3106542" y="2686142"/>
                          <a:pt x="3088089" y="2690173"/>
                        </a:cubicBezTo>
                        <a:cubicBezTo>
                          <a:pt x="3069520" y="2691951"/>
                          <a:pt x="3043438" y="2682298"/>
                          <a:pt x="3035338" y="2666262"/>
                        </a:cubicBezTo>
                        <a:cubicBezTo>
                          <a:pt x="3020531" y="2650996"/>
                          <a:pt x="3016241" y="2622115"/>
                          <a:pt x="3015126" y="2589602"/>
                        </a:cubicBezTo>
                        <a:cubicBezTo>
                          <a:pt x="3011094" y="2552148"/>
                          <a:pt x="3021344" y="2527618"/>
                          <a:pt x="3036078" y="2513558"/>
                        </a:cubicBezTo>
                        <a:cubicBezTo>
                          <a:pt x="3046761" y="2497564"/>
                          <a:pt x="3069786" y="2492081"/>
                          <a:pt x="3090554" y="2489525"/>
                        </a:cubicBezTo>
                        <a:cubicBezTo>
                          <a:pt x="3105238" y="2488504"/>
                          <a:pt x="3117718" y="2493549"/>
                          <a:pt x="3128391" y="2502835"/>
                        </a:cubicBezTo>
                        <a:cubicBezTo>
                          <a:pt x="3138665" y="2512114"/>
                          <a:pt x="3146556" y="2524411"/>
                          <a:pt x="3150206" y="2542521"/>
                        </a:cubicBezTo>
                        <a:cubicBezTo>
                          <a:pt x="3165788" y="2538566"/>
                          <a:pt x="3183400" y="2541507"/>
                          <a:pt x="3193343" y="2535866"/>
                        </a:cubicBezTo>
                        <a:cubicBezTo>
                          <a:pt x="3187900" y="2502553"/>
                          <a:pt x="3180200" y="2485312"/>
                          <a:pt x="3158587" y="2474612"/>
                        </a:cubicBezTo>
                        <a:cubicBezTo>
                          <a:pt x="3136830" y="2465173"/>
                          <a:pt x="3122079" y="2451549"/>
                          <a:pt x="3088828" y="2453043"/>
                        </a:cubicBezTo>
                        <a:close/>
                        <a:moveTo>
                          <a:pt x="2528579" y="2453043"/>
                        </a:moveTo>
                        <a:cubicBezTo>
                          <a:pt x="2488485" y="2453011"/>
                          <a:pt x="2468329" y="2463476"/>
                          <a:pt x="2440333" y="2489525"/>
                        </a:cubicBezTo>
                        <a:cubicBezTo>
                          <a:pt x="2417891" y="2520302"/>
                          <a:pt x="2405668" y="2548763"/>
                          <a:pt x="2406317" y="2592067"/>
                        </a:cubicBezTo>
                        <a:cubicBezTo>
                          <a:pt x="2405497" y="2633632"/>
                          <a:pt x="2418895" y="2664733"/>
                          <a:pt x="2439963" y="2691282"/>
                        </a:cubicBezTo>
                        <a:cubicBezTo>
                          <a:pt x="2456092" y="2719472"/>
                          <a:pt x="2499091" y="2724682"/>
                          <a:pt x="2531044" y="2726654"/>
                        </a:cubicBezTo>
                        <a:cubicBezTo>
                          <a:pt x="2558573" y="2722559"/>
                          <a:pt x="2586561" y="2720167"/>
                          <a:pt x="2605979" y="2704470"/>
                        </a:cubicBezTo>
                        <a:cubicBezTo>
                          <a:pt x="2621097" y="2695523"/>
                          <a:pt x="2639375" y="2667142"/>
                          <a:pt x="2646158" y="2642106"/>
                        </a:cubicBezTo>
                        <a:cubicBezTo>
                          <a:pt x="2635512" y="2643381"/>
                          <a:pt x="2616699" y="2638192"/>
                          <a:pt x="2600309" y="2636436"/>
                        </a:cubicBezTo>
                        <a:cubicBezTo>
                          <a:pt x="2593670" y="2658711"/>
                          <a:pt x="2584009" y="2668143"/>
                          <a:pt x="2572948" y="2677355"/>
                        </a:cubicBezTo>
                        <a:cubicBezTo>
                          <a:pt x="2558194" y="2683828"/>
                          <a:pt x="2550530" y="2689352"/>
                          <a:pt x="2531290" y="2690173"/>
                        </a:cubicBezTo>
                        <a:cubicBezTo>
                          <a:pt x="2510654" y="2688758"/>
                          <a:pt x="2489605" y="2685735"/>
                          <a:pt x="2476568" y="2667248"/>
                        </a:cubicBezTo>
                        <a:cubicBezTo>
                          <a:pt x="2460426" y="2651479"/>
                          <a:pt x="2451950" y="2629565"/>
                          <a:pt x="2452165" y="2601188"/>
                        </a:cubicBezTo>
                        <a:cubicBezTo>
                          <a:pt x="2542924" y="2585158"/>
                          <a:pt x="2604783" y="2605464"/>
                          <a:pt x="2647390" y="2601188"/>
                        </a:cubicBezTo>
                        <a:cubicBezTo>
                          <a:pt x="2647309" y="2595852"/>
                          <a:pt x="2647558" y="2592178"/>
                          <a:pt x="2647637" y="2589356"/>
                        </a:cubicBezTo>
                        <a:cubicBezTo>
                          <a:pt x="2642038" y="2544016"/>
                          <a:pt x="2640591" y="2515210"/>
                          <a:pt x="2614360" y="2488785"/>
                        </a:cubicBezTo>
                        <a:cubicBezTo>
                          <a:pt x="2591454" y="2465987"/>
                          <a:pt x="2562095" y="2452745"/>
                          <a:pt x="2528579" y="2453043"/>
                        </a:cubicBezTo>
                        <a:close/>
                        <a:moveTo>
                          <a:pt x="1983929" y="2453043"/>
                        </a:moveTo>
                        <a:cubicBezTo>
                          <a:pt x="1962885" y="2450406"/>
                          <a:pt x="1939893" y="2460004"/>
                          <a:pt x="1921442" y="2468942"/>
                        </a:cubicBezTo>
                        <a:cubicBezTo>
                          <a:pt x="1896811" y="2478627"/>
                          <a:pt x="1891283" y="2496934"/>
                          <a:pt x="1878675" y="2516639"/>
                        </a:cubicBezTo>
                        <a:cubicBezTo>
                          <a:pt x="1863474" y="2536636"/>
                          <a:pt x="1864343" y="2566790"/>
                          <a:pt x="1864624" y="2590835"/>
                        </a:cubicBezTo>
                        <a:cubicBezTo>
                          <a:pt x="1869540" y="2629691"/>
                          <a:pt x="1872520" y="2667525"/>
                          <a:pt x="1897285" y="2691528"/>
                        </a:cubicBezTo>
                        <a:cubicBezTo>
                          <a:pt x="1923682" y="2716968"/>
                          <a:pt x="1946020" y="2722934"/>
                          <a:pt x="1983682" y="2726654"/>
                        </a:cubicBezTo>
                        <a:cubicBezTo>
                          <a:pt x="2014154" y="2731768"/>
                          <a:pt x="2038136" y="2718864"/>
                          <a:pt x="2056029" y="2701142"/>
                        </a:cubicBezTo>
                        <a:cubicBezTo>
                          <a:pt x="2074392" y="2679319"/>
                          <a:pt x="2093015" y="2664996"/>
                          <a:pt x="2092634" y="2630521"/>
                        </a:cubicBezTo>
                        <a:cubicBezTo>
                          <a:pt x="2080347" y="2634125"/>
                          <a:pt x="2063969" y="2625793"/>
                          <a:pt x="2049004" y="2624851"/>
                        </a:cubicBezTo>
                        <a:cubicBezTo>
                          <a:pt x="2044982" y="2650737"/>
                          <a:pt x="2036259" y="2665704"/>
                          <a:pt x="2026819" y="2674150"/>
                        </a:cubicBezTo>
                        <a:cubicBezTo>
                          <a:pt x="2017214" y="2684298"/>
                          <a:pt x="1997520" y="2689446"/>
                          <a:pt x="1983189" y="2690173"/>
                        </a:cubicBezTo>
                        <a:cubicBezTo>
                          <a:pt x="1956516" y="2688667"/>
                          <a:pt x="1945812" y="2685915"/>
                          <a:pt x="1930439" y="2666262"/>
                        </a:cubicBezTo>
                        <a:cubicBezTo>
                          <a:pt x="1923071" y="2648988"/>
                          <a:pt x="1913992" y="2622107"/>
                          <a:pt x="1910226" y="2589602"/>
                        </a:cubicBezTo>
                        <a:cubicBezTo>
                          <a:pt x="1911133" y="2553414"/>
                          <a:pt x="1917342" y="2527346"/>
                          <a:pt x="1931179" y="2513558"/>
                        </a:cubicBezTo>
                        <a:cubicBezTo>
                          <a:pt x="1946764" y="2495960"/>
                          <a:pt x="1965058" y="2484134"/>
                          <a:pt x="1985654" y="2489525"/>
                        </a:cubicBezTo>
                        <a:cubicBezTo>
                          <a:pt x="2000309" y="2491959"/>
                          <a:pt x="2012985" y="2493219"/>
                          <a:pt x="2023491" y="2502835"/>
                        </a:cubicBezTo>
                        <a:cubicBezTo>
                          <a:pt x="2034333" y="2512016"/>
                          <a:pt x="2040501" y="2522732"/>
                          <a:pt x="2045306" y="2542521"/>
                        </a:cubicBezTo>
                        <a:cubicBezTo>
                          <a:pt x="2062844" y="2536373"/>
                          <a:pt x="2078553" y="2541248"/>
                          <a:pt x="2088443" y="2535866"/>
                        </a:cubicBezTo>
                        <a:cubicBezTo>
                          <a:pt x="2082761" y="2509483"/>
                          <a:pt x="2069015" y="2490841"/>
                          <a:pt x="2053687" y="2474612"/>
                        </a:cubicBezTo>
                        <a:cubicBezTo>
                          <a:pt x="2039640" y="2459483"/>
                          <a:pt x="2013935" y="2453401"/>
                          <a:pt x="1983929" y="2453043"/>
                        </a:cubicBezTo>
                        <a:close/>
                        <a:moveTo>
                          <a:pt x="1708197" y="2453043"/>
                        </a:moveTo>
                        <a:cubicBezTo>
                          <a:pt x="1676813" y="2453913"/>
                          <a:pt x="1644082" y="2462124"/>
                          <a:pt x="1625867" y="2482129"/>
                        </a:cubicBezTo>
                        <a:cubicBezTo>
                          <a:pt x="1596883" y="2510312"/>
                          <a:pt x="1594129" y="2539694"/>
                          <a:pt x="1585441" y="2589849"/>
                        </a:cubicBezTo>
                        <a:cubicBezTo>
                          <a:pt x="1585590" y="2636866"/>
                          <a:pt x="1599985" y="2662361"/>
                          <a:pt x="1619335" y="2691405"/>
                        </a:cubicBezTo>
                        <a:cubicBezTo>
                          <a:pt x="1640316" y="2716885"/>
                          <a:pt x="1673643" y="2727051"/>
                          <a:pt x="1708197" y="2726654"/>
                        </a:cubicBezTo>
                        <a:cubicBezTo>
                          <a:pt x="1727536" y="2728341"/>
                          <a:pt x="1755717" y="2722071"/>
                          <a:pt x="1771423" y="2710632"/>
                        </a:cubicBezTo>
                        <a:cubicBezTo>
                          <a:pt x="1788114" y="2705466"/>
                          <a:pt x="1806394" y="2680928"/>
                          <a:pt x="1815546" y="2665646"/>
                        </a:cubicBezTo>
                        <a:cubicBezTo>
                          <a:pt x="1824210" y="2645873"/>
                          <a:pt x="1825594" y="2623357"/>
                          <a:pt x="1830705" y="2586151"/>
                        </a:cubicBezTo>
                        <a:cubicBezTo>
                          <a:pt x="1831385" y="2543305"/>
                          <a:pt x="1821351" y="2515598"/>
                          <a:pt x="1796443" y="2488415"/>
                        </a:cubicBezTo>
                        <a:cubicBezTo>
                          <a:pt x="1773450" y="2466336"/>
                          <a:pt x="1748826" y="2459877"/>
                          <a:pt x="1708197" y="2453043"/>
                        </a:cubicBezTo>
                        <a:close/>
                        <a:moveTo>
                          <a:pt x="2336846" y="1880171"/>
                        </a:moveTo>
                        <a:cubicBezTo>
                          <a:pt x="2359055" y="1881721"/>
                          <a:pt x="2378344" y="1885107"/>
                          <a:pt x="2391692" y="1905190"/>
                        </a:cubicBezTo>
                        <a:cubicBezTo>
                          <a:pt x="2407274" y="1920546"/>
                          <a:pt x="2412078" y="1948455"/>
                          <a:pt x="2413753" y="1978770"/>
                        </a:cubicBezTo>
                        <a:cubicBezTo>
                          <a:pt x="2417176" y="2015447"/>
                          <a:pt x="2403275" y="2041215"/>
                          <a:pt x="2391815" y="2055430"/>
                        </a:cubicBezTo>
                        <a:cubicBezTo>
                          <a:pt x="2376592" y="2071039"/>
                          <a:pt x="2360736" y="2077121"/>
                          <a:pt x="2336846" y="2080573"/>
                        </a:cubicBezTo>
                        <a:cubicBezTo>
                          <a:pt x="2315300" y="2082853"/>
                          <a:pt x="2297192" y="2077314"/>
                          <a:pt x="2281631" y="2055553"/>
                        </a:cubicBezTo>
                        <a:cubicBezTo>
                          <a:pt x="2260543" y="2040918"/>
                          <a:pt x="2266609" y="2013655"/>
                          <a:pt x="2259693" y="1980249"/>
                        </a:cubicBezTo>
                        <a:cubicBezTo>
                          <a:pt x="2261215" y="1948220"/>
                          <a:pt x="2266916" y="1917657"/>
                          <a:pt x="2281631" y="1905067"/>
                        </a:cubicBezTo>
                        <a:cubicBezTo>
                          <a:pt x="2295983" y="1893785"/>
                          <a:pt x="2309708" y="1882265"/>
                          <a:pt x="2336846" y="1880171"/>
                        </a:cubicBezTo>
                        <a:close/>
                        <a:moveTo>
                          <a:pt x="1774872" y="1880171"/>
                        </a:moveTo>
                        <a:cubicBezTo>
                          <a:pt x="1791869" y="1882725"/>
                          <a:pt x="1817270" y="1887801"/>
                          <a:pt x="1829717" y="1905190"/>
                        </a:cubicBezTo>
                        <a:cubicBezTo>
                          <a:pt x="1840281" y="1921781"/>
                          <a:pt x="1854340" y="1947097"/>
                          <a:pt x="1851779" y="1978770"/>
                        </a:cubicBezTo>
                        <a:cubicBezTo>
                          <a:pt x="1848899" y="2016104"/>
                          <a:pt x="1840411" y="2041970"/>
                          <a:pt x="1829840" y="2055430"/>
                        </a:cubicBezTo>
                        <a:cubicBezTo>
                          <a:pt x="1814905" y="2067773"/>
                          <a:pt x="1796604" y="2081319"/>
                          <a:pt x="1774872" y="2080573"/>
                        </a:cubicBezTo>
                        <a:cubicBezTo>
                          <a:pt x="1752543" y="2080147"/>
                          <a:pt x="1729491" y="2074052"/>
                          <a:pt x="1719656" y="2055553"/>
                        </a:cubicBezTo>
                        <a:cubicBezTo>
                          <a:pt x="1707987" y="2035498"/>
                          <a:pt x="1696054" y="2011025"/>
                          <a:pt x="1697719" y="1980249"/>
                        </a:cubicBezTo>
                        <a:cubicBezTo>
                          <a:pt x="1697095" y="1946968"/>
                          <a:pt x="1708065" y="1923055"/>
                          <a:pt x="1719656" y="1905067"/>
                        </a:cubicBezTo>
                        <a:cubicBezTo>
                          <a:pt x="1734936" y="1888478"/>
                          <a:pt x="1747354" y="1878303"/>
                          <a:pt x="1774872" y="1880171"/>
                        </a:cubicBezTo>
                        <a:close/>
                        <a:moveTo>
                          <a:pt x="4376922" y="1879924"/>
                        </a:moveTo>
                        <a:cubicBezTo>
                          <a:pt x="4399602" y="1879395"/>
                          <a:pt x="4417136" y="1887326"/>
                          <a:pt x="4431890" y="1905560"/>
                        </a:cubicBezTo>
                        <a:cubicBezTo>
                          <a:pt x="4443110" y="1916088"/>
                          <a:pt x="4448705" y="1934418"/>
                          <a:pt x="4448652" y="1955106"/>
                        </a:cubicBezTo>
                        <a:cubicBezTo>
                          <a:pt x="4396940" y="1965227"/>
                          <a:pt x="4356705" y="1944005"/>
                          <a:pt x="4302480" y="1955106"/>
                        </a:cubicBezTo>
                        <a:cubicBezTo>
                          <a:pt x="4303909" y="1931305"/>
                          <a:pt x="4311727" y="1913520"/>
                          <a:pt x="4325527" y="1900384"/>
                        </a:cubicBezTo>
                        <a:cubicBezTo>
                          <a:pt x="4338294" y="1886771"/>
                          <a:pt x="4353604" y="1876873"/>
                          <a:pt x="4376922" y="1879924"/>
                        </a:cubicBezTo>
                        <a:close/>
                        <a:moveTo>
                          <a:pt x="3338697" y="1879924"/>
                        </a:moveTo>
                        <a:cubicBezTo>
                          <a:pt x="3357373" y="1876038"/>
                          <a:pt x="3376646" y="1893753"/>
                          <a:pt x="3393666" y="1905560"/>
                        </a:cubicBezTo>
                        <a:cubicBezTo>
                          <a:pt x="3403349" y="1917899"/>
                          <a:pt x="3406832" y="1931162"/>
                          <a:pt x="3410427" y="1955106"/>
                        </a:cubicBezTo>
                        <a:cubicBezTo>
                          <a:pt x="3355521" y="1971748"/>
                          <a:pt x="3328827" y="1950978"/>
                          <a:pt x="3264255" y="1955106"/>
                        </a:cubicBezTo>
                        <a:cubicBezTo>
                          <a:pt x="3265922" y="1932669"/>
                          <a:pt x="3275350" y="1918571"/>
                          <a:pt x="3287303" y="1900384"/>
                        </a:cubicBezTo>
                        <a:cubicBezTo>
                          <a:pt x="3301644" y="1886635"/>
                          <a:pt x="3319127" y="1881298"/>
                          <a:pt x="3338697" y="1879924"/>
                        </a:cubicBezTo>
                        <a:close/>
                        <a:moveTo>
                          <a:pt x="3983206" y="1849359"/>
                        </a:moveTo>
                        <a:cubicBezTo>
                          <a:pt x="4010268" y="1922374"/>
                          <a:pt x="3976171" y="2031201"/>
                          <a:pt x="3983206" y="2111138"/>
                        </a:cubicBezTo>
                        <a:cubicBezTo>
                          <a:pt x="4000355" y="2110569"/>
                          <a:pt x="4009117" y="2114755"/>
                          <a:pt x="4031027" y="2111138"/>
                        </a:cubicBezTo>
                        <a:cubicBezTo>
                          <a:pt x="4052501" y="2055861"/>
                          <a:pt x="4101388" y="2011731"/>
                          <a:pt x="4154028" y="1912709"/>
                        </a:cubicBezTo>
                        <a:cubicBezTo>
                          <a:pt x="4164884" y="2009743"/>
                          <a:pt x="4149503" y="2017616"/>
                          <a:pt x="4154028" y="2111138"/>
                        </a:cubicBezTo>
                        <a:cubicBezTo>
                          <a:pt x="4166558" y="2109700"/>
                          <a:pt x="4183999" y="2114209"/>
                          <a:pt x="4198398" y="2111138"/>
                        </a:cubicBezTo>
                        <a:cubicBezTo>
                          <a:pt x="4186164" y="2007207"/>
                          <a:pt x="4217810" y="1971318"/>
                          <a:pt x="4198398" y="1849359"/>
                        </a:cubicBezTo>
                        <a:cubicBezTo>
                          <a:pt x="4174883" y="1852510"/>
                          <a:pt x="4167034" y="1845204"/>
                          <a:pt x="4150577" y="1849359"/>
                        </a:cubicBezTo>
                        <a:cubicBezTo>
                          <a:pt x="4141362" y="1915858"/>
                          <a:pt x="4058660" y="1958970"/>
                          <a:pt x="4027576" y="2049021"/>
                        </a:cubicBezTo>
                        <a:cubicBezTo>
                          <a:pt x="4005439" y="1994577"/>
                          <a:pt x="4047292" y="1941961"/>
                          <a:pt x="4027576" y="1849359"/>
                        </a:cubicBezTo>
                        <a:cubicBezTo>
                          <a:pt x="4008295" y="1852786"/>
                          <a:pt x="3993187" y="1845330"/>
                          <a:pt x="3983206" y="1849359"/>
                        </a:cubicBezTo>
                        <a:close/>
                        <a:moveTo>
                          <a:pt x="3763885" y="1849359"/>
                        </a:moveTo>
                        <a:cubicBezTo>
                          <a:pt x="3771512" y="1955976"/>
                          <a:pt x="3735785" y="1998155"/>
                          <a:pt x="3763885" y="2111138"/>
                        </a:cubicBezTo>
                        <a:cubicBezTo>
                          <a:pt x="3779688" y="2109050"/>
                          <a:pt x="3792855" y="2111757"/>
                          <a:pt x="3808254" y="2111138"/>
                        </a:cubicBezTo>
                        <a:cubicBezTo>
                          <a:pt x="3800125" y="2072071"/>
                          <a:pt x="3819699" y="2024039"/>
                          <a:pt x="3808254" y="1990108"/>
                        </a:cubicBezTo>
                        <a:cubicBezTo>
                          <a:pt x="3818745" y="1990053"/>
                          <a:pt x="3826925" y="1994819"/>
                          <a:pt x="3834136" y="1997873"/>
                        </a:cubicBezTo>
                        <a:cubicBezTo>
                          <a:pt x="3841438" y="2001013"/>
                          <a:pt x="3846660" y="2012417"/>
                          <a:pt x="3859525" y="2030041"/>
                        </a:cubicBezTo>
                        <a:cubicBezTo>
                          <a:pt x="3884892" y="2063896"/>
                          <a:pt x="3887201" y="2083334"/>
                          <a:pt x="3906853" y="2111138"/>
                        </a:cubicBezTo>
                        <a:cubicBezTo>
                          <a:pt x="3925028" y="2107333"/>
                          <a:pt x="3939816" y="2111267"/>
                          <a:pt x="3955659" y="2111138"/>
                        </a:cubicBezTo>
                        <a:cubicBezTo>
                          <a:pt x="3931410" y="2075948"/>
                          <a:pt x="3918335" y="2045548"/>
                          <a:pt x="3907099" y="2030041"/>
                        </a:cubicBezTo>
                        <a:cubicBezTo>
                          <a:pt x="3888191" y="2004432"/>
                          <a:pt x="3869707" y="1982698"/>
                          <a:pt x="3850898" y="1976798"/>
                        </a:cubicBezTo>
                        <a:cubicBezTo>
                          <a:pt x="3860699" y="1972116"/>
                          <a:pt x="3872233" y="1966328"/>
                          <a:pt x="3876780" y="1958803"/>
                        </a:cubicBezTo>
                        <a:cubicBezTo>
                          <a:pt x="3883421" y="1949460"/>
                          <a:pt x="3887788" y="1940618"/>
                          <a:pt x="3895267" y="1923308"/>
                        </a:cubicBezTo>
                        <a:cubicBezTo>
                          <a:pt x="3901609" y="1904813"/>
                          <a:pt x="3908381" y="1893999"/>
                          <a:pt x="3911043" y="1891017"/>
                        </a:cubicBezTo>
                        <a:cubicBezTo>
                          <a:pt x="3914022" y="1887726"/>
                          <a:pt x="3922853" y="1887686"/>
                          <a:pt x="3933474" y="1885840"/>
                        </a:cubicBezTo>
                        <a:cubicBezTo>
                          <a:pt x="3937944" y="1885828"/>
                          <a:pt x="3942798" y="1886741"/>
                          <a:pt x="3945799" y="1886087"/>
                        </a:cubicBezTo>
                        <a:cubicBezTo>
                          <a:pt x="3942480" y="1870927"/>
                          <a:pt x="3947633" y="1859909"/>
                          <a:pt x="3945799" y="1849359"/>
                        </a:cubicBezTo>
                        <a:cubicBezTo>
                          <a:pt x="3942854" y="1850286"/>
                          <a:pt x="3938781" y="1848297"/>
                          <a:pt x="3936925" y="1849359"/>
                        </a:cubicBezTo>
                        <a:cubicBezTo>
                          <a:pt x="3920192" y="1847692"/>
                          <a:pt x="3910171" y="1849123"/>
                          <a:pt x="3902909" y="1852810"/>
                        </a:cubicBezTo>
                        <a:cubicBezTo>
                          <a:pt x="3894150" y="1856557"/>
                          <a:pt x="3890356" y="1859947"/>
                          <a:pt x="3884175" y="1866121"/>
                        </a:cubicBezTo>
                        <a:cubicBezTo>
                          <a:pt x="3878742" y="1874177"/>
                          <a:pt x="3872681" y="1884852"/>
                          <a:pt x="3862976" y="1907039"/>
                        </a:cubicBezTo>
                        <a:cubicBezTo>
                          <a:pt x="3850913" y="1932257"/>
                          <a:pt x="3843701" y="1950694"/>
                          <a:pt x="3837957" y="1954366"/>
                        </a:cubicBezTo>
                        <a:cubicBezTo>
                          <a:pt x="3829664" y="1961155"/>
                          <a:pt x="3821554" y="1964047"/>
                          <a:pt x="3808254" y="1962501"/>
                        </a:cubicBezTo>
                        <a:cubicBezTo>
                          <a:pt x="3808040" y="1931533"/>
                          <a:pt x="3815272" y="1889702"/>
                          <a:pt x="3808254" y="1849359"/>
                        </a:cubicBezTo>
                        <a:cubicBezTo>
                          <a:pt x="3798730" y="1851724"/>
                          <a:pt x="3778682" y="1845613"/>
                          <a:pt x="3763885" y="1849359"/>
                        </a:cubicBezTo>
                        <a:close/>
                        <a:moveTo>
                          <a:pt x="2947762" y="1849359"/>
                        </a:moveTo>
                        <a:cubicBezTo>
                          <a:pt x="2948272" y="1869701"/>
                          <a:pt x="2940925" y="1883753"/>
                          <a:pt x="2947762" y="1917885"/>
                        </a:cubicBezTo>
                        <a:cubicBezTo>
                          <a:pt x="2948702" y="1939968"/>
                          <a:pt x="2950755" y="1953776"/>
                          <a:pt x="2955897" y="1966198"/>
                        </a:cubicBezTo>
                        <a:cubicBezTo>
                          <a:pt x="2961034" y="1981316"/>
                          <a:pt x="2970809" y="1992341"/>
                          <a:pt x="2986832" y="2003296"/>
                        </a:cubicBezTo>
                        <a:cubicBezTo>
                          <a:pt x="2998587" y="2013280"/>
                          <a:pt x="3016629" y="2018121"/>
                          <a:pt x="3039459" y="2018456"/>
                        </a:cubicBezTo>
                        <a:cubicBezTo>
                          <a:pt x="3068151" y="2015482"/>
                          <a:pt x="3092080" y="2009430"/>
                          <a:pt x="3115873" y="2005638"/>
                        </a:cubicBezTo>
                        <a:cubicBezTo>
                          <a:pt x="3126618" y="2046183"/>
                          <a:pt x="3109728" y="2076579"/>
                          <a:pt x="3115873" y="2111138"/>
                        </a:cubicBezTo>
                        <a:cubicBezTo>
                          <a:pt x="3136244" y="2109255"/>
                          <a:pt x="3149681" y="2113376"/>
                          <a:pt x="3160243" y="2111138"/>
                        </a:cubicBezTo>
                        <a:cubicBezTo>
                          <a:pt x="3138332" y="1990920"/>
                          <a:pt x="3162498" y="1950810"/>
                          <a:pt x="3160243" y="1849359"/>
                        </a:cubicBezTo>
                        <a:cubicBezTo>
                          <a:pt x="3144823" y="1851263"/>
                          <a:pt x="3125674" y="1845081"/>
                          <a:pt x="3115873" y="1849359"/>
                        </a:cubicBezTo>
                        <a:cubicBezTo>
                          <a:pt x="3116292" y="1905025"/>
                          <a:pt x="3106604" y="1924118"/>
                          <a:pt x="3115873" y="1967924"/>
                        </a:cubicBezTo>
                        <a:cubicBezTo>
                          <a:pt x="3088925" y="1979691"/>
                          <a:pt x="3069149" y="1980668"/>
                          <a:pt x="3050798" y="1981235"/>
                        </a:cubicBezTo>
                        <a:cubicBezTo>
                          <a:pt x="3036502" y="1980920"/>
                          <a:pt x="3024553" y="1977985"/>
                          <a:pt x="3014316" y="1970512"/>
                        </a:cubicBezTo>
                        <a:cubicBezTo>
                          <a:pt x="3004717" y="1965659"/>
                          <a:pt x="2999944" y="1957320"/>
                          <a:pt x="2995953" y="1945369"/>
                        </a:cubicBezTo>
                        <a:cubicBezTo>
                          <a:pt x="2994782" y="1932714"/>
                          <a:pt x="2991869" y="1919371"/>
                          <a:pt x="2992132" y="1898905"/>
                        </a:cubicBezTo>
                        <a:cubicBezTo>
                          <a:pt x="2986826" y="1880573"/>
                          <a:pt x="2996761" y="1871903"/>
                          <a:pt x="2992132" y="1849359"/>
                        </a:cubicBezTo>
                        <a:cubicBezTo>
                          <a:pt x="2975302" y="1851602"/>
                          <a:pt x="2965190" y="1847433"/>
                          <a:pt x="2947762" y="1849359"/>
                        </a:cubicBezTo>
                        <a:close/>
                        <a:moveTo>
                          <a:pt x="2687806" y="1849359"/>
                        </a:moveTo>
                        <a:cubicBezTo>
                          <a:pt x="2715247" y="1903475"/>
                          <a:pt x="2667461" y="1986805"/>
                          <a:pt x="2687806" y="2111138"/>
                        </a:cubicBezTo>
                        <a:cubicBezTo>
                          <a:pt x="2708584" y="2105833"/>
                          <a:pt x="2714536" y="2112621"/>
                          <a:pt x="2735627" y="2111138"/>
                        </a:cubicBezTo>
                        <a:cubicBezTo>
                          <a:pt x="2776045" y="2039447"/>
                          <a:pt x="2813609" y="2002422"/>
                          <a:pt x="2858628" y="1912709"/>
                        </a:cubicBezTo>
                        <a:cubicBezTo>
                          <a:pt x="2866206" y="1972338"/>
                          <a:pt x="2841014" y="2046532"/>
                          <a:pt x="2858628" y="2111138"/>
                        </a:cubicBezTo>
                        <a:cubicBezTo>
                          <a:pt x="2869150" y="2108417"/>
                          <a:pt x="2891225" y="2114699"/>
                          <a:pt x="2902998" y="2111138"/>
                        </a:cubicBezTo>
                        <a:cubicBezTo>
                          <a:pt x="2882640" y="2034359"/>
                          <a:pt x="2908930" y="1920906"/>
                          <a:pt x="2902998" y="1849359"/>
                        </a:cubicBezTo>
                        <a:cubicBezTo>
                          <a:pt x="2882346" y="1852617"/>
                          <a:pt x="2868316" y="1848858"/>
                          <a:pt x="2855177" y="1849359"/>
                        </a:cubicBezTo>
                        <a:cubicBezTo>
                          <a:pt x="2814746" y="1951450"/>
                          <a:pt x="2767722" y="1976246"/>
                          <a:pt x="2732175" y="2049021"/>
                        </a:cubicBezTo>
                        <a:cubicBezTo>
                          <a:pt x="2725574" y="1963240"/>
                          <a:pt x="2738217" y="1920098"/>
                          <a:pt x="2732175" y="1849359"/>
                        </a:cubicBezTo>
                        <a:cubicBezTo>
                          <a:pt x="2716793" y="1850693"/>
                          <a:pt x="2707360" y="1844581"/>
                          <a:pt x="2687806" y="1849359"/>
                        </a:cubicBezTo>
                        <a:close/>
                        <a:moveTo>
                          <a:pt x="2507078" y="1849359"/>
                        </a:moveTo>
                        <a:cubicBezTo>
                          <a:pt x="2514529" y="1940841"/>
                          <a:pt x="2501133" y="2056350"/>
                          <a:pt x="2507078" y="2111138"/>
                        </a:cubicBezTo>
                        <a:cubicBezTo>
                          <a:pt x="2525806" y="2109823"/>
                          <a:pt x="2529312" y="2115449"/>
                          <a:pt x="2551447" y="2111138"/>
                        </a:cubicBezTo>
                        <a:cubicBezTo>
                          <a:pt x="2536043" y="2021260"/>
                          <a:pt x="2573144" y="1969807"/>
                          <a:pt x="2551447" y="1886087"/>
                        </a:cubicBezTo>
                        <a:cubicBezTo>
                          <a:pt x="2587126" y="1881687"/>
                          <a:pt x="2618259" y="1894944"/>
                          <a:pt x="2657687" y="1886087"/>
                        </a:cubicBezTo>
                        <a:cubicBezTo>
                          <a:pt x="2656732" y="1877223"/>
                          <a:pt x="2659128" y="1860085"/>
                          <a:pt x="2657687" y="1849359"/>
                        </a:cubicBezTo>
                        <a:cubicBezTo>
                          <a:pt x="2585156" y="1866809"/>
                          <a:pt x="2547775" y="1839984"/>
                          <a:pt x="2507078" y="1849359"/>
                        </a:cubicBezTo>
                        <a:close/>
                        <a:moveTo>
                          <a:pt x="1957023" y="1849359"/>
                        </a:moveTo>
                        <a:cubicBezTo>
                          <a:pt x="1969072" y="1890757"/>
                          <a:pt x="1948855" y="1965639"/>
                          <a:pt x="1957023" y="2021907"/>
                        </a:cubicBezTo>
                        <a:cubicBezTo>
                          <a:pt x="1956423" y="2043590"/>
                          <a:pt x="1955475" y="2058409"/>
                          <a:pt x="1955051" y="2062085"/>
                        </a:cubicBezTo>
                        <a:cubicBezTo>
                          <a:pt x="1952898" y="2065868"/>
                          <a:pt x="1951588" y="2069753"/>
                          <a:pt x="1947164" y="2071083"/>
                        </a:cubicBezTo>
                        <a:cubicBezTo>
                          <a:pt x="1943246" y="2072765"/>
                          <a:pt x="1937608" y="2074735"/>
                          <a:pt x="1927444" y="2073917"/>
                        </a:cubicBezTo>
                        <a:cubicBezTo>
                          <a:pt x="1918030" y="2074650"/>
                          <a:pt x="1916210" y="2072842"/>
                          <a:pt x="1907970" y="2073917"/>
                        </a:cubicBezTo>
                        <a:cubicBezTo>
                          <a:pt x="1910723" y="2090269"/>
                          <a:pt x="1906916" y="2103237"/>
                          <a:pt x="1907970" y="2110892"/>
                        </a:cubicBezTo>
                        <a:cubicBezTo>
                          <a:pt x="1921251" y="2111484"/>
                          <a:pt x="1935427" y="2113953"/>
                          <a:pt x="1943713" y="2112864"/>
                        </a:cubicBezTo>
                        <a:cubicBezTo>
                          <a:pt x="1963061" y="2114994"/>
                          <a:pt x="1973328" y="2108765"/>
                          <a:pt x="1982166" y="2102018"/>
                        </a:cubicBezTo>
                        <a:cubicBezTo>
                          <a:pt x="1990456" y="2097330"/>
                          <a:pt x="1996394" y="2085607"/>
                          <a:pt x="1998435" y="2076629"/>
                        </a:cubicBezTo>
                        <a:cubicBezTo>
                          <a:pt x="1999088" y="2065225"/>
                          <a:pt x="2005437" y="2047145"/>
                          <a:pt x="2001393" y="2016483"/>
                        </a:cubicBezTo>
                        <a:cubicBezTo>
                          <a:pt x="1997148" y="1962246"/>
                          <a:pt x="2014774" y="1925130"/>
                          <a:pt x="2001393" y="1886087"/>
                        </a:cubicBezTo>
                        <a:cubicBezTo>
                          <a:pt x="2055567" y="1877020"/>
                          <a:pt x="2075030" y="1895248"/>
                          <a:pt x="2118971" y="1886087"/>
                        </a:cubicBezTo>
                        <a:cubicBezTo>
                          <a:pt x="2140305" y="1977146"/>
                          <a:pt x="2112844" y="2024733"/>
                          <a:pt x="2118971" y="2111138"/>
                        </a:cubicBezTo>
                        <a:cubicBezTo>
                          <a:pt x="2132775" y="2106779"/>
                          <a:pt x="2151785" y="2112899"/>
                          <a:pt x="2163094" y="2111138"/>
                        </a:cubicBezTo>
                        <a:cubicBezTo>
                          <a:pt x="2151177" y="2024803"/>
                          <a:pt x="2181407" y="1963799"/>
                          <a:pt x="2163094" y="1849359"/>
                        </a:cubicBezTo>
                        <a:cubicBezTo>
                          <a:pt x="2096328" y="1872709"/>
                          <a:pt x="2059724" y="1827964"/>
                          <a:pt x="1957023" y="1849359"/>
                        </a:cubicBezTo>
                        <a:close/>
                        <a:moveTo>
                          <a:pt x="1439785" y="1849359"/>
                        </a:moveTo>
                        <a:cubicBezTo>
                          <a:pt x="1445010" y="1941135"/>
                          <a:pt x="1431841" y="2042219"/>
                          <a:pt x="1439785" y="2111138"/>
                        </a:cubicBezTo>
                        <a:cubicBezTo>
                          <a:pt x="1455688" y="2107894"/>
                          <a:pt x="1471415" y="2116348"/>
                          <a:pt x="1484154" y="2111138"/>
                        </a:cubicBezTo>
                        <a:cubicBezTo>
                          <a:pt x="1477970" y="2061348"/>
                          <a:pt x="1498631" y="2044404"/>
                          <a:pt x="1484154" y="1990108"/>
                        </a:cubicBezTo>
                        <a:cubicBezTo>
                          <a:pt x="1495181" y="1991163"/>
                          <a:pt x="1502623" y="1994832"/>
                          <a:pt x="1510037" y="1997873"/>
                        </a:cubicBezTo>
                        <a:cubicBezTo>
                          <a:pt x="1515882" y="2005146"/>
                          <a:pt x="1529505" y="2012925"/>
                          <a:pt x="1535426" y="2030041"/>
                        </a:cubicBezTo>
                        <a:cubicBezTo>
                          <a:pt x="1554668" y="2055632"/>
                          <a:pt x="1561139" y="2077496"/>
                          <a:pt x="1582753" y="2111138"/>
                        </a:cubicBezTo>
                        <a:cubicBezTo>
                          <a:pt x="1594682" y="2110681"/>
                          <a:pt x="1621747" y="2115757"/>
                          <a:pt x="1631559" y="2111138"/>
                        </a:cubicBezTo>
                        <a:cubicBezTo>
                          <a:pt x="1613724" y="2082476"/>
                          <a:pt x="1610910" y="2063468"/>
                          <a:pt x="1583000" y="2030041"/>
                        </a:cubicBezTo>
                        <a:cubicBezTo>
                          <a:pt x="1568595" y="1999792"/>
                          <a:pt x="1545709" y="1984099"/>
                          <a:pt x="1526798" y="1976798"/>
                        </a:cubicBezTo>
                        <a:cubicBezTo>
                          <a:pt x="1536743" y="1970855"/>
                          <a:pt x="1546729" y="1965586"/>
                          <a:pt x="1552681" y="1958803"/>
                        </a:cubicBezTo>
                        <a:cubicBezTo>
                          <a:pt x="1557342" y="1952409"/>
                          <a:pt x="1562605" y="1939567"/>
                          <a:pt x="1571168" y="1923308"/>
                        </a:cubicBezTo>
                        <a:cubicBezTo>
                          <a:pt x="1576846" y="1905428"/>
                          <a:pt x="1584157" y="1893705"/>
                          <a:pt x="1586944" y="1891017"/>
                        </a:cubicBezTo>
                        <a:cubicBezTo>
                          <a:pt x="1590164" y="1886725"/>
                          <a:pt x="1598429" y="1884621"/>
                          <a:pt x="1609375" y="1885840"/>
                        </a:cubicBezTo>
                        <a:cubicBezTo>
                          <a:pt x="1612858" y="1884775"/>
                          <a:pt x="1615781" y="1886370"/>
                          <a:pt x="1621700" y="1886087"/>
                        </a:cubicBezTo>
                        <a:cubicBezTo>
                          <a:pt x="1619837" y="1875929"/>
                          <a:pt x="1622781" y="1864178"/>
                          <a:pt x="1621700" y="1849359"/>
                        </a:cubicBezTo>
                        <a:cubicBezTo>
                          <a:pt x="1618559" y="1850041"/>
                          <a:pt x="1614694" y="1849341"/>
                          <a:pt x="1612826" y="1849359"/>
                        </a:cubicBezTo>
                        <a:cubicBezTo>
                          <a:pt x="1598178" y="1848186"/>
                          <a:pt x="1584811" y="1849740"/>
                          <a:pt x="1578809" y="1852810"/>
                        </a:cubicBezTo>
                        <a:cubicBezTo>
                          <a:pt x="1571233" y="1854046"/>
                          <a:pt x="1565447" y="1860246"/>
                          <a:pt x="1560075" y="1866121"/>
                        </a:cubicBezTo>
                        <a:cubicBezTo>
                          <a:pt x="1557645" y="1875963"/>
                          <a:pt x="1546204" y="1884502"/>
                          <a:pt x="1538877" y="1907039"/>
                        </a:cubicBezTo>
                        <a:cubicBezTo>
                          <a:pt x="1528982" y="1931888"/>
                          <a:pt x="1519379" y="1950796"/>
                          <a:pt x="1513858" y="1954366"/>
                        </a:cubicBezTo>
                        <a:cubicBezTo>
                          <a:pt x="1510221" y="1960813"/>
                          <a:pt x="1498452" y="1964506"/>
                          <a:pt x="1484154" y="1962501"/>
                        </a:cubicBezTo>
                        <a:cubicBezTo>
                          <a:pt x="1477499" y="1923974"/>
                          <a:pt x="1487975" y="1897605"/>
                          <a:pt x="1484154" y="1849359"/>
                        </a:cubicBezTo>
                        <a:cubicBezTo>
                          <a:pt x="1464074" y="1850872"/>
                          <a:pt x="1459306" y="1847182"/>
                          <a:pt x="1439785" y="1849359"/>
                        </a:cubicBezTo>
                        <a:close/>
                        <a:moveTo>
                          <a:pt x="4376429" y="1843443"/>
                        </a:moveTo>
                        <a:cubicBezTo>
                          <a:pt x="4334342" y="1841875"/>
                          <a:pt x="4312845" y="1863754"/>
                          <a:pt x="4288183" y="1879924"/>
                        </a:cubicBezTo>
                        <a:cubicBezTo>
                          <a:pt x="4268276" y="1902358"/>
                          <a:pt x="4245927" y="1932141"/>
                          <a:pt x="4254166" y="1982467"/>
                        </a:cubicBezTo>
                        <a:cubicBezTo>
                          <a:pt x="4257861" y="2021248"/>
                          <a:pt x="4266286" y="2060753"/>
                          <a:pt x="4287813" y="2081682"/>
                        </a:cubicBezTo>
                        <a:cubicBezTo>
                          <a:pt x="4314227" y="2107601"/>
                          <a:pt x="4332217" y="2115839"/>
                          <a:pt x="4378893" y="2117054"/>
                        </a:cubicBezTo>
                        <a:cubicBezTo>
                          <a:pt x="4412290" y="2114727"/>
                          <a:pt x="4435141" y="2109238"/>
                          <a:pt x="4453829" y="2094870"/>
                        </a:cubicBezTo>
                        <a:cubicBezTo>
                          <a:pt x="4471304" y="2082256"/>
                          <a:pt x="4490899" y="2062766"/>
                          <a:pt x="4494008" y="2032506"/>
                        </a:cubicBezTo>
                        <a:cubicBezTo>
                          <a:pt x="4477055" y="2033643"/>
                          <a:pt x="4468315" y="2025960"/>
                          <a:pt x="4448160" y="2026836"/>
                        </a:cubicBezTo>
                        <a:cubicBezTo>
                          <a:pt x="4441215" y="2049190"/>
                          <a:pt x="4432222" y="2058718"/>
                          <a:pt x="4420798" y="2067755"/>
                        </a:cubicBezTo>
                        <a:cubicBezTo>
                          <a:pt x="4409575" y="2076500"/>
                          <a:pt x="4397633" y="2082988"/>
                          <a:pt x="4379140" y="2080573"/>
                        </a:cubicBezTo>
                        <a:cubicBezTo>
                          <a:pt x="4355799" y="2080143"/>
                          <a:pt x="4335225" y="2072788"/>
                          <a:pt x="4324418" y="2057648"/>
                        </a:cubicBezTo>
                        <a:cubicBezTo>
                          <a:pt x="4310391" y="2042247"/>
                          <a:pt x="4298463" y="2020632"/>
                          <a:pt x="4300015" y="1991587"/>
                        </a:cubicBezTo>
                        <a:cubicBezTo>
                          <a:pt x="4352314" y="1990667"/>
                          <a:pt x="4405253" y="1993009"/>
                          <a:pt x="4495240" y="1991587"/>
                        </a:cubicBezTo>
                        <a:cubicBezTo>
                          <a:pt x="4495620" y="1986419"/>
                          <a:pt x="4495914" y="1982964"/>
                          <a:pt x="4495487" y="1979756"/>
                        </a:cubicBezTo>
                        <a:cubicBezTo>
                          <a:pt x="4492515" y="1938131"/>
                          <a:pt x="4480192" y="1903140"/>
                          <a:pt x="4462209" y="1879185"/>
                        </a:cubicBezTo>
                        <a:cubicBezTo>
                          <a:pt x="4443405" y="1858448"/>
                          <a:pt x="4406810" y="1848064"/>
                          <a:pt x="4376429" y="1843443"/>
                        </a:cubicBezTo>
                        <a:close/>
                        <a:moveTo>
                          <a:pt x="3612703" y="1843443"/>
                        </a:moveTo>
                        <a:cubicBezTo>
                          <a:pt x="3588073" y="1838742"/>
                          <a:pt x="3573904" y="1847090"/>
                          <a:pt x="3550216" y="1859342"/>
                        </a:cubicBezTo>
                        <a:cubicBezTo>
                          <a:pt x="3530440" y="1872342"/>
                          <a:pt x="3511223" y="1885029"/>
                          <a:pt x="3507449" y="1907039"/>
                        </a:cubicBezTo>
                        <a:cubicBezTo>
                          <a:pt x="3502399" y="1928418"/>
                          <a:pt x="3492146" y="1946662"/>
                          <a:pt x="3493399" y="1981235"/>
                        </a:cubicBezTo>
                        <a:cubicBezTo>
                          <a:pt x="3491211" y="2026218"/>
                          <a:pt x="3503924" y="2051318"/>
                          <a:pt x="3526060" y="2081928"/>
                        </a:cubicBezTo>
                        <a:cubicBezTo>
                          <a:pt x="3544190" y="2100033"/>
                          <a:pt x="3581640" y="2118675"/>
                          <a:pt x="3612457" y="2117054"/>
                        </a:cubicBezTo>
                        <a:cubicBezTo>
                          <a:pt x="3644737" y="2123319"/>
                          <a:pt x="3669189" y="2113602"/>
                          <a:pt x="3684804" y="2091542"/>
                        </a:cubicBezTo>
                        <a:cubicBezTo>
                          <a:pt x="3704643" y="2078151"/>
                          <a:pt x="3716666" y="2050336"/>
                          <a:pt x="3721408" y="2020920"/>
                        </a:cubicBezTo>
                        <a:cubicBezTo>
                          <a:pt x="3700127" y="2022820"/>
                          <a:pt x="3692996" y="2017117"/>
                          <a:pt x="3677778" y="2015251"/>
                        </a:cubicBezTo>
                        <a:cubicBezTo>
                          <a:pt x="3676036" y="2036373"/>
                          <a:pt x="3666714" y="2053732"/>
                          <a:pt x="3655593" y="2064551"/>
                        </a:cubicBezTo>
                        <a:cubicBezTo>
                          <a:pt x="3639723" y="2073339"/>
                          <a:pt x="3626901" y="2084293"/>
                          <a:pt x="3611964" y="2080573"/>
                        </a:cubicBezTo>
                        <a:cubicBezTo>
                          <a:pt x="3589815" y="2076701"/>
                          <a:pt x="3572369" y="2071818"/>
                          <a:pt x="3559213" y="2056663"/>
                        </a:cubicBezTo>
                        <a:cubicBezTo>
                          <a:pt x="3543460" y="2043287"/>
                          <a:pt x="3538990" y="2013325"/>
                          <a:pt x="3539001" y="1980002"/>
                        </a:cubicBezTo>
                        <a:cubicBezTo>
                          <a:pt x="3539025" y="1942879"/>
                          <a:pt x="3546534" y="1915797"/>
                          <a:pt x="3559953" y="1903958"/>
                        </a:cubicBezTo>
                        <a:cubicBezTo>
                          <a:pt x="3572882" y="1886434"/>
                          <a:pt x="3592962" y="1879819"/>
                          <a:pt x="3614429" y="1879924"/>
                        </a:cubicBezTo>
                        <a:cubicBezTo>
                          <a:pt x="3626539" y="1880711"/>
                          <a:pt x="3645695" y="1884711"/>
                          <a:pt x="3652266" y="1893235"/>
                        </a:cubicBezTo>
                        <a:cubicBezTo>
                          <a:pt x="3661769" y="1898964"/>
                          <a:pt x="3670406" y="1912938"/>
                          <a:pt x="3674081" y="1932921"/>
                        </a:cubicBezTo>
                        <a:cubicBezTo>
                          <a:pt x="3686688" y="1927000"/>
                          <a:pt x="3706365" y="1929961"/>
                          <a:pt x="3717218" y="1926266"/>
                        </a:cubicBezTo>
                        <a:cubicBezTo>
                          <a:pt x="3714840" y="1902794"/>
                          <a:pt x="3699976" y="1884242"/>
                          <a:pt x="3682462" y="1865011"/>
                        </a:cubicBezTo>
                        <a:cubicBezTo>
                          <a:pt x="3666437" y="1852794"/>
                          <a:pt x="3641915" y="1844262"/>
                          <a:pt x="3612703" y="1843443"/>
                        </a:cubicBezTo>
                        <a:close/>
                        <a:moveTo>
                          <a:pt x="3338204" y="1843443"/>
                        </a:moveTo>
                        <a:cubicBezTo>
                          <a:pt x="3300206" y="1845621"/>
                          <a:pt x="3271552" y="1853355"/>
                          <a:pt x="3249958" y="1879924"/>
                        </a:cubicBezTo>
                        <a:cubicBezTo>
                          <a:pt x="3225385" y="1911829"/>
                          <a:pt x="3215003" y="1936954"/>
                          <a:pt x="3215942" y="1982467"/>
                        </a:cubicBezTo>
                        <a:cubicBezTo>
                          <a:pt x="3212685" y="2030736"/>
                          <a:pt x="3230443" y="2051417"/>
                          <a:pt x="3249588" y="2081682"/>
                        </a:cubicBezTo>
                        <a:cubicBezTo>
                          <a:pt x="3279518" y="2107112"/>
                          <a:pt x="3299377" y="2125527"/>
                          <a:pt x="3340669" y="2117054"/>
                        </a:cubicBezTo>
                        <a:cubicBezTo>
                          <a:pt x="3376740" y="2120850"/>
                          <a:pt x="3391925" y="2106814"/>
                          <a:pt x="3415604" y="2094870"/>
                        </a:cubicBezTo>
                        <a:cubicBezTo>
                          <a:pt x="3436674" y="2086854"/>
                          <a:pt x="3445740" y="2057983"/>
                          <a:pt x="3455783" y="2032506"/>
                        </a:cubicBezTo>
                        <a:cubicBezTo>
                          <a:pt x="3443238" y="2031848"/>
                          <a:pt x="3427903" y="2024625"/>
                          <a:pt x="3409935" y="2026836"/>
                        </a:cubicBezTo>
                        <a:cubicBezTo>
                          <a:pt x="3400504" y="2047427"/>
                          <a:pt x="3393464" y="2056886"/>
                          <a:pt x="3382573" y="2067755"/>
                        </a:cubicBezTo>
                        <a:cubicBezTo>
                          <a:pt x="3371793" y="2074957"/>
                          <a:pt x="3359755" y="2079977"/>
                          <a:pt x="3340916" y="2080573"/>
                        </a:cubicBezTo>
                        <a:cubicBezTo>
                          <a:pt x="3319727" y="2078982"/>
                          <a:pt x="3300924" y="2073661"/>
                          <a:pt x="3286193" y="2057648"/>
                        </a:cubicBezTo>
                        <a:cubicBezTo>
                          <a:pt x="3272920" y="2038985"/>
                          <a:pt x="3268474" y="2022368"/>
                          <a:pt x="3261790" y="1991587"/>
                        </a:cubicBezTo>
                        <a:cubicBezTo>
                          <a:pt x="3308609" y="1982695"/>
                          <a:pt x="3398888" y="2005693"/>
                          <a:pt x="3457015" y="1991587"/>
                        </a:cubicBezTo>
                        <a:cubicBezTo>
                          <a:pt x="3457283" y="1985756"/>
                          <a:pt x="3457503" y="1982240"/>
                          <a:pt x="3457262" y="1979756"/>
                        </a:cubicBezTo>
                        <a:cubicBezTo>
                          <a:pt x="3462922" y="1940963"/>
                          <a:pt x="3451921" y="1907314"/>
                          <a:pt x="3423985" y="1879185"/>
                        </a:cubicBezTo>
                        <a:cubicBezTo>
                          <a:pt x="3401578" y="1854578"/>
                          <a:pt x="3372594" y="1844941"/>
                          <a:pt x="3338204" y="1843443"/>
                        </a:cubicBezTo>
                        <a:close/>
                        <a:moveTo>
                          <a:pt x="2336846" y="1843443"/>
                        </a:moveTo>
                        <a:cubicBezTo>
                          <a:pt x="2308059" y="1844783"/>
                          <a:pt x="2274944" y="1852486"/>
                          <a:pt x="2254517" y="1872529"/>
                        </a:cubicBezTo>
                        <a:cubicBezTo>
                          <a:pt x="2220211" y="1889579"/>
                          <a:pt x="2215161" y="1927114"/>
                          <a:pt x="2214091" y="1980249"/>
                        </a:cubicBezTo>
                        <a:cubicBezTo>
                          <a:pt x="2222486" y="2025308"/>
                          <a:pt x="2226850" y="2056273"/>
                          <a:pt x="2247984" y="2081805"/>
                        </a:cubicBezTo>
                        <a:cubicBezTo>
                          <a:pt x="2268014" y="2105573"/>
                          <a:pt x="2302018" y="2114991"/>
                          <a:pt x="2336846" y="2117054"/>
                        </a:cubicBezTo>
                        <a:cubicBezTo>
                          <a:pt x="2357436" y="2115360"/>
                          <a:pt x="2380925" y="2108496"/>
                          <a:pt x="2400073" y="2101032"/>
                        </a:cubicBezTo>
                        <a:cubicBezTo>
                          <a:pt x="2419460" y="2093613"/>
                          <a:pt x="2437673" y="2072485"/>
                          <a:pt x="2444196" y="2056046"/>
                        </a:cubicBezTo>
                        <a:cubicBezTo>
                          <a:pt x="2451933" y="2038042"/>
                          <a:pt x="2455223" y="2005427"/>
                          <a:pt x="2459355" y="1976551"/>
                        </a:cubicBezTo>
                        <a:cubicBezTo>
                          <a:pt x="2459928" y="1931201"/>
                          <a:pt x="2444307" y="1895698"/>
                          <a:pt x="2425092" y="1878815"/>
                        </a:cubicBezTo>
                        <a:cubicBezTo>
                          <a:pt x="2392968" y="1853637"/>
                          <a:pt x="2380162" y="1843281"/>
                          <a:pt x="2336846" y="1843443"/>
                        </a:cubicBezTo>
                        <a:close/>
                        <a:moveTo>
                          <a:pt x="1774872" y="1843443"/>
                        </a:moveTo>
                        <a:cubicBezTo>
                          <a:pt x="1750374" y="1840335"/>
                          <a:pt x="1723200" y="1851078"/>
                          <a:pt x="1692542" y="1872529"/>
                        </a:cubicBezTo>
                        <a:cubicBezTo>
                          <a:pt x="1661680" y="1891912"/>
                          <a:pt x="1641320" y="1930050"/>
                          <a:pt x="1652117" y="1980249"/>
                        </a:cubicBezTo>
                        <a:cubicBezTo>
                          <a:pt x="1656477" y="2031726"/>
                          <a:pt x="1664053" y="2050401"/>
                          <a:pt x="1686010" y="2081805"/>
                        </a:cubicBezTo>
                        <a:cubicBezTo>
                          <a:pt x="1706667" y="2107422"/>
                          <a:pt x="1742749" y="2113865"/>
                          <a:pt x="1774872" y="2117054"/>
                        </a:cubicBezTo>
                        <a:cubicBezTo>
                          <a:pt x="1799717" y="2118352"/>
                          <a:pt x="1813985" y="2109469"/>
                          <a:pt x="1838098" y="2101032"/>
                        </a:cubicBezTo>
                        <a:cubicBezTo>
                          <a:pt x="1856938" y="2090548"/>
                          <a:pt x="1873903" y="2071524"/>
                          <a:pt x="1882221" y="2056046"/>
                        </a:cubicBezTo>
                        <a:cubicBezTo>
                          <a:pt x="1891949" y="2032517"/>
                          <a:pt x="1904908" y="2011886"/>
                          <a:pt x="1897380" y="1976551"/>
                        </a:cubicBezTo>
                        <a:cubicBezTo>
                          <a:pt x="1891192" y="1939074"/>
                          <a:pt x="1893563" y="1905436"/>
                          <a:pt x="1863117" y="1878815"/>
                        </a:cubicBezTo>
                        <a:cubicBezTo>
                          <a:pt x="1845136" y="1858306"/>
                          <a:pt x="1810520" y="1845176"/>
                          <a:pt x="1774872" y="1843443"/>
                        </a:cubicBezTo>
                        <a:close/>
                        <a:moveTo>
                          <a:pt x="1212915" y="1743612"/>
                        </a:moveTo>
                        <a:cubicBezTo>
                          <a:pt x="1171079" y="1741123"/>
                          <a:pt x="1145455" y="1756141"/>
                          <a:pt x="1118877" y="1771466"/>
                        </a:cubicBezTo>
                        <a:cubicBezTo>
                          <a:pt x="1097691" y="1788207"/>
                          <a:pt x="1074012" y="1822972"/>
                          <a:pt x="1067729" y="1848866"/>
                        </a:cubicBezTo>
                        <a:cubicBezTo>
                          <a:pt x="1089639" y="1850650"/>
                          <a:pt x="1102212" y="1861399"/>
                          <a:pt x="1114563" y="1861191"/>
                        </a:cubicBezTo>
                        <a:cubicBezTo>
                          <a:pt x="1128434" y="1817583"/>
                          <a:pt x="1163434" y="1780338"/>
                          <a:pt x="1213162" y="1785516"/>
                        </a:cubicBezTo>
                        <a:cubicBezTo>
                          <a:pt x="1240286" y="1786849"/>
                          <a:pt x="1277860" y="1793387"/>
                          <a:pt x="1295861" y="1817314"/>
                        </a:cubicBezTo>
                        <a:cubicBezTo>
                          <a:pt x="1315907" y="1839534"/>
                          <a:pt x="1325403" y="1862621"/>
                          <a:pt x="1328769" y="1903342"/>
                        </a:cubicBezTo>
                        <a:cubicBezTo>
                          <a:pt x="1271369" y="1910232"/>
                          <a:pt x="1256523" y="1900383"/>
                          <a:pt x="1196400" y="1903342"/>
                        </a:cubicBezTo>
                        <a:cubicBezTo>
                          <a:pt x="1201285" y="1917422"/>
                          <a:pt x="1192153" y="1932499"/>
                          <a:pt x="1196400" y="1945985"/>
                        </a:cubicBezTo>
                        <a:cubicBezTo>
                          <a:pt x="1223494" y="1942296"/>
                          <a:pt x="1282994" y="1956831"/>
                          <a:pt x="1330741" y="1945985"/>
                        </a:cubicBezTo>
                        <a:cubicBezTo>
                          <a:pt x="1330209" y="1985566"/>
                          <a:pt x="1316264" y="2014964"/>
                          <a:pt x="1296970" y="2041996"/>
                        </a:cubicBezTo>
                        <a:cubicBezTo>
                          <a:pt x="1280483" y="2070599"/>
                          <a:pt x="1253802" y="2075400"/>
                          <a:pt x="1217352" y="2077122"/>
                        </a:cubicBezTo>
                        <a:cubicBezTo>
                          <a:pt x="1163440" y="2072506"/>
                          <a:pt x="1125043" y="2038067"/>
                          <a:pt x="1109141" y="1985425"/>
                        </a:cubicBezTo>
                        <a:cubicBezTo>
                          <a:pt x="1088272" y="1991857"/>
                          <a:pt x="1080673" y="1990813"/>
                          <a:pt x="1063045" y="1997503"/>
                        </a:cubicBezTo>
                        <a:cubicBezTo>
                          <a:pt x="1088056" y="2073709"/>
                          <a:pt x="1134389" y="2113939"/>
                          <a:pt x="1213901" y="2117301"/>
                        </a:cubicBezTo>
                        <a:cubicBezTo>
                          <a:pt x="1276604" y="2117140"/>
                          <a:pt x="1318770" y="2099620"/>
                          <a:pt x="1341217" y="2062209"/>
                        </a:cubicBezTo>
                        <a:cubicBezTo>
                          <a:pt x="1360157" y="2025448"/>
                          <a:pt x="1389795" y="1979634"/>
                          <a:pt x="1380286" y="1926512"/>
                        </a:cubicBezTo>
                        <a:cubicBezTo>
                          <a:pt x="1379720" y="1898872"/>
                          <a:pt x="1377348" y="1860640"/>
                          <a:pt x="1361676" y="1836541"/>
                        </a:cubicBezTo>
                        <a:cubicBezTo>
                          <a:pt x="1341439" y="1810465"/>
                          <a:pt x="1328764" y="1790044"/>
                          <a:pt x="1304612" y="1769741"/>
                        </a:cubicBezTo>
                        <a:cubicBezTo>
                          <a:pt x="1278403" y="1744318"/>
                          <a:pt x="1250632" y="1744797"/>
                          <a:pt x="1212915" y="1743612"/>
                        </a:cubicBezTo>
                        <a:close/>
                        <a:moveTo>
                          <a:pt x="0" y="0"/>
                        </a:moveTo>
                        <a:cubicBezTo>
                          <a:pt x="64927" y="-17415"/>
                          <a:pt x="142007" y="4023"/>
                          <a:pt x="214811" y="0"/>
                        </a:cubicBezTo>
                        <a:cubicBezTo>
                          <a:pt x="287615" y="-4023"/>
                          <a:pt x="813686" y="44468"/>
                          <a:pt x="1039223" y="0"/>
                        </a:cubicBezTo>
                        <a:cubicBezTo>
                          <a:pt x="1264760" y="-44468"/>
                          <a:pt x="1402581" y="60204"/>
                          <a:pt x="1741714" y="0"/>
                        </a:cubicBezTo>
                        <a:cubicBezTo>
                          <a:pt x="2080847" y="-60204"/>
                          <a:pt x="1953111" y="7770"/>
                          <a:pt x="2078446" y="0"/>
                        </a:cubicBezTo>
                        <a:cubicBezTo>
                          <a:pt x="2203781" y="-7770"/>
                          <a:pt x="2618663" y="83703"/>
                          <a:pt x="2780937" y="0"/>
                        </a:cubicBezTo>
                        <a:cubicBezTo>
                          <a:pt x="2943211" y="-83703"/>
                          <a:pt x="3132839" y="20312"/>
                          <a:pt x="3483429" y="0"/>
                        </a:cubicBezTo>
                        <a:cubicBezTo>
                          <a:pt x="3834019" y="-20312"/>
                          <a:pt x="3977274" y="71354"/>
                          <a:pt x="4185920" y="0"/>
                        </a:cubicBezTo>
                        <a:cubicBezTo>
                          <a:pt x="4394566" y="-71354"/>
                          <a:pt x="4298348" y="24169"/>
                          <a:pt x="4400731" y="0"/>
                        </a:cubicBezTo>
                        <a:cubicBezTo>
                          <a:pt x="4503114" y="-24169"/>
                          <a:pt x="4797480" y="20476"/>
                          <a:pt x="5103223" y="0"/>
                        </a:cubicBezTo>
                        <a:cubicBezTo>
                          <a:pt x="5408966" y="-20476"/>
                          <a:pt x="5589873" y="64934"/>
                          <a:pt x="5805714" y="0"/>
                        </a:cubicBezTo>
                        <a:cubicBezTo>
                          <a:pt x="6021555" y="-64934"/>
                          <a:pt x="6109090" y="27775"/>
                          <a:pt x="6386286" y="0"/>
                        </a:cubicBezTo>
                        <a:cubicBezTo>
                          <a:pt x="6663482" y="-27775"/>
                          <a:pt x="6675939" y="23278"/>
                          <a:pt x="6844937" y="0"/>
                        </a:cubicBezTo>
                        <a:cubicBezTo>
                          <a:pt x="7013935" y="-23278"/>
                          <a:pt x="7034997" y="37157"/>
                          <a:pt x="7181669" y="0"/>
                        </a:cubicBezTo>
                        <a:cubicBezTo>
                          <a:pt x="7328341" y="-37157"/>
                          <a:pt x="7532613" y="44920"/>
                          <a:pt x="7640320" y="0"/>
                        </a:cubicBezTo>
                        <a:cubicBezTo>
                          <a:pt x="7748027" y="-44920"/>
                          <a:pt x="7872586" y="2496"/>
                          <a:pt x="7977051" y="0"/>
                        </a:cubicBezTo>
                        <a:cubicBezTo>
                          <a:pt x="8081516" y="-2496"/>
                          <a:pt x="8228457" y="2193"/>
                          <a:pt x="8313783" y="0"/>
                        </a:cubicBezTo>
                        <a:cubicBezTo>
                          <a:pt x="8399109" y="-2193"/>
                          <a:pt x="8858812" y="82992"/>
                          <a:pt x="9138194" y="0"/>
                        </a:cubicBezTo>
                        <a:cubicBezTo>
                          <a:pt x="9417576" y="-82992"/>
                          <a:pt x="9315764" y="14182"/>
                          <a:pt x="9474926" y="0"/>
                        </a:cubicBezTo>
                        <a:cubicBezTo>
                          <a:pt x="9634088" y="-14182"/>
                          <a:pt x="9649240" y="7574"/>
                          <a:pt x="9811657" y="0"/>
                        </a:cubicBezTo>
                        <a:cubicBezTo>
                          <a:pt x="9974074" y="-7574"/>
                          <a:pt x="10163937" y="40963"/>
                          <a:pt x="10270309" y="0"/>
                        </a:cubicBezTo>
                        <a:cubicBezTo>
                          <a:pt x="10376681" y="-40963"/>
                          <a:pt x="10776028" y="60333"/>
                          <a:pt x="10972800" y="0"/>
                        </a:cubicBezTo>
                        <a:cubicBezTo>
                          <a:pt x="11169572" y="-60333"/>
                          <a:pt x="11089856" y="322"/>
                          <a:pt x="11187611" y="0"/>
                        </a:cubicBezTo>
                        <a:cubicBezTo>
                          <a:pt x="11285366" y="-322"/>
                          <a:pt x="11467207" y="23210"/>
                          <a:pt x="11646263" y="0"/>
                        </a:cubicBezTo>
                        <a:cubicBezTo>
                          <a:pt x="11825319" y="-23210"/>
                          <a:pt x="11983341" y="42862"/>
                          <a:pt x="12192000" y="0"/>
                        </a:cubicBezTo>
                        <a:cubicBezTo>
                          <a:pt x="12232052" y="113648"/>
                          <a:pt x="12165670" y="323446"/>
                          <a:pt x="12192000" y="429282"/>
                        </a:cubicBezTo>
                        <a:cubicBezTo>
                          <a:pt x="12218330" y="535118"/>
                          <a:pt x="12142643" y="865637"/>
                          <a:pt x="12192000" y="1160222"/>
                        </a:cubicBezTo>
                        <a:cubicBezTo>
                          <a:pt x="12241357" y="1454807"/>
                          <a:pt x="12183595" y="1471809"/>
                          <a:pt x="12192000" y="1664919"/>
                        </a:cubicBezTo>
                        <a:cubicBezTo>
                          <a:pt x="12200405" y="1858029"/>
                          <a:pt x="12133425" y="2067199"/>
                          <a:pt x="12192000" y="2320444"/>
                        </a:cubicBezTo>
                        <a:cubicBezTo>
                          <a:pt x="12250575" y="2573689"/>
                          <a:pt x="12189248" y="2580872"/>
                          <a:pt x="12192000" y="2825141"/>
                        </a:cubicBezTo>
                        <a:cubicBezTo>
                          <a:pt x="12194752" y="3069410"/>
                          <a:pt x="12175409" y="3051750"/>
                          <a:pt x="12192000" y="3179008"/>
                        </a:cubicBezTo>
                        <a:cubicBezTo>
                          <a:pt x="12208591" y="3306266"/>
                          <a:pt x="12177880" y="3473476"/>
                          <a:pt x="12192000" y="3608290"/>
                        </a:cubicBezTo>
                        <a:cubicBezTo>
                          <a:pt x="12206120" y="3743104"/>
                          <a:pt x="12182326" y="4118494"/>
                          <a:pt x="12192000" y="4263816"/>
                        </a:cubicBezTo>
                        <a:cubicBezTo>
                          <a:pt x="12201674" y="4409138"/>
                          <a:pt x="12131026" y="4665441"/>
                          <a:pt x="12192000" y="4919341"/>
                        </a:cubicBezTo>
                        <a:cubicBezTo>
                          <a:pt x="12252974" y="5173241"/>
                          <a:pt x="12149903" y="5151991"/>
                          <a:pt x="12192000" y="5273209"/>
                        </a:cubicBezTo>
                        <a:cubicBezTo>
                          <a:pt x="12234097" y="5394427"/>
                          <a:pt x="12140993" y="5722591"/>
                          <a:pt x="12192000" y="5853320"/>
                        </a:cubicBezTo>
                        <a:cubicBezTo>
                          <a:pt x="12243007" y="5984049"/>
                          <a:pt x="12170505" y="6110662"/>
                          <a:pt x="12192000" y="6282602"/>
                        </a:cubicBezTo>
                        <a:cubicBezTo>
                          <a:pt x="12213495" y="6454542"/>
                          <a:pt x="12188595" y="6793189"/>
                          <a:pt x="12192000" y="7013542"/>
                        </a:cubicBezTo>
                        <a:cubicBezTo>
                          <a:pt x="12195405" y="7233895"/>
                          <a:pt x="12146731" y="7423399"/>
                          <a:pt x="12192000" y="7541443"/>
                        </a:cubicBezTo>
                        <a:cubicBezTo>
                          <a:pt x="12011294" y="7573830"/>
                          <a:pt x="11799479" y="7475913"/>
                          <a:pt x="11611429" y="7541443"/>
                        </a:cubicBezTo>
                        <a:cubicBezTo>
                          <a:pt x="11423379" y="7606973"/>
                          <a:pt x="11262449" y="7525001"/>
                          <a:pt x="11030857" y="7541443"/>
                        </a:cubicBezTo>
                        <a:cubicBezTo>
                          <a:pt x="10799265" y="7557885"/>
                          <a:pt x="10643640" y="7482519"/>
                          <a:pt x="10328366" y="7541443"/>
                        </a:cubicBezTo>
                        <a:cubicBezTo>
                          <a:pt x="10013092" y="7600367"/>
                          <a:pt x="9831959" y="7468100"/>
                          <a:pt x="9625874" y="7541443"/>
                        </a:cubicBezTo>
                        <a:cubicBezTo>
                          <a:pt x="9419789" y="7614786"/>
                          <a:pt x="9236190" y="7500584"/>
                          <a:pt x="9045303" y="7541443"/>
                        </a:cubicBezTo>
                        <a:cubicBezTo>
                          <a:pt x="8854416" y="7582302"/>
                          <a:pt x="8875800" y="7520859"/>
                          <a:pt x="8830491" y="7541443"/>
                        </a:cubicBezTo>
                        <a:cubicBezTo>
                          <a:pt x="8785182" y="7562027"/>
                          <a:pt x="8425898" y="7512859"/>
                          <a:pt x="8128000" y="7541443"/>
                        </a:cubicBezTo>
                        <a:cubicBezTo>
                          <a:pt x="7830102" y="7570027"/>
                          <a:pt x="7969459" y="7522988"/>
                          <a:pt x="7913189" y="7541443"/>
                        </a:cubicBezTo>
                        <a:cubicBezTo>
                          <a:pt x="7856919" y="7559898"/>
                          <a:pt x="7748634" y="7533178"/>
                          <a:pt x="7698377" y="7541443"/>
                        </a:cubicBezTo>
                        <a:cubicBezTo>
                          <a:pt x="7648120" y="7549708"/>
                          <a:pt x="7468163" y="7536310"/>
                          <a:pt x="7361646" y="7541443"/>
                        </a:cubicBezTo>
                        <a:cubicBezTo>
                          <a:pt x="7255129" y="7546576"/>
                          <a:pt x="6999841" y="7487355"/>
                          <a:pt x="6781074" y="7541443"/>
                        </a:cubicBezTo>
                        <a:cubicBezTo>
                          <a:pt x="6562307" y="7595531"/>
                          <a:pt x="6330036" y="7529239"/>
                          <a:pt x="6078583" y="7541443"/>
                        </a:cubicBezTo>
                        <a:cubicBezTo>
                          <a:pt x="5827130" y="7553647"/>
                          <a:pt x="5968293" y="7517362"/>
                          <a:pt x="5863771" y="7541443"/>
                        </a:cubicBezTo>
                        <a:cubicBezTo>
                          <a:pt x="5759249" y="7565524"/>
                          <a:pt x="5726827" y="7537699"/>
                          <a:pt x="5648960" y="7541443"/>
                        </a:cubicBezTo>
                        <a:cubicBezTo>
                          <a:pt x="5571093" y="7545187"/>
                          <a:pt x="5441479" y="7525412"/>
                          <a:pt x="5312229" y="7541443"/>
                        </a:cubicBezTo>
                        <a:cubicBezTo>
                          <a:pt x="5182979" y="7557474"/>
                          <a:pt x="4954000" y="7460415"/>
                          <a:pt x="4609737" y="7541443"/>
                        </a:cubicBezTo>
                        <a:cubicBezTo>
                          <a:pt x="4265474" y="7622471"/>
                          <a:pt x="4220095" y="7483850"/>
                          <a:pt x="3907246" y="7541443"/>
                        </a:cubicBezTo>
                        <a:cubicBezTo>
                          <a:pt x="3594397" y="7599036"/>
                          <a:pt x="3761660" y="7540920"/>
                          <a:pt x="3692434" y="7541443"/>
                        </a:cubicBezTo>
                        <a:cubicBezTo>
                          <a:pt x="3623208" y="7541966"/>
                          <a:pt x="3260631" y="7524362"/>
                          <a:pt x="2989943" y="7541443"/>
                        </a:cubicBezTo>
                        <a:cubicBezTo>
                          <a:pt x="2719255" y="7558524"/>
                          <a:pt x="2832364" y="7522518"/>
                          <a:pt x="2775131" y="7541443"/>
                        </a:cubicBezTo>
                        <a:cubicBezTo>
                          <a:pt x="2717898" y="7560368"/>
                          <a:pt x="2553346" y="7534329"/>
                          <a:pt x="2438400" y="7541443"/>
                        </a:cubicBezTo>
                        <a:cubicBezTo>
                          <a:pt x="2323454" y="7548557"/>
                          <a:pt x="2297488" y="7525841"/>
                          <a:pt x="2223589" y="7541443"/>
                        </a:cubicBezTo>
                        <a:cubicBezTo>
                          <a:pt x="2149690" y="7557045"/>
                          <a:pt x="1931375" y="7526707"/>
                          <a:pt x="1764937" y="7541443"/>
                        </a:cubicBezTo>
                        <a:cubicBezTo>
                          <a:pt x="1598499" y="7556179"/>
                          <a:pt x="1121711" y="7458359"/>
                          <a:pt x="940526" y="7541443"/>
                        </a:cubicBezTo>
                        <a:cubicBezTo>
                          <a:pt x="759341" y="7624527"/>
                          <a:pt x="810277" y="7539179"/>
                          <a:pt x="725714" y="7541443"/>
                        </a:cubicBezTo>
                        <a:cubicBezTo>
                          <a:pt x="641151" y="7543707"/>
                          <a:pt x="275127" y="7492713"/>
                          <a:pt x="0" y="7541443"/>
                        </a:cubicBezTo>
                        <a:cubicBezTo>
                          <a:pt x="-25887" y="7318714"/>
                          <a:pt x="59936" y="7163100"/>
                          <a:pt x="0" y="7036746"/>
                        </a:cubicBezTo>
                        <a:cubicBezTo>
                          <a:pt x="-59936" y="6910392"/>
                          <a:pt x="41153" y="6833621"/>
                          <a:pt x="0" y="6682879"/>
                        </a:cubicBezTo>
                        <a:cubicBezTo>
                          <a:pt x="-41153" y="6532137"/>
                          <a:pt x="33309" y="6470049"/>
                          <a:pt x="0" y="6329011"/>
                        </a:cubicBezTo>
                        <a:cubicBezTo>
                          <a:pt x="-33309" y="6187973"/>
                          <a:pt x="14759" y="5965180"/>
                          <a:pt x="0" y="5824314"/>
                        </a:cubicBezTo>
                        <a:cubicBezTo>
                          <a:pt x="-14759" y="5683448"/>
                          <a:pt x="26887" y="5498179"/>
                          <a:pt x="0" y="5319618"/>
                        </a:cubicBezTo>
                        <a:cubicBezTo>
                          <a:pt x="-26887" y="5141057"/>
                          <a:pt x="17500" y="5013108"/>
                          <a:pt x="0" y="4814921"/>
                        </a:cubicBezTo>
                        <a:cubicBezTo>
                          <a:pt x="-17500" y="4616734"/>
                          <a:pt x="7831" y="4514039"/>
                          <a:pt x="0" y="4310225"/>
                        </a:cubicBezTo>
                        <a:cubicBezTo>
                          <a:pt x="-7831" y="4106411"/>
                          <a:pt x="25531" y="4110597"/>
                          <a:pt x="0" y="3956357"/>
                        </a:cubicBezTo>
                        <a:cubicBezTo>
                          <a:pt x="-25531" y="3802117"/>
                          <a:pt x="61964" y="3533570"/>
                          <a:pt x="0" y="3225417"/>
                        </a:cubicBezTo>
                        <a:cubicBezTo>
                          <a:pt x="-61964" y="2917264"/>
                          <a:pt x="49288" y="2803130"/>
                          <a:pt x="0" y="2645306"/>
                        </a:cubicBezTo>
                        <a:cubicBezTo>
                          <a:pt x="-49288" y="2487482"/>
                          <a:pt x="61385" y="2311785"/>
                          <a:pt x="0" y="2065195"/>
                        </a:cubicBezTo>
                        <a:cubicBezTo>
                          <a:pt x="-61385" y="1818605"/>
                          <a:pt x="20224" y="1806900"/>
                          <a:pt x="0" y="1560499"/>
                        </a:cubicBezTo>
                        <a:cubicBezTo>
                          <a:pt x="-20224" y="1314098"/>
                          <a:pt x="13931" y="1041848"/>
                          <a:pt x="0" y="829559"/>
                        </a:cubicBezTo>
                        <a:cubicBezTo>
                          <a:pt x="-13931" y="617270"/>
                          <a:pt x="87915" y="3489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42E8-1E4F-4EF4-BF6D-953ADFF364E7}"/>
              </a:ext>
            </a:extLst>
          </p:cNvPr>
          <p:cNvSpPr txBox="1"/>
          <p:nvPr/>
        </p:nvSpPr>
        <p:spPr>
          <a:xfrm>
            <a:off x="7324627" y="3648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32426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2766140" y="-23560"/>
            <a:ext cx="7813284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10325240" y="205268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-65988" y="23560"/>
            <a:ext cx="4345058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37864C-D58A-40B1-BA37-4CBD64FBF617}"/>
              </a:ext>
            </a:extLst>
          </p:cNvPr>
          <p:cNvSpPr txBox="1"/>
          <p:nvPr/>
        </p:nvSpPr>
        <p:spPr>
          <a:xfrm>
            <a:off x="5433759" y="1220769"/>
            <a:ext cx="42991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Возникает целый ряд экономических проблем: становятся необходимыми затраты на передислокацию населения, сельских хозяйств и промышленных объектов в новые районы из мест затопления.</a:t>
            </a:r>
          </a:p>
          <a:p>
            <a:pPr algn="ctr"/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202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2766140" y="-23560"/>
            <a:ext cx="7813284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10325240" y="205268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0" y="-8402"/>
            <a:ext cx="1028249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9973644" y="2744222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A2D91B-2B29-4A14-A006-699C38546804}"/>
              </a:ext>
            </a:extLst>
          </p:cNvPr>
          <p:cNvSpPr txBox="1"/>
          <p:nvPr/>
        </p:nvSpPr>
        <p:spPr>
          <a:xfrm>
            <a:off x="2159318" y="1044014"/>
            <a:ext cx="53264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Работа ГЭС способствует шумовому и электромагнитному загрязнению окружающей среды. Однако в работе ГЭС есть и свои плюсы: вода — возобновляемый природный ресурс; ГЭС не вносят химическое и тепловое загрязнения в окружающую среду; себестоимость энергии, вырабатываемой ГЭС, в 4 раза ниже, чем у ТЭС и во столько же раз быстрее ее самоокупаемость.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074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4F977F-B750-48B4-A7EC-91C35A687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96"/>
          <a:stretch/>
        </p:blipFill>
        <p:spPr>
          <a:xfrm>
            <a:off x="0" y="-1"/>
            <a:ext cx="12192000" cy="6966409"/>
          </a:xfrm>
          <a:prstGeom prst="rect">
            <a:avLst/>
          </a:prstGeom>
        </p:spPr>
      </p:pic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9E9FD6B-1FA3-4FE8-9573-8B9A1BD2A040}"/>
              </a:ext>
            </a:extLst>
          </p:cNvPr>
          <p:cNvSpPr/>
          <p:nvPr/>
        </p:nvSpPr>
        <p:spPr>
          <a:xfrm>
            <a:off x="197963" y="0"/>
            <a:ext cx="11994037" cy="6858000"/>
          </a:xfrm>
          <a:custGeom>
            <a:avLst/>
            <a:gdLst/>
            <a:ahLst/>
            <a:cxnLst/>
            <a:rect l="l" t="t" r="r" b="b"/>
            <a:pathLst>
              <a:path w="11994037" h="6858000">
                <a:moveTo>
                  <a:pt x="11293612" y="4789733"/>
                </a:moveTo>
                <a:lnTo>
                  <a:pt x="11293612" y="4815476"/>
                </a:lnTo>
                <a:lnTo>
                  <a:pt x="11319355" y="4815476"/>
                </a:lnTo>
                <a:lnTo>
                  <a:pt x="11319355" y="4789733"/>
                </a:lnTo>
                <a:close/>
                <a:moveTo>
                  <a:pt x="9328736" y="4756833"/>
                </a:moveTo>
                <a:lnTo>
                  <a:pt x="9356111" y="4756833"/>
                </a:lnTo>
                <a:cubicBezTo>
                  <a:pt x="9365906" y="4756833"/>
                  <a:pt x="9373022" y="4757314"/>
                  <a:pt x="9377459" y="4758277"/>
                </a:cubicBezTo>
                <a:cubicBezTo>
                  <a:pt x="9381896" y="4759240"/>
                  <a:pt x="9385496" y="4761542"/>
                  <a:pt x="9388258" y="4765184"/>
                </a:cubicBezTo>
                <a:cubicBezTo>
                  <a:pt x="9391021" y="4768825"/>
                  <a:pt x="9392402" y="4772781"/>
                  <a:pt x="9392402" y="4777050"/>
                </a:cubicBezTo>
                <a:cubicBezTo>
                  <a:pt x="9392151" y="4784334"/>
                  <a:pt x="9389639" y="4789461"/>
                  <a:pt x="9384868" y="4792433"/>
                </a:cubicBezTo>
                <a:cubicBezTo>
                  <a:pt x="9380096" y="4795405"/>
                  <a:pt x="9371306" y="4796891"/>
                  <a:pt x="9358497" y="4796891"/>
                </a:cubicBezTo>
                <a:lnTo>
                  <a:pt x="9328736" y="4796891"/>
                </a:lnTo>
                <a:close/>
                <a:moveTo>
                  <a:pt x="8429121" y="4748545"/>
                </a:moveTo>
                <a:lnTo>
                  <a:pt x="8429121" y="4756833"/>
                </a:lnTo>
                <a:cubicBezTo>
                  <a:pt x="8429121" y="4766795"/>
                  <a:pt x="8427908" y="4774330"/>
                  <a:pt x="8425480" y="4779436"/>
                </a:cubicBezTo>
                <a:cubicBezTo>
                  <a:pt x="8422299" y="4786050"/>
                  <a:pt x="8417318" y="4791261"/>
                  <a:pt x="8410537" y="4795070"/>
                </a:cubicBezTo>
                <a:cubicBezTo>
                  <a:pt x="8403756" y="4798879"/>
                  <a:pt x="8396012" y="4800784"/>
                  <a:pt x="8387305" y="4800784"/>
                </a:cubicBezTo>
                <a:cubicBezTo>
                  <a:pt x="8378515" y="4800784"/>
                  <a:pt x="8371839" y="4798775"/>
                  <a:pt x="8367277" y="4794756"/>
                </a:cubicBezTo>
                <a:cubicBezTo>
                  <a:pt x="8362714" y="4790738"/>
                  <a:pt x="8360433" y="4785715"/>
                  <a:pt x="8360433" y="4779687"/>
                </a:cubicBezTo>
                <a:cubicBezTo>
                  <a:pt x="8360433" y="4775753"/>
                  <a:pt x="8361479" y="4772174"/>
                  <a:pt x="8363572" y="4768951"/>
                </a:cubicBezTo>
                <a:cubicBezTo>
                  <a:pt x="8365665" y="4765728"/>
                  <a:pt x="8368637" y="4763279"/>
                  <a:pt x="8372488" y="4761605"/>
                </a:cubicBezTo>
                <a:cubicBezTo>
                  <a:pt x="8376339" y="4759931"/>
                  <a:pt x="8382910" y="4758424"/>
                  <a:pt x="8392203" y="4757084"/>
                </a:cubicBezTo>
                <a:cubicBezTo>
                  <a:pt x="8408611" y="4754740"/>
                  <a:pt x="8420917" y="4751894"/>
                  <a:pt x="8429121" y="4748545"/>
                </a:cubicBezTo>
                <a:close/>
                <a:moveTo>
                  <a:pt x="8965205" y="4739755"/>
                </a:moveTo>
                <a:lnTo>
                  <a:pt x="8965205" y="4757963"/>
                </a:lnTo>
                <a:lnTo>
                  <a:pt x="9222380" y="4757963"/>
                </a:lnTo>
                <a:lnTo>
                  <a:pt x="9222380" y="4739755"/>
                </a:lnTo>
                <a:close/>
                <a:moveTo>
                  <a:pt x="9328736" y="4700827"/>
                </a:moveTo>
                <a:lnTo>
                  <a:pt x="9353600" y="4700827"/>
                </a:lnTo>
                <a:cubicBezTo>
                  <a:pt x="9365655" y="4700827"/>
                  <a:pt x="9374173" y="4702209"/>
                  <a:pt x="9379154" y="4704971"/>
                </a:cubicBezTo>
                <a:cubicBezTo>
                  <a:pt x="9384135" y="4707734"/>
                  <a:pt x="9386626" y="4712631"/>
                  <a:pt x="9386626" y="4719663"/>
                </a:cubicBezTo>
                <a:cubicBezTo>
                  <a:pt x="9386626" y="4723933"/>
                  <a:pt x="9385203" y="4727595"/>
                  <a:pt x="9382356" y="4730651"/>
                </a:cubicBezTo>
                <a:cubicBezTo>
                  <a:pt x="9379510" y="4733707"/>
                  <a:pt x="9376287" y="4735737"/>
                  <a:pt x="9372687" y="4736741"/>
                </a:cubicBezTo>
                <a:cubicBezTo>
                  <a:pt x="9369087" y="4737746"/>
                  <a:pt x="9362474" y="4738248"/>
                  <a:pt x="9352847" y="4738248"/>
                </a:cubicBezTo>
                <a:lnTo>
                  <a:pt x="9328736" y="4738248"/>
                </a:lnTo>
                <a:close/>
                <a:moveTo>
                  <a:pt x="11204701" y="4698316"/>
                </a:moveTo>
                <a:cubicBezTo>
                  <a:pt x="11216170" y="4698316"/>
                  <a:pt x="11224751" y="4702606"/>
                  <a:pt x="11230443" y="4711187"/>
                </a:cubicBezTo>
                <a:cubicBezTo>
                  <a:pt x="11236136" y="4719768"/>
                  <a:pt x="11238983" y="4732639"/>
                  <a:pt x="11238983" y="4749801"/>
                </a:cubicBezTo>
                <a:cubicBezTo>
                  <a:pt x="11238983" y="4767381"/>
                  <a:pt x="11235697" y="4780127"/>
                  <a:pt x="11229125" y="4788038"/>
                </a:cubicBezTo>
                <a:cubicBezTo>
                  <a:pt x="11222553" y="4795949"/>
                  <a:pt x="11214119" y="4799905"/>
                  <a:pt x="11203822" y="4799905"/>
                </a:cubicBezTo>
                <a:cubicBezTo>
                  <a:pt x="11193441" y="4799905"/>
                  <a:pt x="11185153" y="4795635"/>
                  <a:pt x="11178959" y="4787096"/>
                </a:cubicBezTo>
                <a:cubicBezTo>
                  <a:pt x="11172763" y="4778557"/>
                  <a:pt x="11169666" y="4765121"/>
                  <a:pt x="11169666" y="4746787"/>
                </a:cubicBezTo>
                <a:cubicBezTo>
                  <a:pt x="11169666" y="4731467"/>
                  <a:pt x="11172743" y="4719559"/>
                  <a:pt x="11178895" y="4711061"/>
                </a:cubicBezTo>
                <a:cubicBezTo>
                  <a:pt x="11185049" y="4702564"/>
                  <a:pt x="11193651" y="4698316"/>
                  <a:pt x="11204701" y="4698316"/>
                </a:cubicBezTo>
                <a:close/>
                <a:moveTo>
                  <a:pt x="10627834" y="4697688"/>
                </a:moveTo>
                <a:cubicBezTo>
                  <a:pt x="10639303" y="4697688"/>
                  <a:pt x="10648637" y="4702041"/>
                  <a:pt x="10655837" y="4710748"/>
                </a:cubicBezTo>
                <a:cubicBezTo>
                  <a:pt x="10660525" y="4716356"/>
                  <a:pt x="10663371" y="4724770"/>
                  <a:pt x="10664376" y="4735988"/>
                </a:cubicBezTo>
                <a:lnTo>
                  <a:pt x="10589911" y="4735988"/>
                </a:lnTo>
                <a:cubicBezTo>
                  <a:pt x="10590664" y="4724351"/>
                  <a:pt x="10594578" y="4715059"/>
                  <a:pt x="10601652" y="4708110"/>
                </a:cubicBezTo>
                <a:cubicBezTo>
                  <a:pt x="10608726" y="4701162"/>
                  <a:pt x="10617453" y="4697688"/>
                  <a:pt x="10627834" y="4697688"/>
                </a:cubicBezTo>
                <a:close/>
                <a:moveTo>
                  <a:pt x="9837259" y="4697688"/>
                </a:moveTo>
                <a:cubicBezTo>
                  <a:pt x="9848728" y="4697688"/>
                  <a:pt x="9858062" y="4702041"/>
                  <a:pt x="9865262" y="4710748"/>
                </a:cubicBezTo>
                <a:cubicBezTo>
                  <a:pt x="9869950" y="4716356"/>
                  <a:pt x="9872796" y="4724770"/>
                  <a:pt x="9873801" y="4735988"/>
                </a:cubicBezTo>
                <a:lnTo>
                  <a:pt x="9799335" y="4735988"/>
                </a:lnTo>
                <a:cubicBezTo>
                  <a:pt x="9800089" y="4724351"/>
                  <a:pt x="9804003" y="4715059"/>
                  <a:pt x="9811077" y="4708110"/>
                </a:cubicBezTo>
                <a:cubicBezTo>
                  <a:pt x="9818151" y="4701162"/>
                  <a:pt x="9826878" y="4697688"/>
                  <a:pt x="9837259" y="4697688"/>
                </a:cubicBezTo>
                <a:close/>
                <a:moveTo>
                  <a:pt x="8646634" y="4697688"/>
                </a:moveTo>
                <a:cubicBezTo>
                  <a:pt x="8658103" y="4697688"/>
                  <a:pt x="8667437" y="4702041"/>
                  <a:pt x="8674637" y="4710748"/>
                </a:cubicBezTo>
                <a:cubicBezTo>
                  <a:pt x="8679325" y="4716356"/>
                  <a:pt x="8682171" y="4724770"/>
                  <a:pt x="8683176" y="4735988"/>
                </a:cubicBezTo>
                <a:lnTo>
                  <a:pt x="8608711" y="4735988"/>
                </a:lnTo>
                <a:cubicBezTo>
                  <a:pt x="8609464" y="4724351"/>
                  <a:pt x="8613378" y="4715059"/>
                  <a:pt x="8620452" y="4708110"/>
                </a:cubicBezTo>
                <a:cubicBezTo>
                  <a:pt x="8627526" y="4701162"/>
                  <a:pt x="8636253" y="4697688"/>
                  <a:pt x="8646634" y="4697688"/>
                </a:cubicBezTo>
                <a:close/>
                <a:moveTo>
                  <a:pt x="10210869" y="4696809"/>
                </a:moveTo>
                <a:cubicBezTo>
                  <a:pt x="10220579" y="4696809"/>
                  <a:pt x="10228930" y="4701036"/>
                  <a:pt x="10235921" y="4709492"/>
                </a:cubicBezTo>
                <a:cubicBezTo>
                  <a:pt x="10242911" y="4717947"/>
                  <a:pt x="10246406" y="4730672"/>
                  <a:pt x="10246406" y="4747666"/>
                </a:cubicBezTo>
                <a:cubicBezTo>
                  <a:pt x="10246406" y="4765498"/>
                  <a:pt x="10242827" y="4778662"/>
                  <a:pt x="10235669" y="4787159"/>
                </a:cubicBezTo>
                <a:cubicBezTo>
                  <a:pt x="10228512" y="4795656"/>
                  <a:pt x="10219910" y="4799905"/>
                  <a:pt x="10209864" y="4799905"/>
                </a:cubicBezTo>
                <a:cubicBezTo>
                  <a:pt x="10199985" y="4799905"/>
                  <a:pt x="10191572" y="4795803"/>
                  <a:pt x="10184624" y="4787599"/>
                </a:cubicBezTo>
                <a:cubicBezTo>
                  <a:pt x="10177675" y="4779394"/>
                  <a:pt x="10174201" y="4766712"/>
                  <a:pt x="10174201" y="4749550"/>
                </a:cubicBezTo>
                <a:cubicBezTo>
                  <a:pt x="10174201" y="4732388"/>
                  <a:pt x="10177905" y="4719307"/>
                  <a:pt x="10185314" y="4710308"/>
                </a:cubicBezTo>
                <a:cubicBezTo>
                  <a:pt x="10192723" y="4701309"/>
                  <a:pt x="10201241" y="4696809"/>
                  <a:pt x="10210869" y="4696809"/>
                </a:cubicBezTo>
                <a:close/>
                <a:moveTo>
                  <a:pt x="10950549" y="4682117"/>
                </a:moveTo>
                <a:lnTo>
                  <a:pt x="11001155" y="4815727"/>
                </a:lnTo>
                <a:cubicBezTo>
                  <a:pt x="11000235" y="4818155"/>
                  <a:pt x="10999565" y="4819997"/>
                  <a:pt x="10999146" y="4821252"/>
                </a:cubicBezTo>
                <a:cubicBezTo>
                  <a:pt x="10995965" y="4830210"/>
                  <a:pt x="10993663" y="4835819"/>
                  <a:pt x="10992239" y="4838079"/>
                </a:cubicBezTo>
                <a:cubicBezTo>
                  <a:pt x="10990314" y="4841093"/>
                  <a:pt x="10987845" y="4843437"/>
                  <a:pt x="10984831" y="4845111"/>
                </a:cubicBezTo>
                <a:cubicBezTo>
                  <a:pt x="10981817" y="4846786"/>
                  <a:pt x="10977799" y="4847623"/>
                  <a:pt x="10972775" y="4847623"/>
                </a:cubicBezTo>
                <a:cubicBezTo>
                  <a:pt x="10969092" y="4847623"/>
                  <a:pt x="10964781" y="4846953"/>
                  <a:pt x="10959841" y="4845614"/>
                </a:cubicBezTo>
                <a:lnTo>
                  <a:pt x="10962353" y="4866836"/>
                </a:lnTo>
                <a:cubicBezTo>
                  <a:pt x="10967711" y="4868677"/>
                  <a:pt x="10972567" y="4869598"/>
                  <a:pt x="10976919" y="4869598"/>
                </a:cubicBezTo>
                <a:cubicBezTo>
                  <a:pt x="10984119" y="4869598"/>
                  <a:pt x="10990314" y="4867861"/>
                  <a:pt x="10995505" y="4864387"/>
                </a:cubicBezTo>
                <a:cubicBezTo>
                  <a:pt x="11000695" y="4860913"/>
                  <a:pt x="11005299" y="4855450"/>
                  <a:pt x="11009317" y="4848000"/>
                </a:cubicBezTo>
                <a:cubicBezTo>
                  <a:pt x="11012331" y="4842474"/>
                  <a:pt x="11016559" y="4832387"/>
                  <a:pt x="11022001" y="4817736"/>
                </a:cubicBezTo>
                <a:lnTo>
                  <a:pt x="11072732" y="4682117"/>
                </a:lnTo>
                <a:lnTo>
                  <a:pt x="11050129" y="4682117"/>
                </a:lnTo>
                <a:lnTo>
                  <a:pt x="11021623" y="4759847"/>
                </a:lnTo>
                <a:cubicBezTo>
                  <a:pt x="11018024" y="4769725"/>
                  <a:pt x="11014927" y="4779855"/>
                  <a:pt x="11012331" y="4790236"/>
                </a:cubicBezTo>
                <a:cubicBezTo>
                  <a:pt x="11009485" y="4779436"/>
                  <a:pt x="11006262" y="4769139"/>
                  <a:pt x="11002662" y="4759345"/>
                </a:cubicBezTo>
                <a:lnTo>
                  <a:pt x="10974911" y="4682117"/>
                </a:lnTo>
                <a:close/>
                <a:moveTo>
                  <a:pt x="10848932" y="4682117"/>
                </a:moveTo>
                <a:lnTo>
                  <a:pt x="10848932" y="4815476"/>
                </a:lnTo>
                <a:lnTo>
                  <a:pt x="10871535" y="4815476"/>
                </a:lnTo>
                <a:lnTo>
                  <a:pt x="10871535" y="4753819"/>
                </a:lnTo>
                <a:cubicBezTo>
                  <a:pt x="10876642" y="4753819"/>
                  <a:pt x="10881037" y="4755138"/>
                  <a:pt x="10884721" y="4757775"/>
                </a:cubicBezTo>
                <a:cubicBezTo>
                  <a:pt x="10888404" y="4760412"/>
                  <a:pt x="10892715" y="4765874"/>
                  <a:pt x="10897655" y="4774162"/>
                </a:cubicBezTo>
                <a:lnTo>
                  <a:pt x="10921765" y="4815476"/>
                </a:lnTo>
                <a:lnTo>
                  <a:pt x="10946629" y="4815476"/>
                </a:lnTo>
                <a:lnTo>
                  <a:pt x="10921890" y="4774162"/>
                </a:lnTo>
                <a:cubicBezTo>
                  <a:pt x="10912514" y="4758675"/>
                  <a:pt x="10902971" y="4749634"/>
                  <a:pt x="10893259" y="4747038"/>
                </a:cubicBezTo>
                <a:cubicBezTo>
                  <a:pt x="10899203" y="4744276"/>
                  <a:pt x="10903598" y="4741220"/>
                  <a:pt x="10906445" y="4737871"/>
                </a:cubicBezTo>
                <a:cubicBezTo>
                  <a:pt x="10909291" y="4734523"/>
                  <a:pt x="10912431" y="4728495"/>
                  <a:pt x="10915863" y="4719789"/>
                </a:cubicBezTo>
                <a:cubicBezTo>
                  <a:pt x="10919463" y="4710664"/>
                  <a:pt x="10922141" y="4705180"/>
                  <a:pt x="10923899" y="4703339"/>
                </a:cubicBezTo>
                <a:cubicBezTo>
                  <a:pt x="10925574" y="4701581"/>
                  <a:pt x="10929383" y="4700702"/>
                  <a:pt x="10935327" y="4700702"/>
                </a:cubicBezTo>
                <a:lnTo>
                  <a:pt x="10941605" y="4700827"/>
                </a:lnTo>
                <a:lnTo>
                  <a:pt x="10941605" y="4682117"/>
                </a:lnTo>
                <a:lnTo>
                  <a:pt x="10937085" y="4682117"/>
                </a:lnTo>
                <a:cubicBezTo>
                  <a:pt x="10929132" y="4682117"/>
                  <a:pt x="10923355" y="4682703"/>
                  <a:pt x="10919755" y="4683875"/>
                </a:cubicBezTo>
                <a:cubicBezTo>
                  <a:pt x="10916156" y="4685047"/>
                  <a:pt x="10912975" y="4687307"/>
                  <a:pt x="10910212" y="4690656"/>
                </a:cubicBezTo>
                <a:cubicBezTo>
                  <a:pt x="10907449" y="4694004"/>
                  <a:pt x="10903849" y="4700953"/>
                  <a:pt x="10899413" y="4711501"/>
                </a:cubicBezTo>
                <a:cubicBezTo>
                  <a:pt x="10893803" y="4724812"/>
                  <a:pt x="10889555" y="4732848"/>
                  <a:pt x="10886667" y="4735611"/>
                </a:cubicBezTo>
                <a:cubicBezTo>
                  <a:pt x="10883779" y="4738374"/>
                  <a:pt x="10878735" y="4739755"/>
                  <a:pt x="10871535" y="4739755"/>
                </a:cubicBezTo>
                <a:lnTo>
                  <a:pt x="10871535" y="4682117"/>
                </a:lnTo>
                <a:close/>
                <a:moveTo>
                  <a:pt x="10431195" y="4682117"/>
                </a:moveTo>
                <a:lnTo>
                  <a:pt x="10431195" y="4717026"/>
                </a:lnTo>
                <a:cubicBezTo>
                  <a:pt x="10431195" y="4725984"/>
                  <a:pt x="10432576" y="4734188"/>
                  <a:pt x="10435339" y="4741639"/>
                </a:cubicBezTo>
                <a:cubicBezTo>
                  <a:pt x="10438101" y="4749089"/>
                  <a:pt x="10443354" y="4755389"/>
                  <a:pt x="10451098" y="4760538"/>
                </a:cubicBezTo>
                <a:cubicBezTo>
                  <a:pt x="10458842" y="4765686"/>
                  <a:pt x="10467779" y="4768260"/>
                  <a:pt x="10477908" y="4768260"/>
                </a:cubicBezTo>
                <a:cubicBezTo>
                  <a:pt x="10489963" y="4768260"/>
                  <a:pt x="10502939" y="4766084"/>
                  <a:pt x="10516836" y="4761730"/>
                </a:cubicBezTo>
                <a:lnTo>
                  <a:pt x="10516836" y="4815476"/>
                </a:lnTo>
                <a:lnTo>
                  <a:pt x="10539439" y="4815476"/>
                </a:lnTo>
                <a:lnTo>
                  <a:pt x="10539439" y="4682117"/>
                </a:lnTo>
                <a:lnTo>
                  <a:pt x="10516836" y="4682117"/>
                </a:lnTo>
                <a:lnTo>
                  <a:pt x="10516836" y="4742518"/>
                </a:lnTo>
                <a:cubicBezTo>
                  <a:pt x="10503274" y="4747038"/>
                  <a:pt x="10492223" y="4749299"/>
                  <a:pt x="10483685" y="4749299"/>
                </a:cubicBezTo>
                <a:cubicBezTo>
                  <a:pt x="10476234" y="4749299"/>
                  <a:pt x="10470039" y="4747478"/>
                  <a:pt x="10465099" y="4743836"/>
                </a:cubicBezTo>
                <a:cubicBezTo>
                  <a:pt x="10460160" y="4740195"/>
                  <a:pt x="10457042" y="4735925"/>
                  <a:pt x="10455744" y="4731028"/>
                </a:cubicBezTo>
                <a:cubicBezTo>
                  <a:pt x="10454447" y="4726130"/>
                  <a:pt x="10453798" y="4718240"/>
                  <a:pt x="10453798" y="4707357"/>
                </a:cubicBezTo>
                <a:lnTo>
                  <a:pt x="10453798" y="4682117"/>
                </a:lnTo>
                <a:close/>
                <a:moveTo>
                  <a:pt x="10296607" y="4682117"/>
                </a:moveTo>
                <a:lnTo>
                  <a:pt x="10296607" y="4815476"/>
                </a:lnTo>
                <a:lnTo>
                  <a:pt x="10320969" y="4815476"/>
                </a:lnTo>
                <a:lnTo>
                  <a:pt x="10383630" y="4714389"/>
                </a:lnTo>
                <a:lnTo>
                  <a:pt x="10383630" y="4815476"/>
                </a:lnTo>
                <a:lnTo>
                  <a:pt x="10406233" y="4815476"/>
                </a:lnTo>
                <a:lnTo>
                  <a:pt x="10406233" y="4682117"/>
                </a:lnTo>
                <a:lnTo>
                  <a:pt x="10381872" y="4682117"/>
                </a:lnTo>
                <a:lnTo>
                  <a:pt x="10319211" y="4783831"/>
                </a:lnTo>
                <a:lnTo>
                  <a:pt x="10319211" y="4682117"/>
                </a:lnTo>
                <a:close/>
                <a:moveTo>
                  <a:pt x="10027252" y="4682117"/>
                </a:moveTo>
                <a:lnTo>
                  <a:pt x="10027252" y="4700827"/>
                </a:lnTo>
                <a:lnTo>
                  <a:pt x="10070198" y="4700827"/>
                </a:lnTo>
                <a:lnTo>
                  <a:pt x="10070198" y="4815476"/>
                </a:lnTo>
                <a:lnTo>
                  <a:pt x="10092676" y="4815476"/>
                </a:lnTo>
                <a:lnTo>
                  <a:pt x="10092676" y="4700827"/>
                </a:lnTo>
                <a:lnTo>
                  <a:pt x="10135622" y="4700827"/>
                </a:lnTo>
                <a:lnTo>
                  <a:pt x="10135622" y="4682117"/>
                </a:lnTo>
                <a:close/>
                <a:moveTo>
                  <a:pt x="9925007" y="4682117"/>
                </a:moveTo>
                <a:lnTo>
                  <a:pt x="9925007" y="4815476"/>
                </a:lnTo>
                <a:lnTo>
                  <a:pt x="9947610" y="4815476"/>
                </a:lnTo>
                <a:lnTo>
                  <a:pt x="9947610" y="4753819"/>
                </a:lnTo>
                <a:cubicBezTo>
                  <a:pt x="9952717" y="4753819"/>
                  <a:pt x="9957112" y="4755138"/>
                  <a:pt x="9960795" y="4757775"/>
                </a:cubicBezTo>
                <a:cubicBezTo>
                  <a:pt x="9964479" y="4760412"/>
                  <a:pt x="9968790" y="4765874"/>
                  <a:pt x="9973729" y="4774162"/>
                </a:cubicBezTo>
                <a:lnTo>
                  <a:pt x="9997840" y="4815476"/>
                </a:lnTo>
                <a:lnTo>
                  <a:pt x="10022703" y="4815476"/>
                </a:lnTo>
                <a:lnTo>
                  <a:pt x="9997965" y="4774162"/>
                </a:lnTo>
                <a:cubicBezTo>
                  <a:pt x="9988589" y="4758675"/>
                  <a:pt x="9979045" y="4749634"/>
                  <a:pt x="9969335" y="4747038"/>
                </a:cubicBezTo>
                <a:cubicBezTo>
                  <a:pt x="9975278" y="4744276"/>
                  <a:pt x="9979673" y="4741220"/>
                  <a:pt x="9982520" y="4737871"/>
                </a:cubicBezTo>
                <a:cubicBezTo>
                  <a:pt x="9985366" y="4734523"/>
                  <a:pt x="9988505" y="4728495"/>
                  <a:pt x="9991938" y="4719789"/>
                </a:cubicBezTo>
                <a:cubicBezTo>
                  <a:pt x="9995537" y="4710664"/>
                  <a:pt x="9998217" y="4705180"/>
                  <a:pt x="9999975" y="4703339"/>
                </a:cubicBezTo>
                <a:cubicBezTo>
                  <a:pt x="10001649" y="4701581"/>
                  <a:pt x="10005458" y="4700702"/>
                  <a:pt x="10011402" y="4700702"/>
                </a:cubicBezTo>
                <a:lnTo>
                  <a:pt x="10017680" y="4700827"/>
                </a:lnTo>
                <a:lnTo>
                  <a:pt x="10017680" y="4682117"/>
                </a:lnTo>
                <a:lnTo>
                  <a:pt x="10013160" y="4682117"/>
                </a:lnTo>
                <a:cubicBezTo>
                  <a:pt x="10005207" y="4682117"/>
                  <a:pt x="9999430" y="4682703"/>
                  <a:pt x="9995831" y="4683875"/>
                </a:cubicBezTo>
                <a:cubicBezTo>
                  <a:pt x="9992231" y="4685047"/>
                  <a:pt x="9989049" y="4687307"/>
                  <a:pt x="9986287" y="4690656"/>
                </a:cubicBezTo>
                <a:cubicBezTo>
                  <a:pt x="9983524" y="4694004"/>
                  <a:pt x="9979925" y="4700953"/>
                  <a:pt x="9975487" y="4711501"/>
                </a:cubicBezTo>
                <a:cubicBezTo>
                  <a:pt x="9969879" y="4724812"/>
                  <a:pt x="9965630" y="4732848"/>
                  <a:pt x="9962742" y="4735611"/>
                </a:cubicBezTo>
                <a:cubicBezTo>
                  <a:pt x="9959854" y="4738374"/>
                  <a:pt x="9954810" y="4739755"/>
                  <a:pt x="9947610" y="4739755"/>
                </a:cubicBezTo>
                <a:lnTo>
                  <a:pt x="9947610" y="4682117"/>
                </a:lnTo>
                <a:close/>
                <a:moveTo>
                  <a:pt x="9640908" y="4682117"/>
                </a:moveTo>
                <a:lnTo>
                  <a:pt x="9640908" y="4770018"/>
                </a:lnTo>
                <a:cubicBezTo>
                  <a:pt x="9640908" y="4781571"/>
                  <a:pt x="9640573" y="4788394"/>
                  <a:pt x="9639903" y="4790487"/>
                </a:cubicBezTo>
                <a:cubicBezTo>
                  <a:pt x="9639234" y="4792580"/>
                  <a:pt x="9637894" y="4794108"/>
                  <a:pt x="9635885" y="4795070"/>
                </a:cubicBezTo>
                <a:cubicBezTo>
                  <a:pt x="9633876" y="4796033"/>
                  <a:pt x="9630527" y="4796514"/>
                  <a:pt x="9625839" y="4796514"/>
                </a:cubicBezTo>
                <a:lnTo>
                  <a:pt x="9615919" y="4796514"/>
                </a:lnTo>
                <a:lnTo>
                  <a:pt x="9615919" y="4815350"/>
                </a:lnTo>
                <a:cubicBezTo>
                  <a:pt x="9622783" y="4816020"/>
                  <a:pt x="9628853" y="4816355"/>
                  <a:pt x="9634127" y="4816355"/>
                </a:cubicBezTo>
                <a:cubicBezTo>
                  <a:pt x="9642666" y="4816355"/>
                  <a:pt x="9649196" y="4814513"/>
                  <a:pt x="9653717" y="4810830"/>
                </a:cubicBezTo>
                <a:cubicBezTo>
                  <a:pt x="9658237" y="4807146"/>
                  <a:pt x="9661000" y="4802835"/>
                  <a:pt x="9662005" y="4797896"/>
                </a:cubicBezTo>
                <a:cubicBezTo>
                  <a:pt x="9663009" y="4792956"/>
                  <a:pt x="9663511" y="4782743"/>
                  <a:pt x="9663511" y="4767256"/>
                </a:cubicBezTo>
                <a:lnTo>
                  <a:pt x="9663511" y="4700827"/>
                </a:lnTo>
                <a:lnTo>
                  <a:pt x="9723410" y="4700827"/>
                </a:lnTo>
                <a:lnTo>
                  <a:pt x="9723410" y="4815476"/>
                </a:lnTo>
                <a:lnTo>
                  <a:pt x="9745888" y="4815476"/>
                </a:lnTo>
                <a:lnTo>
                  <a:pt x="9745888" y="4682117"/>
                </a:lnTo>
                <a:close/>
                <a:moveTo>
                  <a:pt x="9306133" y="4682117"/>
                </a:moveTo>
                <a:lnTo>
                  <a:pt x="9306133" y="4815476"/>
                </a:lnTo>
                <a:lnTo>
                  <a:pt x="9366283" y="4815476"/>
                </a:lnTo>
                <a:cubicBezTo>
                  <a:pt x="9381938" y="4815476"/>
                  <a:pt x="9393867" y="4812420"/>
                  <a:pt x="9402071" y="4806309"/>
                </a:cubicBezTo>
                <a:cubicBezTo>
                  <a:pt x="9410275" y="4800198"/>
                  <a:pt x="9414796" y="4790822"/>
                  <a:pt x="9415633" y="4778181"/>
                </a:cubicBezTo>
                <a:cubicBezTo>
                  <a:pt x="9415633" y="4770311"/>
                  <a:pt x="9413561" y="4763509"/>
                  <a:pt x="9409417" y="4757775"/>
                </a:cubicBezTo>
                <a:cubicBezTo>
                  <a:pt x="9405273" y="4752040"/>
                  <a:pt x="9400062" y="4748127"/>
                  <a:pt x="9393783" y="4746034"/>
                </a:cubicBezTo>
                <a:cubicBezTo>
                  <a:pt x="9399058" y="4742853"/>
                  <a:pt x="9403013" y="4738897"/>
                  <a:pt x="9405650" y="4734167"/>
                </a:cubicBezTo>
                <a:cubicBezTo>
                  <a:pt x="9408287" y="4729437"/>
                  <a:pt x="9409606" y="4723891"/>
                  <a:pt x="9409606" y="4717528"/>
                </a:cubicBezTo>
                <a:cubicBezTo>
                  <a:pt x="9409606" y="4709575"/>
                  <a:pt x="9407367" y="4702753"/>
                  <a:pt x="9402888" y="4697060"/>
                </a:cubicBezTo>
                <a:cubicBezTo>
                  <a:pt x="9398409" y="4691367"/>
                  <a:pt x="9393051" y="4687454"/>
                  <a:pt x="9386814" y="4685319"/>
                </a:cubicBezTo>
                <a:cubicBezTo>
                  <a:pt x="9380577" y="4683184"/>
                  <a:pt x="9371055" y="4682117"/>
                  <a:pt x="9358246" y="4682117"/>
                </a:cubicBezTo>
                <a:close/>
                <a:moveTo>
                  <a:pt x="8735135" y="4682117"/>
                </a:moveTo>
                <a:lnTo>
                  <a:pt x="8735135" y="4815476"/>
                </a:lnTo>
                <a:lnTo>
                  <a:pt x="8757236" y="4815476"/>
                </a:lnTo>
                <a:lnTo>
                  <a:pt x="8757236" y="4702962"/>
                </a:lnTo>
                <a:lnTo>
                  <a:pt x="8794532" y="4815476"/>
                </a:lnTo>
                <a:lnTo>
                  <a:pt x="8814749" y="4815476"/>
                </a:lnTo>
                <a:lnTo>
                  <a:pt x="8854179" y="4708110"/>
                </a:lnTo>
                <a:lnTo>
                  <a:pt x="8854179" y="4815476"/>
                </a:lnTo>
                <a:lnTo>
                  <a:pt x="8876783" y="4815476"/>
                </a:lnTo>
                <a:lnTo>
                  <a:pt x="8876783" y="4682117"/>
                </a:lnTo>
                <a:lnTo>
                  <a:pt x="8844259" y="4682117"/>
                </a:lnTo>
                <a:lnTo>
                  <a:pt x="8805331" y="4788854"/>
                </a:lnTo>
                <a:lnTo>
                  <a:pt x="8770296" y="4682117"/>
                </a:lnTo>
                <a:close/>
                <a:moveTo>
                  <a:pt x="8465152" y="4682117"/>
                </a:moveTo>
                <a:lnTo>
                  <a:pt x="8465152" y="4700827"/>
                </a:lnTo>
                <a:lnTo>
                  <a:pt x="8508098" y="4700827"/>
                </a:lnTo>
                <a:lnTo>
                  <a:pt x="8508098" y="4815476"/>
                </a:lnTo>
                <a:lnTo>
                  <a:pt x="8530576" y="4815476"/>
                </a:lnTo>
                <a:lnTo>
                  <a:pt x="8530576" y="4700827"/>
                </a:lnTo>
                <a:lnTo>
                  <a:pt x="8573522" y="4700827"/>
                </a:lnTo>
                <a:lnTo>
                  <a:pt x="8573522" y="4682117"/>
                </a:lnTo>
                <a:close/>
                <a:moveTo>
                  <a:pt x="11203445" y="4679103"/>
                </a:moveTo>
                <a:cubicBezTo>
                  <a:pt x="11187623" y="4679103"/>
                  <a:pt x="11174751" y="4684126"/>
                  <a:pt x="11164831" y="4694172"/>
                </a:cubicBezTo>
                <a:cubicBezTo>
                  <a:pt x="11154911" y="4704218"/>
                  <a:pt x="11148946" y="4718784"/>
                  <a:pt x="11146937" y="4737871"/>
                </a:cubicBezTo>
                <a:lnTo>
                  <a:pt x="11119562" y="4737871"/>
                </a:lnTo>
                <a:lnTo>
                  <a:pt x="11119562" y="4682117"/>
                </a:lnTo>
                <a:lnTo>
                  <a:pt x="11096959" y="4682117"/>
                </a:lnTo>
                <a:lnTo>
                  <a:pt x="11096959" y="4815476"/>
                </a:lnTo>
                <a:lnTo>
                  <a:pt x="11119562" y="4815476"/>
                </a:lnTo>
                <a:lnTo>
                  <a:pt x="11119562" y="4756456"/>
                </a:lnTo>
                <a:lnTo>
                  <a:pt x="11146937" y="4756456"/>
                </a:lnTo>
                <a:cubicBezTo>
                  <a:pt x="11148193" y="4775711"/>
                  <a:pt x="11153843" y="4790864"/>
                  <a:pt x="11163889" y="4801914"/>
                </a:cubicBezTo>
                <a:cubicBezTo>
                  <a:pt x="11173935" y="4812965"/>
                  <a:pt x="11187288" y="4818490"/>
                  <a:pt x="11203947" y="4818490"/>
                </a:cubicBezTo>
                <a:cubicBezTo>
                  <a:pt x="11221863" y="4818490"/>
                  <a:pt x="11236053" y="4812546"/>
                  <a:pt x="11246517" y="4800658"/>
                </a:cubicBezTo>
                <a:cubicBezTo>
                  <a:pt x="11256981" y="4788771"/>
                  <a:pt x="11262213" y="4771316"/>
                  <a:pt x="11262213" y="4748294"/>
                </a:cubicBezTo>
                <a:cubicBezTo>
                  <a:pt x="11262213" y="4732137"/>
                  <a:pt x="11259681" y="4719287"/>
                  <a:pt x="11254617" y="4709743"/>
                </a:cubicBezTo>
                <a:cubicBezTo>
                  <a:pt x="11249551" y="4700199"/>
                  <a:pt x="11243127" y="4692707"/>
                  <a:pt x="11235341" y="4687265"/>
                </a:cubicBezTo>
                <a:cubicBezTo>
                  <a:pt x="11227555" y="4681824"/>
                  <a:pt x="11216923" y="4679103"/>
                  <a:pt x="11203445" y="4679103"/>
                </a:cubicBezTo>
                <a:close/>
                <a:moveTo>
                  <a:pt x="10769579" y="4679103"/>
                </a:moveTo>
                <a:cubicBezTo>
                  <a:pt x="10758109" y="4679103"/>
                  <a:pt x="10747499" y="4681803"/>
                  <a:pt x="10737746" y="4687202"/>
                </a:cubicBezTo>
                <a:cubicBezTo>
                  <a:pt x="10727993" y="4692602"/>
                  <a:pt x="10720731" y="4700702"/>
                  <a:pt x="10715959" y="4711501"/>
                </a:cubicBezTo>
                <a:cubicBezTo>
                  <a:pt x="10711187" y="4722300"/>
                  <a:pt x="10708801" y="4734900"/>
                  <a:pt x="10708801" y="4749299"/>
                </a:cubicBezTo>
                <a:cubicBezTo>
                  <a:pt x="10708801" y="4771567"/>
                  <a:pt x="10714347" y="4788666"/>
                  <a:pt x="10725439" y="4800596"/>
                </a:cubicBezTo>
                <a:cubicBezTo>
                  <a:pt x="10736532" y="4812525"/>
                  <a:pt x="10751203" y="4818490"/>
                  <a:pt x="10769453" y="4818490"/>
                </a:cubicBezTo>
                <a:cubicBezTo>
                  <a:pt x="10784019" y="4818490"/>
                  <a:pt x="10796305" y="4814157"/>
                  <a:pt x="10806309" y="4805493"/>
                </a:cubicBezTo>
                <a:cubicBezTo>
                  <a:pt x="10816313" y="4796828"/>
                  <a:pt x="10822529" y="4784836"/>
                  <a:pt x="10824957" y="4769516"/>
                </a:cubicBezTo>
                <a:lnTo>
                  <a:pt x="10802730" y="4766628"/>
                </a:lnTo>
                <a:cubicBezTo>
                  <a:pt x="10801139" y="4777929"/>
                  <a:pt x="10797372" y="4786301"/>
                  <a:pt x="10791429" y="4791743"/>
                </a:cubicBezTo>
                <a:cubicBezTo>
                  <a:pt x="10785485" y="4797184"/>
                  <a:pt x="10778076" y="4799905"/>
                  <a:pt x="10769202" y="4799905"/>
                </a:cubicBezTo>
                <a:cubicBezTo>
                  <a:pt x="10758151" y="4799905"/>
                  <a:pt x="10749194" y="4795845"/>
                  <a:pt x="10742329" y="4787724"/>
                </a:cubicBezTo>
                <a:cubicBezTo>
                  <a:pt x="10735465" y="4779604"/>
                  <a:pt x="10732032" y="4766586"/>
                  <a:pt x="10732032" y="4748671"/>
                </a:cubicBezTo>
                <a:cubicBezTo>
                  <a:pt x="10732032" y="4731007"/>
                  <a:pt x="10735590" y="4718094"/>
                  <a:pt x="10742706" y="4709931"/>
                </a:cubicBezTo>
                <a:cubicBezTo>
                  <a:pt x="10749822" y="4701769"/>
                  <a:pt x="10759072" y="4697688"/>
                  <a:pt x="10770458" y="4697688"/>
                </a:cubicBezTo>
                <a:cubicBezTo>
                  <a:pt x="10777992" y="4697688"/>
                  <a:pt x="10784417" y="4699948"/>
                  <a:pt x="10789733" y="4704469"/>
                </a:cubicBezTo>
                <a:cubicBezTo>
                  <a:pt x="10795049" y="4708989"/>
                  <a:pt x="10798753" y="4715729"/>
                  <a:pt x="10800847" y="4724686"/>
                </a:cubicBezTo>
                <a:lnTo>
                  <a:pt x="10822822" y="4721296"/>
                </a:lnTo>
                <a:cubicBezTo>
                  <a:pt x="10820227" y="4707817"/>
                  <a:pt x="10814325" y="4697416"/>
                  <a:pt x="10805116" y="4690091"/>
                </a:cubicBezTo>
                <a:cubicBezTo>
                  <a:pt x="10795907" y="4682766"/>
                  <a:pt x="10784061" y="4679103"/>
                  <a:pt x="10769579" y="4679103"/>
                </a:cubicBezTo>
                <a:close/>
                <a:moveTo>
                  <a:pt x="10627583" y="4679103"/>
                </a:moveTo>
                <a:cubicBezTo>
                  <a:pt x="10609165" y="4679103"/>
                  <a:pt x="10594180" y="4685298"/>
                  <a:pt x="10582627" y="4697688"/>
                </a:cubicBezTo>
                <a:cubicBezTo>
                  <a:pt x="10571075" y="4710078"/>
                  <a:pt x="10565298" y="4727491"/>
                  <a:pt x="10565298" y="4749927"/>
                </a:cubicBezTo>
                <a:cubicBezTo>
                  <a:pt x="10565298" y="4771609"/>
                  <a:pt x="10571012" y="4788457"/>
                  <a:pt x="10582439" y="4800470"/>
                </a:cubicBezTo>
                <a:cubicBezTo>
                  <a:pt x="10593866" y="4812483"/>
                  <a:pt x="10609333" y="4818490"/>
                  <a:pt x="10628839" y="4818490"/>
                </a:cubicBezTo>
                <a:cubicBezTo>
                  <a:pt x="10644326" y="4818490"/>
                  <a:pt x="10657051" y="4814723"/>
                  <a:pt x="10667013" y="4807188"/>
                </a:cubicBezTo>
                <a:cubicBezTo>
                  <a:pt x="10676975" y="4799654"/>
                  <a:pt x="10683798" y="4789064"/>
                  <a:pt x="10687481" y="4775418"/>
                </a:cubicBezTo>
                <a:lnTo>
                  <a:pt x="10664125" y="4772530"/>
                </a:lnTo>
                <a:cubicBezTo>
                  <a:pt x="10660692" y="4782073"/>
                  <a:pt x="10656046" y="4789022"/>
                  <a:pt x="10650186" y="4793375"/>
                </a:cubicBezTo>
                <a:cubicBezTo>
                  <a:pt x="10644326" y="4797728"/>
                  <a:pt x="10637252" y="4799905"/>
                  <a:pt x="10628964" y="4799905"/>
                </a:cubicBezTo>
                <a:cubicBezTo>
                  <a:pt x="10617830" y="4799905"/>
                  <a:pt x="10608537" y="4796012"/>
                  <a:pt x="10601087" y="4788227"/>
                </a:cubicBezTo>
                <a:cubicBezTo>
                  <a:pt x="10593636" y="4780441"/>
                  <a:pt x="10589492" y="4769223"/>
                  <a:pt x="10588655" y="4754573"/>
                </a:cubicBezTo>
                <a:lnTo>
                  <a:pt x="10688109" y="4754573"/>
                </a:lnTo>
                <a:cubicBezTo>
                  <a:pt x="10688193" y="4751894"/>
                  <a:pt x="10688235" y="4749885"/>
                  <a:pt x="10688235" y="4748545"/>
                </a:cubicBezTo>
                <a:cubicBezTo>
                  <a:pt x="10688235" y="4726528"/>
                  <a:pt x="10682584" y="4709450"/>
                  <a:pt x="10671282" y="4697311"/>
                </a:cubicBezTo>
                <a:cubicBezTo>
                  <a:pt x="10659981" y="4685172"/>
                  <a:pt x="10645414" y="4679103"/>
                  <a:pt x="10627583" y="4679103"/>
                </a:cubicBezTo>
                <a:close/>
                <a:moveTo>
                  <a:pt x="10213003" y="4679103"/>
                </a:moveTo>
                <a:cubicBezTo>
                  <a:pt x="10204297" y="4679103"/>
                  <a:pt x="10196888" y="4680798"/>
                  <a:pt x="10190777" y="4684189"/>
                </a:cubicBezTo>
                <a:cubicBezTo>
                  <a:pt x="10184665" y="4687579"/>
                  <a:pt x="10179182" y="4692665"/>
                  <a:pt x="10174327" y="4699446"/>
                </a:cubicBezTo>
                <a:lnTo>
                  <a:pt x="10174327" y="4682117"/>
                </a:lnTo>
                <a:lnTo>
                  <a:pt x="10153733" y="4682117"/>
                </a:lnTo>
                <a:lnTo>
                  <a:pt x="10153733" y="4866585"/>
                </a:lnTo>
                <a:lnTo>
                  <a:pt x="10176336" y="4866585"/>
                </a:lnTo>
                <a:lnTo>
                  <a:pt x="10176336" y="4801663"/>
                </a:lnTo>
                <a:cubicBezTo>
                  <a:pt x="10180187" y="4806518"/>
                  <a:pt x="10185105" y="4810537"/>
                  <a:pt x="10191091" y="4813718"/>
                </a:cubicBezTo>
                <a:cubicBezTo>
                  <a:pt x="10197077" y="4816899"/>
                  <a:pt x="10203837" y="4818490"/>
                  <a:pt x="10211371" y="4818490"/>
                </a:cubicBezTo>
                <a:cubicBezTo>
                  <a:pt x="10221668" y="4818490"/>
                  <a:pt x="10231483" y="4815581"/>
                  <a:pt x="10240818" y="4809762"/>
                </a:cubicBezTo>
                <a:cubicBezTo>
                  <a:pt x="10250152" y="4803944"/>
                  <a:pt x="10257268" y="4795573"/>
                  <a:pt x="10262165" y="4784648"/>
                </a:cubicBezTo>
                <a:cubicBezTo>
                  <a:pt x="10267063" y="4773723"/>
                  <a:pt x="10269511" y="4761437"/>
                  <a:pt x="10269511" y="4747792"/>
                </a:cubicBezTo>
                <a:cubicBezTo>
                  <a:pt x="10269511" y="4735067"/>
                  <a:pt x="10267293" y="4723368"/>
                  <a:pt x="10262856" y="4712694"/>
                </a:cubicBezTo>
                <a:cubicBezTo>
                  <a:pt x="10258419" y="4702020"/>
                  <a:pt x="10251847" y="4693753"/>
                  <a:pt x="10243141" y="4687893"/>
                </a:cubicBezTo>
                <a:cubicBezTo>
                  <a:pt x="10234435" y="4682033"/>
                  <a:pt x="10224389" y="4679103"/>
                  <a:pt x="10213003" y="4679103"/>
                </a:cubicBezTo>
                <a:close/>
                <a:moveTo>
                  <a:pt x="9837008" y="4679103"/>
                </a:moveTo>
                <a:cubicBezTo>
                  <a:pt x="9818590" y="4679103"/>
                  <a:pt x="9803605" y="4685298"/>
                  <a:pt x="9792052" y="4697688"/>
                </a:cubicBezTo>
                <a:cubicBezTo>
                  <a:pt x="9780499" y="4710078"/>
                  <a:pt x="9774723" y="4727491"/>
                  <a:pt x="9774723" y="4749927"/>
                </a:cubicBezTo>
                <a:cubicBezTo>
                  <a:pt x="9774723" y="4771609"/>
                  <a:pt x="9780437" y="4788457"/>
                  <a:pt x="9791864" y="4800470"/>
                </a:cubicBezTo>
                <a:cubicBezTo>
                  <a:pt x="9803291" y="4812483"/>
                  <a:pt x="9818757" y="4818490"/>
                  <a:pt x="9838263" y="4818490"/>
                </a:cubicBezTo>
                <a:cubicBezTo>
                  <a:pt x="9853751" y="4818490"/>
                  <a:pt x="9866476" y="4814723"/>
                  <a:pt x="9876438" y="4807188"/>
                </a:cubicBezTo>
                <a:cubicBezTo>
                  <a:pt x="9886400" y="4799654"/>
                  <a:pt x="9893223" y="4789064"/>
                  <a:pt x="9896906" y="4775418"/>
                </a:cubicBezTo>
                <a:lnTo>
                  <a:pt x="9873549" y="4772530"/>
                </a:lnTo>
                <a:cubicBezTo>
                  <a:pt x="9870117" y="4782073"/>
                  <a:pt x="9865471" y="4789022"/>
                  <a:pt x="9859611" y="4793375"/>
                </a:cubicBezTo>
                <a:cubicBezTo>
                  <a:pt x="9853751" y="4797728"/>
                  <a:pt x="9846677" y="4799905"/>
                  <a:pt x="9838389" y="4799905"/>
                </a:cubicBezTo>
                <a:cubicBezTo>
                  <a:pt x="9827255" y="4799905"/>
                  <a:pt x="9817962" y="4796012"/>
                  <a:pt x="9810511" y="4788227"/>
                </a:cubicBezTo>
                <a:cubicBezTo>
                  <a:pt x="9803061" y="4780441"/>
                  <a:pt x="9798917" y="4769223"/>
                  <a:pt x="9798080" y="4754573"/>
                </a:cubicBezTo>
                <a:lnTo>
                  <a:pt x="9897534" y="4754573"/>
                </a:lnTo>
                <a:cubicBezTo>
                  <a:pt x="9897618" y="4751894"/>
                  <a:pt x="9897660" y="4749885"/>
                  <a:pt x="9897660" y="4748545"/>
                </a:cubicBezTo>
                <a:cubicBezTo>
                  <a:pt x="9897660" y="4726528"/>
                  <a:pt x="9892009" y="4709450"/>
                  <a:pt x="9880707" y="4697311"/>
                </a:cubicBezTo>
                <a:cubicBezTo>
                  <a:pt x="9869406" y="4685172"/>
                  <a:pt x="9854839" y="4679103"/>
                  <a:pt x="9837008" y="4679103"/>
                </a:cubicBezTo>
                <a:close/>
                <a:moveTo>
                  <a:pt x="9549732" y="4679103"/>
                </a:moveTo>
                <a:cubicBezTo>
                  <a:pt x="9534831" y="4679103"/>
                  <a:pt x="9522776" y="4683059"/>
                  <a:pt x="9513567" y="4690970"/>
                </a:cubicBezTo>
                <a:cubicBezTo>
                  <a:pt x="9504358" y="4698881"/>
                  <a:pt x="9498749" y="4709073"/>
                  <a:pt x="9496740" y="4721547"/>
                </a:cubicBezTo>
                <a:lnTo>
                  <a:pt x="9518715" y="4725063"/>
                </a:lnTo>
                <a:cubicBezTo>
                  <a:pt x="9522399" y="4706897"/>
                  <a:pt x="9532989" y="4697813"/>
                  <a:pt x="9550485" y="4697813"/>
                </a:cubicBezTo>
                <a:cubicBezTo>
                  <a:pt x="9560531" y="4697813"/>
                  <a:pt x="9568757" y="4701518"/>
                  <a:pt x="9575161" y="4708927"/>
                </a:cubicBezTo>
                <a:cubicBezTo>
                  <a:pt x="9581565" y="4716336"/>
                  <a:pt x="9585479" y="4725984"/>
                  <a:pt x="9586902" y="4737871"/>
                </a:cubicBezTo>
                <a:lnTo>
                  <a:pt x="9539812" y="4737871"/>
                </a:lnTo>
                <a:lnTo>
                  <a:pt x="9539812" y="4756456"/>
                </a:lnTo>
                <a:lnTo>
                  <a:pt x="9586902" y="4756456"/>
                </a:lnTo>
                <a:cubicBezTo>
                  <a:pt x="9585479" y="4770939"/>
                  <a:pt x="9581733" y="4781801"/>
                  <a:pt x="9575663" y="4789043"/>
                </a:cubicBezTo>
                <a:cubicBezTo>
                  <a:pt x="9569594" y="4796284"/>
                  <a:pt x="9561159" y="4799905"/>
                  <a:pt x="9550360" y="4799905"/>
                </a:cubicBezTo>
                <a:cubicBezTo>
                  <a:pt x="9531273" y="4799905"/>
                  <a:pt x="9520013" y="4788854"/>
                  <a:pt x="9516581" y="4766753"/>
                </a:cubicBezTo>
                <a:lnTo>
                  <a:pt x="9494480" y="4769642"/>
                </a:lnTo>
                <a:cubicBezTo>
                  <a:pt x="9496824" y="4784292"/>
                  <a:pt x="9502914" y="4796096"/>
                  <a:pt x="9512751" y="4805053"/>
                </a:cubicBezTo>
                <a:cubicBezTo>
                  <a:pt x="9522587" y="4814011"/>
                  <a:pt x="9535459" y="4818490"/>
                  <a:pt x="9551365" y="4818490"/>
                </a:cubicBezTo>
                <a:cubicBezTo>
                  <a:pt x="9570285" y="4819578"/>
                  <a:pt x="9584935" y="4813571"/>
                  <a:pt x="9595315" y="4800470"/>
                </a:cubicBezTo>
                <a:cubicBezTo>
                  <a:pt x="9605696" y="4787368"/>
                  <a:pt x="9610635" y="4770144"/>
                  <a:pt x="9610133" y="4748796"/>
                </a:cubicBezTo>
                <a:cubicBezTo>
                  <a:pt x="9610133" y="4727114"/>
                  <a:pt x="9604733" y="4710078"/>
                  <a:pt x="9593934" y="4697688"/>
                </a:cubicBezTo>
                <a:cubicBezTo>
                  <a:pt x="9583135" y="4685298"/>
                  <a:pt x="9568401" y="4679103"/>
                  <a:pt x="9549732" y="4679103"/>
                </a:cubicBezTo>
                <a:close/>
                <a:moveTo>
                  <a:pt x="8646383" y="4679103"/>
                </a:moveTo>
                <a:cubicBezTo>
                  <a:pt x="8627965" y="4679103"/>
                  <a:pt x="8612980" y="4685298"/>
                  <a:pt x="8601427" y="4697688"/>
                </a:cubicBezTo>
                <a:cubicBezTo>
                  <a:pt x="8589875" y="4710078"/>
                  <a:pt x="8584098" y="4727491"/>
                  <a:pt x="8584098" y="4749927"/>
                </a:cubicBezTo>
                <a:cubicBezTo>
                  <a:pt x="8584098" y="4771609"/>
                  <a:pt x="8589812" y="4788457"/>
                  <a:pt x="8601239" y="4800470"/>
                </a:cubicBezTo>
                <a:cubicBezTo>
                  <a:pt x="8612666" y="4812483"/>
                  <a:pt x="8628133" y="4818490"/>
                  <a:pt x="8647638" y="4818490"/>
                </a:cubicBezTo>
                <a:cubicBezTo>
                  <a:pt x="8663126" y="4818490"/>
                  <a:pt x="8675851" y="4814723"/>
                  <a:pt x="8685813" y="4807188"/>
                </a:cubicBezTo>
                <a:cubicBezTo>
                  <a:pt x="8695775" y="4799654"/>
                  <a:pt x="8702598" y="4789064"/>
                  <a:pt x="8706281" y="4775418"/>
                </a:cubicBezTo>
                <a:lnTo>
                  <a:pt x="8682925" y="4772530"/>
                </a:lnTo>
                <a:cubicBezTo>
                  <a:pt x="8679492" y="4782073"/>
                  <a:pt x="8674846" y="4789022"/>
                  <a:pt x="8668986" y="4793375"/>
                </a:cubicBezTo>
                <a:cubicBezTo>
                  <a:pt x="8663126" y="4797728"/>
                  <a:pt x="8656052" y="4799905"/>
                  <a:pt x="8647764" y="4799905"/>
                </a:cubicBezTo>
                <a:cubicBezTo>
                  <a:pt x="8636630" y="4799905"/>
                  <a:pt x="8627337" y="4796012"/>
                  <a:pt x="8619887" y="4788227"/>
                </a:cubicBezTo>
                <a:cubicBezTo>
                  <a:pt x="8612436" y="4780441"/>
                  <a:pt x="8608292" y="4769223"/>
                  <a:pt x="8607455" y="4754573"/>
                </a:cubicBezTo>
                <a:lnTo>
                  <a:pt x="8706909" y="4754573"/>
                </a:lnTo>
                <a:cubicBezTo>
                  <a:pt x="8706993" y="4751894"/>
                  <a:pt x="8707035" y="4749885"/>
                  <a:pt x="8707035" y="4748545"/>
                </a:cubicBezTo>
                <a:cubicBezTo>
                  <a:pt x="8707035" y="4726528"/>
                  <a:pt x="8701384" y="4709450"/>
                  <a:pt x="8690082" y="4697311"/>
                </a:cubicBezTo>
                <a:cubicBezTo>
                  <a:pt x="8678781" y="4685172"/>
                  <a:pt x="8664214" y="4679103"/>
                  <a:pt x="8646383" y="4679103"/>
                </a:cubicBezTo>
                <a:close/>
                <a:moveTo>
                  <a:pt x="8400365" y="4679103"/>
                </a:moveTo>
                <a:cubicBezTo>
                  <a:pt x="8388896" y="4679103"/>
                  <a:pt x="8378808" y="4680673"/>
                  <a:pt x="8370102" y="4683812"/>
                </a:cubicBezTo>
                <a:cubicBezTo>
                  <a:pt x="8361395" y="4686951"/>
                  <a:pt x="8354740" y="4691430"/>
                  <a:pt x="8350136" y="4697248"/>
                </a:cubicBezTo>
                <a:cubicBezTo>
                  <a:pt x="8345531" y="4703067"/>
                  <a:pt x="8342225" y="4710706"/>
                  <a:pt x="8340215" y="4720166"/>
                </a:cubicBezTo>
                <a:lnTo>
                  <a:pt x="8362316" y="4723179"/>
                </a:lnTo>
                <a:cubicBezTo>
                  <a:pt x="8364744" y="4713719"/>
                  <a:pt x="8368490" y="4707127"/>
                  <a:pt x="8373555" y="4703401"/>
                </a:cubicBezTo>
                <a:cubicBezTo>
                  <a:pt x="8378620" y="4699676"/>
                  <a:pt x="8386468" y="4697813"/>
                  <a:pt x="8397100" y="4697813"/>
                </a:cubicBezTo>
                <a:cubicBezTo>
                  <a:pt x="8408485" y="4697813"/>
                  <a:pt x="8417066" y="4700367"/>
                  <a:pt x="8422843" y="4705473"/>
                </a:cubicBezTo>
                <a:cubicBezTo>
                  <a:pt x="8427112" y="4709241"/>
                  <a:pt x="8429247" y="4715729"/>
                  <a:pt x="8429247" y="4724937"/>
                </a:cubicBezTo>
                <a:cubicBezTo>
                  <a:pt x="8429247" y="4725775"/>
                  <a:pt x="8429205" y="4727742"/>
                  <a:pt x="8429121" y="4730839"/>
                </a:cubicBezTo>
                <a:cubicBezTo>
                  <a:pt x="8420499" y="4733853"/>
                  <a:pt x="8407062" y="4736448"/>
                  <a:pt x="8388812" y="4738625"/>
                </a:cubicBezTo>
                <a:cubicBezTo>
                  <a:pt x="8379855" y="4739713"/>
                  <a:pt x="8373157" y="4740843"/>
                  <a:pt x="8368721" y="4742015"/>
                </a:cubicBezTo>
                <a:cubicBezTo>
                  <a:pt x="8362693" y="4743690"/>
                  <a:pt x="8357272" y="4746159"/>
                  <a:pt x="8352459" y="4749424"/>
                </a:cubicBezTo>
                <a:cubicBezTo>
                  <a:pt x="8347645" y="4752689"/>
                  <a:pt x="8343752" y="4757021"/>
                  <a:pt x="8340780" y="4762421"/>
                </a:cubicBezTo>
                <a:cubicBezTo>
                  <a:pt x="8337809" y="4767821"/>
                  <a:pt x="8336323" y="4773786"/>
                  <a:pt x="8336323" y="4780315"/>
                </a:cubicBezTo>
                <a:cubicBezTo>
                  <a:pt x="8336323" y="4791450"/>
                  <a:pt x="8340257" y="4800596"/>
                  <a:pt x="8348127" y="4807753"/>
                </a:cubicBezTo>
                <a:cubicBezTo>
                  <a:pt x="8355996" y="4814911"/>
                  <a:pt x="8367255" y="4818490"/>
                  <a:pt x="8381906" y="4818490"/>
                </a:cubicBezTo>
                <a:cubicBezTo>
                  <a:pt x="8390780" y="4818490"/>
                  <a:pt x="8399089" y="4817025"/>
                  <a:pt x="8406832" y="4814095"/>
                </a:cubicBezTo>
                <a:cubicBezTo>
                  <a:pt x="8414576" y="4811165"/>
                  <a:pt x="8422633" y="4806142"/>
                  <a:pt x="8431005" y="4799026"/>
                </a:cubicBezTo>
                <a:cubicBezTo>
                  <a:pt x="8431675" y="4805305"/>
                  <a:pt x="8433182" y="4810788"/>
                  <a:pt x="8435526" y="4815476"/>
                </a:cubicBezTo>
                <a:lnTo>
                  <a:pt x="8459134" y="4815476"/>
                </a:lnTo>
                <a:cubicBezTo>
                  <a:pt x="8456287" y="4810369"/>
                  <a:pt x="8454383" y="4805032"/>
                  <a:pt x="8453420" y="4799465"/>
                </a:cubicBezTo>
                <a:cubicBezTo>
                  <a:pt x="8452457" y="4793898"/>
                  <a:pt x="8451976" y="4780608"/>
                  <a:pt x="8451976" y="4759596"/>
                </a:cubicBezTo>
                <a:lnTo>
                  <a:pt x="8451976" y="4729458"/>
                </a:lnTo>
                <a:cubicBezTo>
                  <a:pt x="8451976" y="4719412"/>
                  <a:pt x="8451599" y="4712464"/>
                  <a:pt x="8450846" y="4708613"/>
                </a:cubicBezTo>
                <a:cubicBezTo>
                  <a:pt x="8449506" y="4702418"/>
                  <a:pt x="8447162" y="4697290"/>
                  <a:pt x="8443814" y="4693230"/>
                </a:cubicBezTo>
                <a:cubicBezTo>
                  <a:pt x="8440465" y="4689170"/>
                  <a:pt x="8435233" y="4685800"/>
                  <a:pt x="8428117" y="4683121"/>
                </a:cubicBezTo>
                <a:cubicBezTo>
                  <a:pt x="8421001" y="4680442"/>
                  <a:pt x="8411751" y="4679103"/>
                  <a:pt x="8400365" y="4679103"/>
                </a:cubicBezTo>
                <a:close/>
                <a:moveTo>
                  <a:pt x="8271624" y="4679103"/>
                </a:moveTo>
                <a:cubicBezTo>
                  <a:pt x="8246007" y="4679103"/>
                  <a:pt x="8229850" y="4691618"/>
                  <a:pt x="8223153" y="4716649"/>
                </a:cubicBezTo>
                <a:lnTo>
                  <a:pt x="8244626" y="4720166"/>
                </a:lnTo>
                <a:cubicBezTo>
                  <a:pt x="8249733" y="4705180"/>
                  <a:pt x="8258648" y="4697688"/>
                  <a:pt x="8271373" y="4697688"/>
                </a:cubicBezTo>
                <a:cubicBezTo>
                  <a:pt x="8277819" y="4697688"/>
                  <a:pt x="8283072" y="4699509"/>
                  <a:pt x="8287133" y="4703150"/>
                </a:cubicBezTo>
                <a:cubicBezTo>
                  <a:pt x="8291193" y="4706792"/>
                  <a:pt x="8293223" y="4711668"/>
                  <a:pt x="8293223" y="4717780"/>
                </a:cubicBezTo>
                <a:cubicBezTo>
                  <a:pt x="8293223" y="4722803"/>
                  <a:pt x="8291674" y="4726988"/>
                  <a:pt x="8288577" y="4730337"/>
                </a:cubicBezTo>
                <a:cubicBezTo>
                  <a:pt x="8285479" y="4733686"/>
                  <a:pt x="8282193" y="4735695"/>
                  <a:pt x="8278719" y="4736365"/>
                </a:cubicBezTo>
                <a:cubicBezTo>
                  <a:pt x="8275245" y="4737034"/>
                  <a:pt x="8268736" y="4737411"/>
                  <a:pt x="8259192" y="4737495"/>
                </a:cubicBezTo>
                <a:lnTo>
                  <a:pt x="8259192" y="4755201"/>
                </a:lnTo>
                <a:cubicBezTo>
                  <a:pt x="8261871" y="4755117"/>
                  <a:pt x="8263587" y="4755075"/>
                  <a:pt x="8264341" y="4755075"/>
                </a:cubicBezTo>
                <a:cubicBezTo>
                  <a:pt x="8273801" y="4755075"/>
                  <a:pt x="8280331" y="4755556"/>
                  <a:pt x="8283930" y="4756519"/>
                </a:cubicBezTo>
                <a:cubicBezTo>
                  <a:pt x="8287530" y="4757482"/>
                  <a:pt x="8290921" y="4759889"/>
                  <a:pt x="8294102" y="4763740"/>
                </a:cubicBezTo>
                <a:cubicBezTo>
                  <a:pt x="8297283" y="4767591"/>
                  <a:pt x="8298874" y="4772111"/>
                  <a:pt x="8298874" y="4777302"/>
                </a:cubicBezTo>
                <a:cubicBezTo>
                  <a:pt x="8298874" y="4783999"/>
                  <a:pt x="8296341" y="4789503"/>
                  <a:pt x="8291276" y="4793815"/>
                </a:cubicBezTo>
                <a:cubicBezTo>
                  <a:pt x="8286212" y="4798126"/>
                  <a:pt x="8279870" y="4800282"/>
                  <a:pt x="8272252" y="4800282"/>
                </a:cubicBezTo>
                <a:cubicBezTo>
                  <a:pt x="8264634" y="4800282"/>
                  <a:pt x="8257874" y="4797938"/>
                  <a:pt x="8251972" y="4793249"/>
                </a:cubicBezTo>
                <a:cubicBezTo>
                  <a:pt x="8246070" y="4788561"/>
                  <a:pt x="8242156" y="4781948"/>
                  <a:pt x="8240231" y="4773409"/>
                </a:cubicBezTo>
                <a:lnTo>
                  <a:pt x="8219009" y="4777929"/>
                </a:lnTo>
                <a:cubicBezTo>
                  <a:pt x="8223864" y="4804970"/>
                  <a:pt x="8241487" y="4818490"/>
                  <a:pt x="8271875" y="4818490"/>
                </a:cubicBezTo>
                <a:cubicBezTo>
                  <a:pt x="8287530" y="4818490"/>
                  <a:pt x="8299711" y="4814764"/>
                  <a:pt x="8308417" y="4807314"/>
                </a:cubicBezTo>
                <a:cubicBezTo>
                  <a:pt x="8317124" y="4799863"/>
                  <a:pt x="8321477" y="4790152"/>
                  <a:pt x="8321477" y="4778181"/>
                </a:cubicBezTo>
                <a:cubicBezTo>
                  <a:pt x="8321477" y="4770562"/>
                  <a:pt x="8319803" y="4763970"/>
                  <a:pt x="8316454" y="4758403"/>
                </a:cubicBezTo>
                <a:cubicBezTo>
                  <a:pt x="8313105" y="4752836"/>
                  <a:pt x="8308082" y="4748252"/>
                  <a:pt x="8301385" y="4744652"/>
                </a:cubicBezTo>
                <a:cubicBezTo>
                  <a:pt x="8311933" y="4738206"/>
                  <a:pt x="8317207" y="4729542"/>
                  <a:pt x="8317207" y="4718659"/>
                </a:cubicBezTo>
                <a:cubicBezTo>
                  <a:pt x="8317207" y="4707859"/>
                  <a:pt x="8313168" y="4698567"/>
                  <a:pt x="8305089" y="4690781"/>
                </a:cubicBezTo>
                <a:cubicBezTo>
                  <a:pt x="8297011" y="4682996"/>
                  <a:pt x="8285856" y="4679103"/>
                  <a:pt x="8271624" y="4679103"/>
                </a:cubicBezTo>
                <a:close/>
                <a:moveTo>
                  <a:pt x="11102609" y="4484933"/>
                </a:moveTo>
                <a:lnTo>
                  <a:pt x="11102609" y="4510676"/>
                </a:lnTo>
                <a:lnTo>
                  <a:pt x="11115418" y="4510676"/>
                </a:lnTo>
                <a:cubicBezTo>
                  <a:pt x="11115167" y="4518294"/>
                  <a:pt x="11113911" y="4524133"/>
                  <a:pt x="11111651" y="4528194"/>
                </a:cubicBezTo>
                <a:cubicBezTo>
                  <a:pt x="11109391" y="4532254"/>
                  <a:pt x="11105875" y="4535330"/>
                  <a:pt x="11101103" y="4537423"/>
                </a:cubicBezTo>
                <a:lnTo>
                  <a:pt x="11107381" y="4547092"/>
                </a:lnTo>
                <a:cubicBezTo>
                  <a:pt x="11114665" y="4543911"/>
                  <a:pt x="11119981" y="4539411"/>
                  <a:pt x="11123329" y="4533593"/>
                </a:cubicBezTo>
                <a:cubicBezTo>
                  <a:pt x="11126678" y="4527775"/>
                  <a:pt x="11128352" y="4520136"/>
                  <a:pt x="11128352" y="4510676"/>
                </a:cubicBezTo>
                <a:lnTo>
                  <a:pt x="11128352" y="4484933"/>
                </a:lnTo>
                <a:close/>
                <a:moveTo>
                  <a:pt x="9214436" y="4452033"/>
                </a:moveTo>
                <a:lnTo>
                  <a:pt x="9241811" y="4452033"/>
                </a:lnTo>
                <a:cubicBezTo>
                  <a:pt x="9251606" y="4452033"/>
                  <a:pt x="9258722" y="4452514"/>
                  <a:pt x="9263159" y="4453477"/>
                </a:cubicBezTo>
                <a:cubicBezTo>
                  <a:pt x="9267596" y="4454440"/>
                  <a:pt x="9271196" y="4456742"/>
                  <a:pt x="9273958" y="4460384"/>
                </a:cubicBezTo>
                <a:cubicBezTo>
                  <a:pt x="9276721" y="4464025"/>
                  <a:pt x="9278102" y="4467981"/>
                  <a:pt x="9278102" y="4472250"/>
                </a:cubicBezTo>
                <a:cubicBezTo>
                  <a:pt x="9277851" y="4479534"/>
                  <a:pt x="9275339" y="4484661"/>
                  <a:pt x="9270568" y="4487633"/>
                </a:cubicBezTo>
                <a:cubicBezTo>
                  <a:pt x="9265796" y="4490605"/>
                  <a:pt x="9257006" y="4492091"/>
                  <a:pt x="9244197" y="4492091"/>
                </a:cubicBezTo>
                <a:lnTo>
                  <a:pt x="9214436" y="4492091"/>
                </a:lnTo>
                <a:close/>
                <a:moveTo>
                  <a:pt x="7871412" y="4452033"/>
                </a:moveTo>
                <a:lnTo>
                  <a:pt x="7898787" y="4452033"/>
                </a:lnTo>
                <a:cubicBezTo>
                  <a:pt x="7908581" y="4452033"/>
                  <a:pt x="7915697" y="4452514"/>
                  <a:pt x="7920134" y="4453477"/>
                </a:cubicBezTo>
                <a:cubicBezTo>
                  <a:pt x="7924571" y="4454440"/>
                  <a:pt x="7928171" y="4456742"/>
                  <a:pt x="7930933" y="4460384"/>
                </a:cubicBezTo>
                <a:cubicBezTo>
                  <a:pt x="7933696" y="4464025"/>
                  <a:pt x="7935077" y="4467981"/>
                  <a:pt x="7935077" y="4472250"/>
                </a:cubicBezTo>
                <a:cubicBezTo>
                  <a:pt x="7934826" y="4479534"/>
                  <a:pt x="7932315" y="4484661"/>
                  <a:pt x="7927543" y="4487633"/>
                </a:cubicBezTo>
                <a:cubicBezTo>
                  <a:pt x="7922771" y="4490605"/>
                  <a:pt x="7913981" y="4492091"/>
                  <a:pt x="7901173" y="4492091"/>
                </a:cubicBezTo>
                <a:lnTo>
                  <a:pt x="7871412" y="4492091"/>
                </a:lnTo>
                <a:close/>
                <a:moveTo>
                  <a:pt x="11305671" y="4443745"/>
                </a:moveTo>
                <a:lnTo>
                  <a:pt x="11305671" y="4452033"/>
                </a:lnTo>
                <a:cubicBezTo>
                  <a:pt x="11305671" y="4461995"/>
                  <a:pt x="11304457" y="4469530"/>
                  <a:pt x="11302030" y="4474636"/>
                </a:cubicBezTo>
                <a:cubicBezTo>
                  <a:pt x="11298849" y="4481250"/>
                  <a:pt x="11293867" y="4486461"/>
                  <a:pt x="11287087" y="4490270"/>
                </a:cubicBezTo>
                <a:cubicBezTo>
                  <a:pt x="11280305" y="4494079"/>
                  <a:pt x="11272562" y="4495984"/>
                  <a:pt x="11263855" y="4495984"/>
                </a:cubicBezTo>
                <a:cubicBezTo>
                  <a:pt x="11255065" y="4495984"/>
                  <a:pt x="11248389" y="4493975"/>
                  <a:pt x="11243827" y="4489956"/>
                </a:cubicBezTo>
                <a:cubicBezTo>
                  <a:pt x="11239264" y="4485938"/>
                  <a:pt x="11236983" y="4480915"/>
                  <a:pt x="11236983" y="4474887"/>
                </a:cubicBezTo>
                <a:cubicBezTo>
                  <a:pt x="11236983" y="4470953"/>
                  <a:pt x="11238029" y="4467374"/>
                  <a:pt x="11240122" y="4464151"/>
                </a:cubicBezTo>
                <a:cubicBezTo>
                  <a:pt x="11242215" y="4460928"/>
                  <a:pt x="11245187" y="4458479"/>
                  <a:pt x="11249037" y="4456805"/>
                </a:cubicBezTo>
                <a:cubicBezTo>
                  <a:pt x="11252889" y="4455131"/>
                  <a:pt x="11259461" y="4453624"/>
                  <a:pt x="11268753" y="4452284"/>
                </a:cubicBezTo>
                <a:cubicBezTo>
                  <a:pt x="11285161" y="4449940"/>
                  <a:pt x="11297467" y="4447094"/>
                  <a:pt x="11305671" y="4443745"/>
                </a:cubicBezTo>
                <a:close/>
                <a:moveTo>
                  <a:pt x="9905497" y="4443745"/>
                </a:moveTo>
                <a:lnTo>
                  <a:pt x="9905497" y="4452033"/>
                </a:lnTo>
                <a:cubicBezTo>
                  <a:pt x="9905497" y="4461995"/>
                  <a:pt x="9904283" y="4469530"/>
                  <a:pt x="9901855" y="4474636"/>
                </a:cubicBezTo>
                <a:cubicBezTo>
                  <a:pt x="9898674" y="4481250"/>
                  <a:pt x="9893693" y="4486461"/>
                  <a:pt x="9886911" y="4490270"/>
                </a:cubicBezTo>
                <a:cubicBezTo>
                  <a:pt x="9880131" y="4494079"/>
                  <a:pt x="9872387" y="4495984"/>
                  <a:pt x="9863681" y="4495984"/>
                </a:cubicBezTo>
                <a:cubicBezTo>
                  <a:pt x="9854890" y="4495984"/>
                  <a:pt x="9848214" y="4493975"/>
                  <a:pt x="9843651" y="4489956"/>
                </a:cubicBezTo>
                <a:cubicBezTo>
                  <a:pt x="9839089" y="4485938"/>
                  <a:pt x="9836807" y="4480915"/>
                  <a:pt x="9836807" y="4474887"/>
                </a:cubicBezTo>
                <a:cubicBezTo>
                  <a:pt x="9836807" y="4470953"/>
                  <a:pt x="9837854" y="4467374"/>
                  <a:pt x="9839947" y="4464151"/>
                </a:cubicBezTo>
                <a:cubicBezTo>
                  <a:pt x="9842040" y="4460928"/>
                  <a:pt x="9845012" y="4458479"/>
                  <a:pt x="9848863" y="4456805"/>
                </a:cubicBezTo>
                <a:cubicBezTo>
                  <a:pt x="9852714" y="4455131"/>
                  <a:pt x="9859285" y="4453624"/>
                  <a:pt x="9868578" y="4452284"/>
                </a:cubicBezTo>
                <a:cubicBezTo>
                  <a:pt x="9884986" y="4449940"/>
                  <a:pt x="9897292" y="4447094"/>
                  <a:pt x="9905497" y="4443745"/>
                </a:cubicBezTo>
                <a:close/>
                <a:moveTo>
                  <a:pt x="8562471" y="4443745"/>
                </a:moveTo>
                <a:lnTo>
                  <a:pt x="8562471" y="4452033"/>
                </a:lnTo>
                <a:cubicBezTo>
                  <a:pt x="8562471" y="4461995"/>
                  <a:pt x="8561258" y="4469530"/>
                  <a:pt x="8558830" y="4474636"/>
                </a:cubicBezTo>
                <a:cubicBezTo>
                  <a:pt x="8555649" y="4481250"/>
                  <a:pt x="8550668" y="4486461"/>
                  <a:pt x="8543887" y="4490270"/>
                </a:cubicBezTo>
                <a:cubicBezTo>
                  <a:pt x="8537106" y="4494079"/>
                  <a:pt x="8529362" y="4495984"/>
                  <a:pt x="8520655" y="4495984"/>
                </a:cubicBezTo>
                <a:cubicBezTo>
                  <a:pt x="8511865" y="4495984"/>
                  <a:pt x="8505189" y="4493975"/>
                  <a:pt x="8500627" y="4489956"/>
                </a:cubicBezTo>
                <a:cubicBezTo>
                  <a:pt x="8496064" y="4485938"/>
                  <a:pt x="8493783" y="4480915"/>
                  <a:pt x="8493783" y="4474887"/>
                </a:cubicBezTo>
                <a:cubicBezTo>
                  <a:pt x="8493783" y="4470953"/>
                  <a:pt x="8494829" y="4467374"/>
                  <a:pt x="8496922" y="4464151"/>
                </a:cubicBezTo>
                <a:cubicBezTo>
                  <a:pt x="8499015" y="4460928"/>
                  <a:pt x="8501987" y="4458479"/>
                  <a:pt x="8505838" y="4456805"/>
                </a:cubicBezTo>
                <a:cubicBezTo>
                  <a:pt x="8509689" y="4455131"/>
                  <a:pt x="8516260" y="4453624"/>
                  <a:pt x="8525553" y="4452284"/>
                </a:cubicBezTo>
                <a:cubicBezTo>
                  <a:pt x="8541961" y="4449940"/>
                  <a:pt x="8554267" y="4447094"/>
                  <a:pt x="8562471" y="4443745"/>
                </a:cubicBezTo>
                <a:close/>
                <a:moveTo>
                  <a:pt x="8210047" y="4443745"/>
                </a:moveTo>
                <a:lnTo>
                  <a:pt x="8210047" y="4452033"/>
                </a:lnTo>
                <a:cubicBezTo>
                  <a:pt x="8210047" y="4461995"/>
                  <a:pt x="8208833" y="4469530"/>
                  <a:pt x="8206405" y="4474636"/>
                </a:cubicBezTo>
                <a:cubicBezTo>
                  <a:pt x="8203224" y="4481250"/>
                  <a:pt x="8198243" y="4486461"/>
                  <a:pt x="8191462" y="4490270"/>
                </a:cubicBezTo>
                <a:cubicBezTo>
                  <a:pt x="8184681" y="4494079"/>
                  <a:pt x="8176937" y="4495984"/>
                  <a:pt x="8168231" y="4495984"/>
                </a:cubicBezTo>
                <a:cubicBezTo>
                  <a:pt x="8159440" y="4495984"/>
                  <a:pt x="8152764" y="4493975"/>
                  <a:pt x="8148202" y="4489956"/>
                </a:cubicBezTo>
                <a:cubicBezTo>
                  <a:pt x="8143639" y="4485938"/>
                  <a:pt x="8141358" y="4480915"/>
                  <a:pt x="8141358" y="4474887"/>
                </a:cubicBezTo>
                <a:cubicBezTo>
                  <a:pt x="8141358" y="4470953"/>
                  <a:pt x="8142404" y="4467374"/>
                  <a:pt x="8144497" y="4464151"/>
                </a:cubicBezTo>
                <a:cubicBezTo>
                  <a:pt x="8146590" y="4460928"/>
                  <a:pt x="8149562" y="4458479"/>
                  <a:pt x="8153413" y="4456805"/>
                </a:cubicBezTo>
                <a:cubicBezTo>
                  <a:pt x="8157264" y="4455131"/>
                  <a:pt x="8163836" y="4453624"/>
                  <a:pt x="8173128" y="4452284"/>
                </a:cubicBezTo>
                <a:cubicBezTo>
                  <a:pt x="8189536" y="4449940"/>
                  <a:pt x="8201842" y="4447094"/>
                  <a:pt x="8210047" y="4443745"/>
                </a:cubicBezTo>
                <a:close/>
                <a:moveTo>
                  <a:pt x="9214436" y="4396027"/>
                </a:moveTo>
                <a:lnTo>
                  <a:pt x="9239300" y="4396027"/>
                </a:lnTo>
                <a:cubicBezTo>
                  <a:pt x="9251355" y="4396027"/>
                  <a:pt x="9259873" y="4397409"/>
                  <a:pt x="9264854" y="4400171"/>
                </a:cubicBezTo>
                <a:cubicBezTo>
                  <a:pt x="9269835" y="4402934"/>
                  <a:pt x="9272326" y="4407831"/>
                  <a:pt x="9272326" y="4414863"/>
                </a:cubicBezTo>
                <a:cubicBezTo>
                  <a:pt x="9272326" y="4419133"/>
                  <a:pt x="9270903" y="4422795"/>
                  <a:pt x="9268056" y="4425851"/>
                </a:cubicBezTo>
                <a:cubicBezTo>
                  <a:pt x="9265210" y="4428907"/>
                  <a:pt x="9261987" y="4430937"/>
                  <a:pt x="9258387" y="4431941"/>
                </a:cubicBezTo>
                <a:cubicBezTo>
                  <a:pt x="9254787" y="4432946"/>
                  <a:pt x="9248174" y="4433448"/>
                  <a:pt x="9238547" y="4433448"/>
                </a:cubicBezTo>
                <a:lnTo>
                  <a:pt x="9214436" y="4433448"/>
                </a:lnTo>
                <a:close/>
                <a:moveTo>
                  <a:pt x="9051563" y="4396027"/>
                </a:moveTo>
                <a:lnTo>
                  <a:pt x="9083709" y="4396027"/>
                </a:lnTo>
                <a:lnTo>
                  <a:pt x="9083709" y="4440104"/>
                </a:lnTo>
                <a:lnTo>
                  <a:pt x="9058721" y="4440104"/>
                </a:lnTo>
                <a:cubicBezTo>
                  <a:pt x="9044154" y="4440104"/>
                  <a:pt x="9034003" y="4438241"/>
                  <a:pt x="9028269" y="4434516"/>
                </a:cubicBezTo>
                <a:cubicBezTo>
                  <a:pt x="9022534" y="4430790"/>
                  <a:pt x="9019667" y="4424951"/>
                  <a:pt x="9019667" y="4416998"/>
                </a:cubicBezTo>
                <a:cubicBezTo>
                  <a:pt x="9019667" y="4411389"/>
                  <a:pt x="9021613" y="4406492"/>
                  <a:pt x="9025506" y="4402306"/>
                </a:cubicBezTo>
                <a:cubicBezTo>
                  <a:pt x="9029399" y="4398120"/>
                  <a:pt x="9038084" y="4396027"/>
                  <a:pt x="9051563" y="4396027"/>
                </a:cubicBezTo>
                <a:close/>
                <a:moveTo>
                  <a:pt x="7871412" y="4396027"/>
                </a:moveTo>
                <a:lnTo>
                  <a:pt x="7896275" y="4396027"/>
                </a:lnTo>
                <a:cubicBezTo>
                  <a:pt x="7908330" y="4396027"/>
                  <a:pt x="7916848" y="4397409"/>
                  <a:pt x="7921829" y="4400171"/>
                </a:cubicBezTo>
                <a:cubicBezTo>
                  <a:pt x="7926810" y="4402934"/>
                  <a:pt x="7929301" y="4407831"/>
                  <a:pt x="7929301" y="4414863"/>
                </a:cubicBezTo>
                <a:cubicBezTo>
                  <a:pt x="7929301" y="4419133"/>
                  <a:pt x="7927878" y="4422795"/>
                  <a:pt x="7925032" y="4425851"/>
                </a:cubicBezTo>
                <a:cubicBezTo>
                  <a:pt x="7922185" y="4428907"/>
                  <a:pt x="7918962" y="4430937"/>
                  <a:pt x="7915362" y="4431941"/>
                </a:cubicBezTo>
                <a:cubicBezTo>
                  <a:pt x="7911763" y="4432946"/>
                  <a:pt x="7905149" y="4433448"/>
                  <a:pt x="7895522" y="4433448"/>
                </a:cubicBezTo>
                <a:lnTo>
                  <a:pt x="7871412" y="4433448"/>
                </a:lnTo>
                <a:close/>
                <a:moveTo>
                  <a:pt x="11014201" y="4393516"/>
                </a:moveTo>
                <a:cubicBezTo>
                  <a:pt x="11025670" y="4393516"/>
                  <a:pt x="11034251" y="4397806"/>
                  <a:pt x="11039943" y="4406387"/>
                </a:cubicBezTo>
                <a:cubicBezTo>
                  <a:pt x="11045636" y="4414968"/>
                  <a:pt x="11048483" y="4427839"/>
                  <a:pt x="11048483" y="4445001"/>
                </a:cubicBezTo>
                <a:cubicBezTo>
                  <a:pt x="11048483" y="4462581"/>
                  <a:pt x="11045197" y="4475327"/>
                  <a:pt x="11038625" y="4483238"/>
                </a:cubicBezTo>
                <a:cubicBezTo>
                  <a:pt x="11032053" y="4491149"/>
                  <a:pt x="11023619" y="4495105"/>
                  <a:pt x="11013322" y="4495105"/>
                </a:cubicBezTo>
                <a:cubicBezTo>
                  <a:pt x="11002941" y="4495105"/>
                  <a:pt x="10994653" y="4490835"/>
                  <a:pt x="10988459" y="4482296"/>
                </a:cubicBezTo>
                <a:cubicBezTo>
                  <a:pt x="10982263" y="4473757"/>
                  <a:pt x="10979166" y="4460321"/>
                  <a:pt x="10979166" y="4441987"/>
                </a:cubicBezTo>
                <a:cubicBezTo>
                  <a:pt x="10979166" y="4426667"/>
                  <a:pt x="10982243" y="4414759"/>
                  <a:pt x="10988395" y="4406261"/>
                </a:cubicBezTo>
                <a:cubicBezTo>
                  <a:pt x="10994549" y="4397764"/>
                  <a:pt x="11003151" y="4393516"/>
                  <a:pt x="11014201" y="4393516"/>
                </a:cubicBezTo>
                <a:close/>
                <a:moveTo>
                  <a:pt x="10437334" y="4392888"/>
                </a:moveTo>
                <a:cubicBezTo>
                  <a:pt x="10448803" y="4392888"/>
                  <a:pt x="10458137" y="4397241"/>
                  <a:pt x="10465337" y="4405948"/>
                </a:cubicBezTo>
                <a:cubicBezTo>
                  <a:pt x="10470025" y="4411556"/>
                  <a:pt x="10472871" y="4419970"/>
                  <a:pt x="10473876" y="4431188"/>
                </a:cubicBezTo>
                <a:lnTo>
                  <a:pt x="10399411" y="4431188"/>
                </a:lnTo>
                <a:cubicBezTo>
                  <a:pt x="10400164" y="4419551"/>
                  <a:pt x="10404078" y="4410259"/>
                  <a:pt x="10411152" y="4403310"/>
                </a:cubicBezTo>
                <a:cubicBezTo>
                  <a:pt x="10418226" y="4396362"/>
                  <a:pt x="10426953" y="4392888"/>
                  <a:pt x="10437334" y="4392888"/>
                </a:cubicBezTo>
                <a:close/>
                <a:moveTo>
                  <a:pt x="9627709" y="4392888"/>
                </a:moveTo>
                <a:cubicBezTo>
                  <a:pt x="9639178" y="4392888"/>
                  <a:pt x="9648512" y="4397241"/>
                  <a:pt x="9655711" y="4405948"/>
                </a:cubicBezTo>
                <a:cubicBezTo>
                  <a:pt x="9660400" y="4411556"/>
                  <a:pt x="9663246" y="4419970"/>
                  <a:pt x="9664251" y="4431188"/>
                </a:cubicBezTo>
                <a:lnTo>
                  <a:pt x="9589785" y="4431188"/>
                </a:lnTo>
                <a:cubicBezTo>
                  <a:pt x="9590539" y="4419551"/>
                  <a:pt x="9594453" y="4410259"/>
                  <a:pt x="9601527" y="4403310"/>
                </a:cubicBezTo>
                <a:cubicBezTo>
                  <a:pt x="9608601" y="4396362"/>
                  <a:pt x="9617328" y="4392888"/>
                  <a:pt x="9627709" y="4392888"/>
                </a:cubicBezTo>
                <a:close/>
                <a:moveTo>
                  <a:pt x="8675209" y="4392888"/>
                </a:moveTo>
                <a:cubicBezTo>
                  <a:pt x="8686678" y="4392888"/>
                  <a:pt x="8696012" y="4397241"/>
                  <a:pt x="8703212" y="4405948"/>
                </a:cubicBezTo>
                <a:cubicBezTo>
                  <a:pt x="8707900" y="4411556"/>
                  <a:pt x="8710746" y="4419970"/>
                  <a:pt x="8711751" y="4431188"/>
                </a:cubicBezTo>
                <a:lnTo>
                  <a:pt x="8637285" y="4431188"/>
                </a:lnTo>
                <a:cubicBezTo>
                  <a:pt x="8638039" y="4419551"/>
                  <a:pt x="8641953" y="4410259"/>
                  <a:pt x="8649027" y="4403310"/>
                </a:cubicBezTo>
                <a:cubicBezTo>
                  <a:pt x="8656101" y="4396362"/>
                  <a:pt x="8664828" y="4392888"/>
                  <a:pt x="8675209" y="4392888"/>
                </a:cubicBezTo>
                <a:close/>
                <a:moveTo>
                  <a:pt x="7760809" y="4392888"/>
                </a:moveTo>
                <a:cubicBezTo>
                  <a:pt x="7772278" y="4392888"/>
                  <a:pt x="7781612" y="4397241"/>
                  <a:pt x="7788812" y="4405948"/>
                </a:cubicBezTo>
                <a:cubicBezTo>
                  <a:pt x="7793500" y="4411556"/>
                  <a:pt x="7796346" y="4419970"/>
                  <a:pt x="7797351" y="4431188"/>
                </a:cubicBezTo>
                <a:lnTo>
                  <a:pt x="7722886" y="4431188"/>
                </a:lnTo>
                <a:cubicBezTo>
                  <a:pt x="7723639" y="4419551"/>
                  <a:pt x="7727553" y="4410259"/>
                  <a:pt x="7734627" y="4403310"/>
                </a:cubicBezTo>
                <a:cubicBezTo>
                  <a:pt x="7741701" y="4396362"/>
                  <a:pt x="7750428" y="4392888"/>
                  <a:pt x="7760809" y="4392888"/>
                </a:cubicBezTo>
                <a:close/>
                <a:moveTo>
                  <a:pt x="8039169" y="4392009"/>
                </a:moveTo>
                <a:cubicBezTo>
                  <a:pt x="8048880" y="4392009"/>
                  <a:pt x="8057230" y="4396236"/>
                  <a:pt x="8064221" y="4404692"/>
                </a:cubicBezTo>
                <a:cubicBezTo>
                  <a:pt x="8071211" y="4413147"/>
                  <a:pt x="8074706" y="4425872"/>
                  <a:pt x="8074706" y="4442866"/>
                </a:cubicBezTo>
                <a:cubicBezTo>
                  <a:pt x="8074706" y="4460698"/>
                  <a:pt x="8071127" y="4473862"/>
                  <a:pt x="8063970" y="4482359"/>
                </a:cubicBezTo>
                <a:cubicBezTo>
                  <a:pt x="8056812" y="4490856"/>
                  <a:pt x="8048210" y="4495105"/>
                  <a:pt x="8038164" y="4495105"/>
                </a:cubicBezTo>
                <a:cubicBezTo>
                  <a:pt x="8028286" y="4495105"/>
                  <a:pt x="8019872" y="4491003"/>
                  <a:pt x="8012924" y="4482799"/>
                </a:cubicBezTo>
                <a:cubicBezTo>
                  <a:pt x="8005975" y="4474594"/>
                  <a:pt x="8002501" y="4461912"/>
                  <a:pt x="8002501" y="4444750"/>
                </a:cubicBezTo>
                <a:cubicBezTo>
                  <a:pt x="8002501" y="4427588"/>
                  <a:pt x="8006206" y="4414507"/>
                  <a:pt x="8013614" y="4405508"/>
                </a:cubicBezTo>
                <a:cubicBezTo>
                  <a:pt x="8021023" y="4396509"/>
                  <a:pt x="8029541" y="4392009"/>
                  <a:pt x="8039169" y="4392009"/>
                </a:cubicBezTo>
                <a:close/>
                <a:moveTo>
                  <a:pt x="7620069" y="4392009"/>
                </a:moveTo>
                <a:cubicBezTo>
                  <a:pt x="7629780" y="4392009"/>
                  <a:pt x="7638130" y="4396236"/>
                  <a:pt x="7645121" y="4404692"/>
                </a:cubicBezTo>
                <a:cubicBezTo>
                  <a:pt x="7652111" y="4413147"/>
                  <a:pt x="7655606" y="4425872"/>
                  <a:pt x="7655606" y="4442866"/>
                </a:cubicBezTo>
                <a:cubicBezTo>
                  <a:pt x="7655606" y="4460698"/>
                  <a:pt x="7652027" y="4473862"/>
                  <a:pt x="7644870" y="4482359"/>
                </a:cubicBezTo>
                <a:cubicBezTo>
                  <a:pt x="7637712" y="4490856"/>
                  <a:pt x="7629110" y="4495105"/>
                  <a:pt x="7619064" y="4495105"/>
                </a:cubicBezTo>
                <a:cubicBezTo>
                  <a:pt x="7609186" y="4495105"/>
                  <a:pt x="7600772" y="4491003"/>
                  <a:pt x="7593824" y="4482799"/>
                </a:cubicBezTo>
                <a:cubicBezTo>
                  <a:pt x="7586875" y="4474594"/>
                  <a:pt x="7583401" y="4461912"/>
                  <a:pt x="7583401" y="4444750"/>
                </a:cubicBezTo>
                <a:cubicBezTo>
                  <a:pt x="7583401" y="4427588"/>
                  <a:pt x="7587106" y="4414507"/>
                  <a:pt x="7594515" y="4405508"/>
                </a:cubicBezTo>
                <a:cubicBezTo>
                  <a:pt x="7601923" y="4396509"/>
                  <a:pt x="7610441" y="4392009"/>
                  <a:pt x="7620069" y="4392009"/>
                </a:cubicBezTo>
                <a:close/>
                <a:moveTo>
                  <a:pt x="10760049" y="4377317"/>
                </a:moveTo>
                <a:lnTo>
                  <a:pt x="10810655" y="4510927"/>
                </a:lnTo>
                <a:cubicBezTo>
                  <a:pt x="10809734" y="4513355"/>
                  <a:pt x="10809065" y="4515197"/>
                  <a:pt x="10808646" y="4516452"/>
                </a:cubicBezTo>
                <a:cubicBezTo>
                  <a:pt x="10805465" y="4525410"/>
                  <a:pt x="10803163" y="4531019"/>
                  <a:pt x="10801739" y="4533279"/>
                </a:cubicBezTo>
                <a:cubicBezTo>
                  <a:pt x="10799814" y="4536293"/>
                  <a:pt x="10797345" y="4538637"/>
                  <a:pt x="10794331" y="4540311"/>
                </a:cubicBezTo>
                <a:cubicBezTo>
                  <a:pt x="10791317" y="4541986"/>
                  <a:pt x="10787299" y="4542823"/>
                  <a:pt x="10782275" y="4542823"/>
                </a:cubicBezTo>
                <a:cubicBezTo>
                  <a:pt x="10778592" y="4542823"/>
                  <a:pt x="10774281" y="4542153"/>
                  <a:pt x="10769341" y="4540814"/>
                </a:cubicBezTo>
                <a:lnTo>
                  <a:pt x="10771853" y="4562036"/>
                </a:lnTo>
                <a:cubicBezTo>
                  <a:pt x="10777211" y="4563877"/>
                  <a:pt x="10782066" y="4564798"/>
                  <a:pt x="10786419" y="4564798"/>
                </a:cubicBezTo>
                <a:cubicBezTo>
                  <a:pt x="10793619" y="4564798"/>
                  <a:pt x="10799814" y="4563061"/>
                  <a:pt x="10805005" y="4559587"/>
                </a:cubicBezTo>
                <a:cubicBezTo>
                  <a:pt x="10810195" y="4556113"/>
                  <a:pt x="10814799" y="4550650"/>
                  <a:pt x="10818817" y="4543200"/>
                </a:cubicBezTo>
                <a:cubicBezTo>
                  <a:pt x="10821831" y="4537674"/>
                  <a:pt x="10826059" y="4527587"/>
                  <a:pt x="10831501" y="4512936"/>
                </a:cubicBezTo>
                <a:lnTo>
                  <a:pt x="10882232" y="4377317"/>
                </a:lnTo>
                <a:lnTo>
                  <a:pt x="10859629" y="4377317"/>
                </a:lnTo>
                <a:lnTo>
                  <a:pt x="10831124" y="4455047"/>
                </a:lnTo>
                <a:cubicBezTo>
                  <a:pt x="10827524" y="4464925"/>
                  <a:pt x="10824427" y="4475055"/>
                  <a:pt x="10821831" y="4485436"/>
                </a:cubicBezTo>
                <a:cubicBezTo>
                  <a:pt x="10818985" y="4474636"/>
                  <a:pt x="10815762" y="4464339"/>
                  <a:pt x="10812162" y="4454545"/>
                </a:cubicBezTo>
                <a:lnTo>
                  <a:pt x="10784410" y="4377317"/>
                </a:lnTo>
                <a:close/>
                <a:moveTo>
                  <a:pt x="10658432" y="4377317"/>
                </a:moveTo>
                <a:lnTo>
                  <a:pt x="10658432" y="4510676"/>
                </a:lnTo>
                <a:lnTo>
                  <a:pt x="10681035" y="4510676"/>
                </a:lnTo>
                <a:lnTo>
                  <a:pt x="10681035" y="4449019"/>
                </a:lnTo>
                <a:cubicBezTo>
                  <a:pt x="10686142" y="4449019"/>
                  <a:pt x="10690537" y="4450338"/>
                  <a:pt x="10694221" y="4452975"/>
                </a:cubicBezTo>
                <a:cubicBezTo>
                  <a:pt x="10697904" y="4455612"/>
                  <a:pt x="10702215" y="4461074"/>
                  <a:pt x="10707155" y="4469362"/>
                </a:cubicBezTo>
                <a:lnTo>
                  <a:pt x="10731265" y="4510676"/>
                </a:lnTo>
                <a:lnTo>
                  <a:pt x="10756128" y="4510676"/>
                </a:lnTo>
                <a:lnTo>
                  <a:pt x="10731390" y="4469362"/>
                </a:lnTo>
                <a:cubicBezTo>
                  <a:pt x="10722014" y="4453875"/>
                  <a:pt x="10712471" y="4444834"/>
                  <a:pt x="10702759" y="4442238"/>
                </a:cubicBezTo>
                <a:cubicBezTo>
                  <a:pt x="10708703" y="4439476"/>
                  <a:pt x="10713098" y="4436420"/>
                  <a:pt x="10715945" y="4433071"/>
                </a:cubicBezTo>
                <a:cubicBezTo>
                  <a:pt x="10718791" y="4429723"/>
                  <a:pt x="10721931" y="4423695"/>
                  <a:pt x="10725363" y="4414989"/>
                </a:cubicBezTo>
                <a:cubicBezTo>
                  <a:pt x="10728963" y="4405864"/>
                  <a:pt x="10731641" y="4400380"/>
                  <a:pt x="10733399" y="4398539"/>
                </a:cubicBezTo>
                <a:cubicBezTo>
                  <a:pt x="10735074" y="4396781"/>
                  <a:pt x="10738883" y="4395902"/>
                  <a:pt x="10744827" y="4395902"/>
                </a:cubicBezTo>
                <a:lnTo>
                  <a:pt x="10751105" y="4396027"/>
                </a:lnTo>
                <a:lnTo>
                  <a:pt x="10751105" y="4377317"/>
                </a:lnTo>
                <a:lnTo>
                  <a:pt x="10746585" y="4377317"/>
                </a:lnTo>
                <a:cubicBezTo>
                  <a:pt x="10738632" y="4377317"/>
                  <a:pt x="10732855" y="4377903"/>
                  <a:pt x="10729255" y="4379075"/>
                </a:cubicBezTo>
                <a:cubicBezTo>
                  <a:pt x="10725656" y="4380247"/>
                  <a:pt x="10722475" y="4382507"/>
                  <a:pt x="10719712" y="4385856"/>
                </a:cubicBezTo>
                <a:cubicBezTo>
                  <a:pt x="10716949" y="4389204"/>
                  <a:pt x="10713349" y="4396153"/>
                  <a:pt x="10708913" y="4406701"/>
                </a:cubicBezTo>
                <a:cubicBezTo>
                  <a:pt x="10703303" y="4420012"/>
                  <a:pt x="10699055" y="4428048"/>
                  <a:pt x="10696167" y="4430811"/>
                </a:cubicBezTo>
                <a:cubicBezTo>
                  <a:pt x="10693279" y="4433574"/>
                  <a:pt x="10688235" y="4434955"/>
                  <a:pt x="10681035" y="4434955"/>
                </a:cubicBezTo>
                <a:lnTo>
                  <a:pt x="10681035" y="4377317"/>
                </a:lnTo>
                <a:close/>
                <a:moveTo>
                  <a:pt x="10240695" y="4377317"/>
                </a:moveTo>
                <a:lnTo>
                  <a:pt x="10240695" y="4412226"/>
                </a:lnTo>
                <a:cubicBezTo>
                  <a:pt x="10240695" y="4421184"/>
                  <a:pt x="10242076" y="4429388"/>
                  <a:pt x="10244839" y="4436839"/>
                </a:cubicBezTo>
                <a:cubicBezTo>
                  <a:pt x="10247601" y="4444289"/>
                  <a:pt x="10252854" y="4450589"/>
                  <a:pt x="10260598" y="4455738"/>
                </a:cubicBezTo>
                <a:cubicBezTo>
                  <a:pt x="10268342" y="4460886"/>
                  <a:pt x="10277279" y="4463460"/>
                  <a:pt x="10287408" y="4463460"/>
                </a:cubicBezTo>
                <a:cubicBezTo>
                  <a:pt x="10299463" y="4463460"/>
                  <a:pt x="10312439" y="4461284"/>
                  <a:pt x="10326336" y="4456930"/>
                </a:cubicBezTo>
                <a:lnTo>
                  <a:pt x="10326336" y="4510676"/>
                </a:lnTo>
                <a:lnTo>
                  <a:pt x="10348939" y="4510676"/>
                </a:lnTo>
                <a:lnTo>
                  <a:pt x="10348939" y="4377317"/>
                </a:lnTo>
                <a:lnTo>
                  <a:pt x="10326336" y="4377317"/>
                </a:lnTo>
                <a:lnTo>
                  <a:pt x="10326336" y="4437718"/>
                </a:lnTo>
                <a:cubicBezTo>
                  <a:pt x="10312774" y="4442238"/>
                  <a:pt x="10301723" y="4444499"/>
                  <a:pt x="10293185" y="4444499"/>
                </a:cubicBezTo>
                <a:cubicBezTo>
                  <a:pt x="10285734" y="4444499"/>
                  <a:pt x="10279539" y="4442678"/>
                  <a:pt x="10274599" y="4439036"/>
                </a:cubicBezTo>
                <a:cubicBezTo>
                  <a:pt x="10269660" y="4435395"/>
                  <a:pt x="10266542" y="4431125"/>
                  <a:pt x="10265244" y="4426228"/>
                </a:cubicBezTo>
                <a:cubicBezTo>
                  <a:pt x="10263947" y="4421330"/>
                  <a:pt x="10263298" y="4413440"/>
                  <a:pt x="10263298" y="4402557"/>
                </a:cubicBezTo>
                <a:lnTo>
                  <a:pt x="10263298" y="4377317"/>
                </a:lnTo>
                <a:close/>
                <a:moveTo>
                  <a:pt x="10106107" y="4377317"/>
                </a:moveTo>
                <a:lnTo>
                  <a:pt x="10106107" y="4510676"/>
                </a:lnTo>
                <a:lnTo>
                  <a:pt x="10130469" y="4510676"/>
                </a:lnTo>
                <a:lnTo>
                  <a:pt x="10193130" y="4409589"/>
                </a:lnTo>
                <a:lnTo>
                  <a:pt x="10193130" y="4510676"/>
                </a:lnTo>
                <a:lnTo>
                  <a:pt x="10215733" y="4510676"/>
                </a:lnTo>
                <a:lnTo>
                  <a:pt x="10215733" y="4377317"/>
                </a:lnTo>
                <a:lnTo>
                  <a:pt x="10191372" y="4377317"/>
                </a:lnTo>
                <a:lnTo>
                  <a:pt x="10128711" y="4479031"/>
                </a:lnTo>
                <a:lnTo>
                  <a:pt x="10128711" y="4377317"/>
                </a:lnTo>
                <a:close/>
                <a:moveTo>
                  <a:pt x="9963358" y="4377317"/>
                </a:moveTo>
                <a:lnTo>
                  <a:pt x="9963358" y="4510676"/>
                </a:lnTo>
                <a:lnTo>
                  <a:pt x="9985961" y="4510676"/>
                </a:lnTo>
                <a:lnTo>
                  <a:pt x="9985961" y="4451531"/>
                </a:lnTo>
                <a:lnTo>
                  <a:pt x="10048623" y="4451531"/>
                </a:lnTo>
                <a:lnTo>
                  <a:pt x="10048623" y="4510676"/>
                </a:lnTo>
                <a:lnTo>
                  <a:pt x="10071226" y="4510676"/>
                </a:lnTo>
                <a:lnTo>
                  <a:pt x="10071226" y="4377317"/>
                </a:lnTo>
                <a:lnTo>
                  <a:pt x="10048623" y="4377317"/>
                </a:lnTo>
                <a:lnTo>
                  <a:pt x="10048623" y="4432820"/>
                </a:lnTo>
                <a:lnTo>
                  <a:pt x="9985961" y="4432820"/>
                </a:lnTo>
                <a:lnTo>
                  <a:pt x="9985961" y="4377317"/>
                </a:lnTo>
                <a:close/>
                <a:moveTo>
                  <a:pt x="9694630" y="4377317"/>
                </a:moveTo>
                <a:lnTo>
                  <a:pt x="9739711" y="4441359"/>
                </a:lnTo>
                <a:lnTo>
                  <a:pt x="9690989" y="4510676"/>
                </a:lnTo>
                <a:lnTo>
                  <a:pt x="9718364" y="4510676"/>
                </a:lnTo>
                <a:lnTo>
                  <a:pt x="9753399" y="4458061"/>
                </a:lnTo>
                <a:lnTo>
                  <a:pt x="9760682" y="4469237"/>
                </a:lnTo>
                <a:lnTo>
                  <a:pt x="9788057" y="4510676"/>
                </a:lnTo>
                <a:lnTo>
                  <a:pt x="9815809" y="4510676"/>
                </a:lnTo>
                <a:lnTo>
                  <a:pt x="9766207" y="4440104"/>
                </a:lnTo>
                <a:lnTo>
                  <a:pt x="9812293" y="4377317"/>
                </a:lnTo>
                <a:lnTo>
                  <a:pt x="9785295" y="4377317"/>
                </a:lnTo>
                <a:lnTo>
                  <a:pt x="9762817" y="4408836"/>
                </a:lnTo>
                <a:cubicBezTo>
                  <a:pt x="9759719" y="4413105"/>
                  <a:pt x="9756329" y="4418003"/>
                  <a:pt x="9752645" y="4423528"/>
                </a:cubicBezTo>
                <a:cubicBezTo>
                  <a:pt x="9750301" y="4419509"/>
                  <a:pt x="9747204" y="4414528"/>
                  <a:pt x="9743353" y="4408585"/>
                </a:cubicBezTo>
                <a:lnTo>
                  <a:pt x="9722885" y="4377317"/>
                </a:lnTo>
                <a:close/>
                <a:moveTo>
                  <a:pt x="9392361" y="4377317"/>
                </a:moveTo>
                <a:lnTo>
                  <a:pt x="9392361" y="4510676"/>
                </a:lnTo>
                <a:lnTo>
                  <a:pt x="9414461" y="4510676"/>
                </a:lnTo>
                <a:lnTo>
                  <a:pt x="9414461" y="4398162"/>
                </a:lnTo>
                <a:lnTo>
                  <a:pt x="9451757" y="4510676"/>
                </a:lnTo>
                <a:lnTo>
                  <a:pt x="9471974" y="4510676"/>
                </a:lnTo>
                <a:lnTo>
                  <a:pt x="9511404" y="4403310"/>
                </a:lnTo>
                <a:lnTo>
                  <a:pt x="9511404" y="4510676"/>
                </a:lnTo>
                <a:lnTo>
                  <a:pt x="9534007" y="4510676"/>
                </a:lnTo>
                <a:lnTo>
                  <a:pt x="9534007" y="4377317"/>
                </a:lnTo>
                <a:lnTo>
                  <a:pt x="9501484" y="4377317"/>
                </a:lnTo>
                <a:lnTo>
                  <a:pt x="9462556" y="4484054"/>
                </a:lnTo>
                <a:lnTo>
                  <a:pt x="9427521" y="4377317"/>
                </a:lnTo>
                <a:close/>
                <a:moveTo>
                  <a:pt x="9191833" y="4377317"/>
                </a:moveTo>
                <a:lnTo>
                  <a:pt x="9191833" y="4510676"/>
                </a:lnTo>
                <a:lnTo>
                  <a:pt x="9251983" y="4510676"/>
                </a:lnTo>
                <a:cubicBezTo>
                  <a:pt x="9267638" y="4510676"/>
                  <a:pt x="9279567" y="4507620"/>
                  <a:pt x="9287771" y="4501509"/>
                </a:cubicBezTo>
                <a:cubicBezTo>
                  <a:pt x="9295975" y="4495398"/>
                  <a:pt x="9300496" y="4486022"/>
                  <a:pt x="9301333" y="4473381"/>
                </a:cubicBezTo>
                <a:cubicBezTo>
                  <a:pt x="9301333" y="4465511"/>
                  <a:pt x="9299261" y="4458709"/>
                  <a:pt x="9295117" y="4452975"/>
                </a:cubicBezTo>
                <a:cubicBezTo>
                  <a:pt x="9290973" y="4447240"/>
                  <a:pt x="9285762" y="4443327"/>
                  <a:pt x="9279483" y="4441234"/>
                </a:cubicBezTo>
                <a:cubicBezTo>
                  <a:pt x="9284758" y="4438053"/>
                  <a:pt x="9288713" y="4434097"/>
                  <a:pt x="9291350" y="4429367"/>
                </a:cubicBezTo>
                <a:cubicBezTo>
                  <a:pt x="9293987" y="4424637"/>
                  <a:pt x="9295306" y="4419091"/>
                  <a:pt x="9295306" y="4412728"/>
                </a:cubicBezTo>
                <a:cubicBezTo>
                  <a:pt x="9295306" y="4404775"/>
                  <a:pt x="9293067" y="4397953"/>
                  <a:pt x="9288588" y="4392260"/>
                </a:cubicBezTo>
                <a:cubicBezTo>
                  <a:pt x="9284109" y="4386567"/>
                  <a:pt x="9278751" y="4382654"/>
                  <a:pt x="9272514" y="4380519"/>
                </a:cubicBezTo>
                <a:cubicBezTo>
                  <a:pt x="9266277" y="4378384"/>
                  <a:pt x="9256755" y="4377317"/>
                  <a:pt x="9243946" y="4377317"/>
                </a:cubicBezTo>
                <a:close/>
                <a:moveTo>
                  <a:pt x="9044405" y="4377317"/>
                </a:moveTo>
                <a:cubicBezTo>
                  <a:pt x="9028917" y="4377317"/>
                  <a:pt x="9017093" y="4380916"/>
                  <a:pt x="9008930" y="4388116"/>
                </a:cubicBezTo>
                <a:cubicBezTo>
                  <a:pt x="9000768" y="4395316"/>
                  <a:pt x="8996687" y="4404692"/>
                  <a:pt x="8996687" y="4416245"/>
                </a:cubicBezTo>
                <a:cubicBezTo>
                  <a:pt x="8996687" y="4426039"/>
                  <a:pt x="8999805" y="4434704"/>
                  <a:pt x="9006042" y="4442238"/>
                </a:cubicBezTo>
                <a:cubicBezTo>
                  <a:pt x="9012279" y="4449773"/>
                  <a:pt x="9021843" y="4454419"/>
                  <a:pt x="9034736" y="4456177"/>
                </a:cubicBezTo>
                <a:cubicBezTo>
                  <a:pt x="9027369" y="4457600"/>
                  <a:pt x="9019960" y="4463795"/>
                  <a:pt x="9012509" y="4474762"/>
                </a:cubicBezTo>
                <a:lnTo>
                  <a:pt x="8988148" y="4510676"/>
                </a:lnTo>
                <a:lnTo>
                  <a:pt x="9016151" y="4510676"/>
                </a:lnTo>
                <a:lnTo>
                  <a:pt x="9035866" y="4481543"/>
                </a:lnTo>
                <a:cubicBezTo>
                  <a:pt x="9043317" y="4470409"/>
                  <a:pt x="9048989" y="4463816"/>
                  <a:pt x="9052881" y="4461765"/>
                </a:cubicBezTo>
                <a:cubicBezTo>
                  <a:pt x="9056774" y="4459714"/>
                  <a:pt x="9062697" y="4458688"/>
                  <a:pt x="9070650" y="4458688"/>
                </a:cubicBezTo>
                <a:lnTo>
                  <a:pt x="9083709" y="4458688"/>
                </a:lnTo>
                <a:lnTo>
                  <a:pt x="9083709" y="4510676"/>
                </a:lnTo>
                <a:lnTo>
                  <a:pt x="9106187" y="4510676"/>
                </a:lnTo>
                <a:lnTo>
                  <a:pt x="9106187" y="4377317"/>
                </a:lnTo>
                <a:close/>
                <a:moveTo>
                  <a:pt x="8741377" y="4377317"/>
                </a:moveTo>
                <a:lnTo>
                  <a:pt x="8741377" y="4396027"/>
                </a:lnTo>
                <a:lnTo>
                  <a:pt x="8784323" y="4396027"/>
                </a:lnTo>
                <a:lnTo>
                  <a:pt x="8784323" y="4510676"/>
                </a:lnTo>
                <a:lnTo>
                  <a:pt x="8806801" y="4510676"/>
                </a:lnTo>
                <a:lnTo>
                  <a:pt x="8806801" y="4396027"/>
                </a:lnTo>
                <a:lnTo>
                  <a:pt x="8849747" y="4396027"/>
                </a:lnTo>
                <a:lnTo>
                  <a:pt x="8849747" y="4377317"/>
                </a:lnTo>
                <a:close/>
                <a:moveTo>
                  <a:pt x="8268536" y="4377317"/>
                </a:moveTo>
                <a:lnTo>
                  <a:pt x="8268536" y="4510676"/>
                </a:lnTo>
                <a:lnTo>
                  <a:pt x="8435549" y="4510676"/>
                </a:lnTo>
                <a:lnTo>
                  <a:pt x="8435549" y="4548474"/>
                </a:lnTo>
                <a:lnTo>
                  <a:pt x="8454259" y="4548474"/>
                </a:lnTo>
                <a:lnTo>
                  <a:pt x="8454259" y="4492091"/>
                </a:lnTo>
                <a:lnTo>
                  <a:pt x="8439316" y="4492091"/>
                </a:lnTo>
                <a:lnTo>
                  <a:pt x="8439316" y="4377317"/>
                </a:lnTo>
                <a:lnTo>
                  <a:pt x="8416839" y="4377317"/>
                </a:lnTo>
                <a:lnTo>
                  <a:pt x="8416839" y="4492091"/>
                </a:lnTo>
                <a:lnTo>
                  <a:pt x="8365228" y="4492091"/>
                </a:lnTo>
                <a:lnTo>
                  <a:pt x="8365228" y="4377317"/>
                </a:lnTo>
                <a:lnTo>
                  <a:pt x="8342625" y="4377317"/>
                </a:lnTo>
                <a:lnTo>
                  <a:pt x="8342625" y="4492091"/>
                </a:lnTo>
                <a:lnTo>
                  <a:pt x="8291139" y="4492091"/>
                </a:lnTo>
                <a:lnTo>
                  <a:pt x="8291139" y="4377317"/>
                </a:lnTo>
                <a:close/>
                <a:moveTo>
                  <a:pt x="7848808" y="4377317"/>
                </a:moveTo>
                <a:lnTo>
                  <a:pt x="7848808" y="4510676"/>
                </a:lnTo>
                <a:lnTo>
                  <a:pt x="7908958" y="4510676"/>
                </a:lnTo>
                <a:cubicBezTo>
                  <a:pt x="7924613" y="4510676"/>
                  <a:pt x="7936542" y="4507620"/>
                  <a:pt x="7944747" y="4501509"/>
                </a:cubicBezTo>
                <a:cubicBezTo>
                  <a:pt x="7952951" y="4495398"/>
                  <a:pt x="7957471" y="4486022"/>
                  <a:pt x="7958309" y="4473381"/>
                </a:cubicBezTo>
                <a:cubicBezTo>
                  <a:pt x="7958309" y="4465511"/>
                  <a:pt x="7956237" y="4458709"/>
                  <a:pt x="7952093" y="4452975"/>
                </a:cubicBezTo>
                <a:cubicBezTo>
                  <a:pt x="7947949" y="4447240"/>
                  <a:pt x="7942737" y="4443327"/>
                  <a:pt x="7936459" y="4441234"/>
                </a:cubicBezTo>
                <a:cubicBezTo>
                  <a:pt x="7941733" y="4438053"/>
                  <a:pt x="7945688" y="4434097"/>
                  <a:pt x="7948326" y="4429367"/>
                </a:cubicBezTo>
                <a:cubicBezTo>
                  <a:pt x="7950963" y="4424637"/>
                  <a:pt x="7952281" y="4419091"/>
                  <a:pt x="7952281" y="4412728"/>
                </a:cubicBezTo>
                <a:cubicBezTo>
                  <a:pt x="7952281" y="4404775"/>
                  <a:pt x="7950042" y="4397953"/>
                  <a:pt x="7945563" y="4392260"/>
                </a:cubicBezTo>
                <a:cubicBezTo>
                  <a:pt x="7941084" y="4386567"/>
                  <a:pt x="7935726" y="4382654"/>
                  <a:pt x="7929489" y="4380519"/>
                </a:cubicBezTo>
                <a:cubicBezTo>
                  <a:pt x="7923252" y="4378384"/>
                  <a:pt x="7913730" y="4377317"/>
                  <a:pt x="7900921" y="4377317"/>
                </a:cubicBezTo>
                <a:close/>
                <a:moveTo>
                  <a:pt x="7420183" y="4377317"/>
                </a:moveTo>
                <a:lnTo>
                  <a:pt x="7420183" y="4510676"/>
                </a:lnTo>
                <a:lnTo>
                  <a:pt x="7442787" y="4510676"/>
                </a:lnTo>
                <a:lnTo>
                  <a:pt x="7442787" y="4396027"/>
                </a:lnTo>
                <a:lnTo>
                  <a:pt x="7502811" y="4396027"/>
                </a:lnTo>
                <a:lnTo>
                  <a:pt x="7502811" y="4510676"/>
                </a:lnTo>
                <a:lnTo>
                  <a:pt x="7525414" y="4510676"/>
                </a:lnTo>
                <a:lnTo>
                  <a:pt x="7525414" y="4377317"/>
                </a:lnTo>
                <a:close/>
                <a:moveTo>
                  <a:pt x="11276915" y="4374303"/>
                </a:moveTo>
                <a:cubicBezTo>
                  <a:pt x="11265446" y="4374303"/>
                  <a:pt x="11255359" y="4375873"/>
                  <a:pt x="11246652" y="4379012"/>
                </a:cubicBezTo>
                <a:cubicBezTo>
                  <a:pt x="11237945" y="4382151"/>
                  <a:pt x="11231290" y="4386630"/>
                  <a:pt x="11226685" y="4392448"/>
                </a:cubicBezTo>
                <a:cubicBezTo>
                  <a:pt x="11222081" y="4398267"/>
                  <a:pt x="11218775" y="4405906"/>
                  <a:pt x="11216765" y="4415366"/>
                </a:cubicBezTo>
                <a:lnTo>
                  <a:pt x="11238867" y="4418379"/>
                </a:lnTo>
                <a:cubicBezTo>
                  <a:pt x="11241294" y="4408919"/>
                  <a:pt x="11245041" y="4402327"/>
                  <a:pt x="11250105" y="4398601"/>
                </a:cubicBezTo>
                <a:cubicBezTo>
                  <a:pt x="11255170" y="4394876"/>
                  <a:pt x="11263019" y="4393013"/>
                  <a:pt x="11273650" y="4393013"/>
                </a:cubicBezTo>
                <a:cubicBezTo>
                  <a:pt x="11285035" y="4393013"/>
                  <a:pt x="11293617" y="4395567"/>
                  <a:pt x="11299393" y="4400673"/>
                </a:cubicBezTo>
                <a:cubicBezTo>
                  <a:pt x="11303663" y="4404441"/>
                  <a:pt x="11305797" y="4410929"/>
                  <a:pt x="11305797" y="4420137"/>
                </a:cubicBezTo>
                <a:cubicBezTo>
                  <a:pt x="11305797" y="4420975"/>
                  <a:pt x="11305755" y="4422942"/>
                  <a:pt x="11305671" y="4426039"/>
                </a:cubicBezTo>
                <a:cubicBezTo>
                  <a:pt x="11297049" y="4429053"/>
                  <a:pt x="11283613" y="4431648"/>
                  <a:pt x="11265363" y="4433825"/>
                </a:cubicBezTo>
                <a:cubicBezTo>
                  <a:pt x="11256405" y="4434913"/>
                  <a:pt x="11249707" y="4436043"/>
                  <a:pt x="11245271" y="4437215"/>
                </a:cubicBezTo>
                <a:cubicBezTo>
                  <a:pt x="11239243" y="4438890"/>
                  <a:pt x="11233823" y="4441359"/>
                  <a:pt x="11229009" y="4444624"/>
                </a:cubicBezTo>
                <a:cubicBezTo>
                  <a:pt x="11224195" y="4447889"/>
                  <a:pt x="11220303" y="4452221"/>
                  <a:pt x="11217331" y="4457621"/>
                </a:cubicBezTo>
                <a:cubicBezTo>
                  <a:pt x="11214359" y="4463021"/>
                  <a:pt x="11212873" y="4468986"/>
                  <a:pt x="11212873" y="4475515"/>
                </a:cubicBezTo>
                <a:cubicBezTo>
                  <a:pt x="11212873" y="4486650"/>
                  <a:pt x="11216807" y="4495796"/>
                  <a:pt x="11224677" y="4502953"/>
                </a:cubicBezTo>
                <a:cubicBezTo>
                  <a:pt x="11232545" y="4510111"/>
                  <a:pt x="11243805" y="4513690"/>
                  <a:pt x="11258456" y="4513690"/>
                </a:cubicBezTo>
                <a:cubicBezTo>
                  <a:pt x="11267329" y="4513690"/>
                  <a:pt x="11275639" y="4512225"/>
                  <a:pt x="11283382" y="4509295"/>
                </a:cubicBezTo>
                <a:cubicBezTo>
                  <a:pt x="11291126" y="4506365"/>
                  <a:pt x="11299183" y="4501342"/>
                  <a:pt x="11307555" y="4494226"/>
                </a:cubicBezTo>
                <a:cubicBezTo>
                  <a:pt x="11308225" y="4500505"/>
                  <a:pt x="11309731" y="4505988"/>
                  <a:pt x="11312076" y="4510676"/>
                </a:cubicBezTo>
                <a:lnTo>
                  <a:pt x="11335683" y="4510676"/>
                </a:lnTo>
                <a:cubicBezTo>
                  <a:pt x="11332837" y="4505569"/>
                  <a:pt x="11330933" y="4500232"/>
                  <a:pt x="11329970" y="4494665"/>
                </a:cubicBezTo>
                <a:cubicBezTo>
                  <a:pt x="11329007" y="4489098"/>
                  <a:pt x="11328526" y="4475808"/>
                  <a:pt x="11328526" y="4454796"/>
                </a:cubicBezTo>
                <a:lnTo>
                  <a:pt x="11328526" y="4424658"/>
                </a:lnTo>
                <a:cubicBezTo>
                  <a:pt x="11328526" y="4414612"/>
                  <a:pt x="11328149" y="4407664"/>
                  <a:pt x="11327396" y="4403813"/>
                </a:cubicBezTo>
                <a:cubicBezTo>
                  <a:pt x="11326057" y="4397618"/>
                  <a:pt x="11323713" y="4392490"/>
                  <a:pt x="11320363" y="4388430"/>
                </a:cubicBezTo>
                <a:cubicBezTo>
                  <a:pt x="11317015" y="4384370"/>
                  <a:pt x="11311783" y="4381000"/>
                  <a:pt x="11304667" y="4378321"/>
                </a:cubicBezTo>
                <a:cubicBezTo>
                  <a:pt x="11297551" y="4375642"/>
                  <a:pt x="11288301" y="4374303"/>
                  <a:pt x="11276915" y="4374303"/>
                </a:cubicBezTo>
                <a:close/>
                <a:moveTo>
                  <a:pt x="11012945" y="4374303"/>
                </a:moveTo>
                <a:cubicBezTo>
                  <a:pt x="10997123" y="4374303"/>
                  <a:pt x="10984251" y="4379326"/>
                  <a:pt x="10974331" y="4389372"/>
                </a:cubicBezTo>
                <a:cubicBezTo>
                  <a:pt x="10964411" y="4399418"/>
                  <a:pt x="10958446" y="4413984"/>
                  <a:pt x="10956437" y="4433071"/>
                </a:cubicBezTo>
                <a:lnTo>
                  <a:pt x="10929062" y="4433071"/>
                </a:lnTo>
                <a:lnTo>
                  <a:pt x="10929062" y="4377317"/>
                </a:lnTo>
                <a:lnTo>
                  <a:pt x="10906459" y="4377317"/>
                </a:lnTo>
                <a:lnTo>
                  <a:pt x="10906459" y="4510676"/>
                </a:lnTo>
                <a:lnTo>
                  <a:pt x="10929062" y="4510676"/>
                </a:lnTo>
                <a:lnTo>
                  <a:pt x="10929062" y="4451656"/>
                </a:lnTo>
                <a:lnTo>
                  <a:pt x="10956437" y="4451656"/>
                </a:lnTo>
                <a:cubicBezTo>
                  <a:pt x="10957693" y="4470911"/>
                  <a:pt x="10963343" y="4486064"/>
                  <a:pt x="10973389" y="4497114"/>
                </a:cubicBezTo>
                <a:cubicBezTo>
                  <a:pt x="10983435" y="4508165"/>
                  <a:pt x="10996788" y="4513690"/>
                  <a:pt x="11013447" y="4513690"/>
                </a:cubicBezTo>
                <a:cubicBezTo>
                  <a:pt x="11031363" y="4513690"/>
                  <a:pt x="11045553" y="4507746"/>
                  <a:pt x="11056017" y="4495858"/>
                </a:cubicBezTo>
                <a:cubicBezTo>
                  <a:pt x="11066481" y="4483971"/>
                  <a:pt x="11071713" y="4466516"/>
                  <a:pt x="11071713" y="4443494"/>
                </a:cubicBezTo>
                <a:cubicBezTo>
                  <a:pt x="11071713" y="4427337"/>
                  <a:pt x="11069181" y="4414487"/>
                  <a:pt x="11064117" y="4404943"/>
                </a:cubicBezTo>
                <a:cubicBezTo>
                  <a:pt x="11059051" y="4395399"/>
                  <a:pt x="11052627" y="4387907"/>
                  <a:pt x="11044841" y="4382465"/>
                </a:cubicBezTo>
                <a:cubicBezTo>
                  <a:pt x="11037055" y="4377024"/>
                  <a:pt x="11026423" y="4374303"/>
                  <a:pt x="11012945" y="4374303"/>
                </a:cubicBezTo>
                <a:close/>
                <a:moveTo>
                  <a:pt x="10579079" y="4374303"/>
                </a:moveTo>
                <a:cubicBezTo>
                  <a:pt x="10567609" y="4374303"/>
                  <a:pt x="10556999" y="4377003"/>
                  <a:pt x="10547246" y="4382402"/>
                </a:cubicBezTo>
                <a:cubicBezTo>
                  <a:pt x="10537493" y="4387802"/>
                  <a:pt x="10530231" y="4395902"/>
                  <a:pt x="10525459" y="4406701"/>
                </a:cubicBezTo>
                <a:cubicBezTo>
                  <a:pt x="10520687" y="4417500"/>
                  <a:pt x="10518301" y="4430100"/>
                  <a:pt x="10518301" y="4444499"/>
                </a:cubicBezTo>
                <a:cubicBezTo>
                  <a:pt x="10518301" y="4466767"/>
                  <a:pt x="10523847" y="4483866"/>
                  <a:pt x="10534939" y="4495796"/>
                </a:cubicBezTo>
                <a:cubicBezTo>
                  <a:pt x="10546032" y="4507725"/>
                  <a:pt x="10560703" y="4513690"/>
                  <a:pt x="10578953" y="4513690"/>
                </a:cubicBezTo>
                <a:cubicBezTo>
                  <a:pt x="10593519" y="4513690"/>
                  <a:pt x="10605805" y="4509357"/>
                  <a:pt x="10615809" y="4500693"/>
                </a:cubicBezTo>
                <a:cubicBezTo>
                  <a:pt x="10625813" y="4492028"/>
                  <a:pt x="10632029" y="4480036"/>
                  <a:pt x="10634457" y="4464716"/>
                </a:cubicBezTo>
                <a:lnTo>
                  <a:pt x="10612230" y="4461828"/>
                </a:lnTo>
                <a:cubicBezTo>
                  <a:pt x="10610639" y="4473129"/>
                  <a:pt x="10606872" y="4481501"/>
                  <a:pt x="10600929" y="4486943"/>
                </a:cubicBezTo>
                <a:cubicBezTo>
                  <a:pt x="10594985" y="4492384"/>
                  <a:pt x="10587576" y="4495105"/>
                  <a:pt x="10578702" y="4495105"/>
                </a:cubicBezTo>
                <a:cubicBezTo>
                  <a:pt x="10567651" y="4495105"/>
                  <a:pt x="10558694" y="4491045"/>
                  <a:pt x="10551829" y="4482924"/>
                </a:cubicBezTo>
                <a:cubicBezTo>
                  <a:pt x="10544965" y="4474804"/>
                  <a:pt x="10541532" y="4461786"/>
                  <a:pt x="10541532" y="4443871"/>
                </a:cubicBezTo>
                <a:cubicBezTo>
                  <a:pt x="10541532" y="4426207"/>
                  <a:pt x="10545090" y="4413294"/>
                  <a:pt x="10552206" y="4405131"/>
                </a:cubicBezTo>
                <a:cubicBezTo>
                  <a:pt x="10559322" y="4396969"/>
                  <a:pt x="10568572" y="4392888"/>
                  <a:pt x="10579958" y="4392888"/>
                </a:cubicBezTo>
                <a:cubicBezTo>
                  <a:pt x="10587492" y="4392888"/>
                  <a:pt x="10593917" y="4395148"/>
                  <a:pt x="10599233" y="4399669"/>
                </a:cubicBezTo>
                <a:cubicBezTo>
                  <a:pt x="10604549" y="4404189"/>
                  <a:pt x="10608253" y="4410929"/>
                  <a:pt x="10610347" y="4419886"/>
                </a:cubicBezTo>
                <a:lnTo>
                  <a:pt x="10632322" y="4416496"/>
                </a:lnTo>
                <a:cubicBezTo>
                  <a:pt x="10629727" y="4403017"/>
                  <a:pt x="10623825" y="4392616"/>
                  <a:pt x="10614616" y="4385291"/>
                </a:cubicBezTo>
                <a:cubicBezTo>
                  <a:pt x="10605407" y="4377966"/>
                  <a:pt x="10593561" y="4374303"/>
                  <a:pt x="10579079" y="4374303"/>
                </a:cubicBezTo>
                <a:close/>
                <a:moveTo>
                  <a:pt x="10437083" y="4374303"/>
                </a:moveTo>
                <a:cubicBezTo>
                  <a:pt x="10418665" y="4374303"/>
                  <a:pt x="10403680" y="4380498"/>
                  <a:pt x="10392127" y="4392888"/>
                </a:cubicBezTo>
                <a:cubicBezTo>
                  <a:pt x="10380575" y="4405278"/>
                  <a:pt x="10374798" y="4422691"/>
                  <a:pt x="10374798" y="4445127"/>
                </a:cubicBezTo>
                <a:cubicBezTo>
                  <a:pt x="10374798" y="4466809"/>
                  <a:pt x="10380512" y="4483657"/>
                  <a:pt x="10391939" y="4495670"/>
                </a:cubicBezTo>
                <a:cubicBezTo>
                  <a:pt x="10403366" y="4507683"/>
                  <a:pt x="10418833" y="4513690"/>
                  <a:pt x="10438339" y="4513690"/>
                </a:cubicBezTo>
                <a:cubicBezTo>
                  <a:pt x="10453826" y="4513690"/>
                  <a:pt x="10466551" y="4509923"/>
                  <a:pt x="10476513" y="4502388"/>
                </a:cubicBezTo>
                <a:cubicBezTo>
                  <a:pt x="10486475" y="4494854"/>
                  <a:pt x="10493298" y="4484264"/>
                  <a:pt x="10496981" y="4470618"/>
                </a:cubicBezTo>
                <a:lnTo>
                  <a:pt x="10473625" y="4467730"/>
                </a:lnTo>
                <a:cubicBezTo>
                  <a:pt x="10470192" y="4477273"/>
                  <a:pt x="10465546" y="4484222"/>
                  <a:pt x="10459686" y="4488575"/>
                </a:cubicBezTo>
                <a:cubicBezTo>
                  <a:pt x="10453826" y="4492928"/>
                  <a:pt x="10446752" y="4495105"/>
                  <a:pt x="10438464" y="4495105"/>
                </a:cubicBezTo>
                <a:cubicBezTo>
                  <a:pt x="10427330" y="4495105"/>
                  <a:pt x="10418037" y="4491212"/>
                  <a:pt x="10410587" y="4483427"/>
                </a:cubicBezTo>
                <a:cubicBezTo>
                  <a:pt x="10403136" y="4475641"/>
                  <a:pt x="10398992" y="4464423"/>
                  <a:pt x="10398155" y="4449773"/>
                </a:cubicBezTo>
                <a:lnTo>
                  <a:pt x="10497609" y="4449773"/>
                </a:lnTo>
                <a:cubicBezTo>
                  <a:pt x="10497693" y="4447094"/>
                  <a:pt x="10497735" y="4445085"/>
                  <a:pt x="10497735" y="4443745"/>
                </a:cubicBezTo>
                <a:cubicBezTo>
                  <a:pt x="10497735" y="4421728"/>
                  <a:pt x="10492084" y="4404650"/>
                  <a:pt x="10480782" y="4392511"/>
                </a:cubicBezTo>
                <a:cubicBezTo>
                  <a:pt x="10469481" y="4380372"/>
                  <a:pt x="10454914" y="4374303"/>
                  <a:pt x="10437083" y="4374303"/>
                </a:cubicBezTo>
                <a:close/>
                <a:moveTo>
                  <a:pt x="9876740" y="4374303"/>
                </a:moveTo>
                <a:cubicBezTo>
                  <a:pt x="9865271" y="4374303"/>
                  <a:pt x="9855183" y="4375873"/>
                  <a:pt x="9846477" y="4379012"/>
                </a:cubicBezTo>
                <a:cubicBezTo>
                  <a:pt x="9837771" y="4382151"/>
                  <a:pt x="9831115" y="4386630"/>
                  <a:pt x="9826510" y="4392448"/>
                </a:cubicBezTo>
                <a:cubicBezTo>
                  <a:pt x="9821906" y="4398267"/>
                  <a:pt x="9818599" y="4405906"/>
                  <a:pt x="9816590" y="4415366"/>
                </a:cubicBezTo>
                <a:lnTo>
                  <a:pt x="9838691" y="4418379"/>
                </a:lnTo>
                <a:cubicBezTo>
                  <a:pt x="9841119" y="4408919"/>
                  <a:pt x="9844865" y="4402327"/>
                  <a:pt x="9849930" y="4398601"/>
                </a:cubicBezTo>
                <a:cubicBezTo>
                  <a:pt x="9854995" y="4394876"/>
                  <a:pt x="9862843" y="4393013"/>
                  <a:pt x="9873475" y="4393013"/>
                </a:cubicBezTo>
                <a:cubicBezTo>
                  <a:pt x="9884861" y="4393013"/>
                  <a:pt x="9893441" y="4395567"/>
                  <a:pt x="9899218" y="4400673"/>
                </a:cubicBezTo>
                <a:cubicBezTo>
                  <a:pt x="9903487" y="4404441"/>
                  <a:pt x="9905622" y="4410929"/>
                  <a:pt x="9905622" y="4420137"/>
                </a:cubicBezTo>
                <a:cubicBezTo>
                  <a:pt x="9905622" y="4420975"/>
                  <a:pt x="9905580" y="4422942"/>
                  <a:pt x="9905497" y="4426039"/>
                </a:cubicBezTo>
                <a:cubicBezTo>
                  <a:pt x="9896874" y="4429053"/>
                  <a:pt x="9883437" y="4431648"/>
                  <a:pt x="9865187" y="4433825"/>
                </a:cubicBezTo>
                <a:cubicBezTo>
                  <a:pt x="9856230" y="4434913"/>
                  <a:pt x="9849533" y="4436043"/>
                  <a:pt x="9845095" y="4437215"/>
                </a:cubicBezTo>
                <a:cubicBezTo>
                  <a:pt x="9839068" y="4438890"/>
                  <a:pt x="9833647" y="4441359"/>
                  <a:pt x="9828833" y="4444624"/>
                </a:cubicBezTo>
                <a:cubicBezTo>
                  <a:pt x="9824020" y="4447889"/>
                  <a:pt x="9820127" y="4452221"/>
                  <a:pt x="9817155" y="4457621"/>
                </a:cubicBezTo>
                <a:cubicBezTo>
                  <a:pt x="9814183" y="4463021"/>
                  <a:pt x="9812697" y="4468986"/>
                  <a:pt x="9812697" y="4475515"/>
                </a:cubicBezTo>
                <a:cubicBezTo>
                  <a:pt x="9812697" y="4486650"/>
                  <a:pt x="9816632" y="4495796"/>
                  <a:pt x="9824501" y="4502953"/>
                </a:cubicBezTo>
                <a:cubicBezTo>
                  <a:pt x="9832371" y="4510111"/>
                  <a:pt x="9843631" y="4513690"/>
                  <a:pt x="9858281" y="4513690"/>
                </a:cubicBezTo>
                <a:cubicBezTo>
                  <a:pt x="9867155" y="4513690"/>
                  <a:pt x="9875463" y="4512225"/>
                  <a:pt x="9883207" y="4509295"/>
                </a:cubicBezTo>
                <a:cubicBezTo>
                  <a:pt x="9890951" y="4506365"/>
                  <a:pt x="9899009" y="4501342"/>
                  <a:pt x="9907380" y="4494226"/>
                </a:cubicBezTo>
                <a:cubicBezTo>
                  <a:pt x="9908050" y="4500505"/>
                  <a:pt x="9909557" y="4505988"/>
                  <a:pt x="9911901" y="4510676"/>
                </a:cubicBezTo>
                <a:lnTo>
                  <a:pt x="9935509" y="4510676"/>
                </a:lnTo>
                <a:cubicBezTo>
                  <a:pt x="9932662" y="4505569"/>
                  <a:pt x="9930758" y="4500232"/>
                  <a:pt x="9929795" y="4494665"/>
                </a:cubicBezTo>
                <a:cubicBezTo>
                  <a:pt x="9928832" y="4489098"/>
                  <a:pt x="9928351" y="4475808"/>
                  <a:pt x="9928351" y="4454796"/>
                </a:cubicBezTo>
                <a:lnTo>
                  <a:pt x="9928351" y="4424658"/>
                </a:lnTo>
                <a:cubicBezTo>
                  <a:pt x="9928351" y="4414612"/>
                  <a:pt x="9927974" y="4407664"/>
                  <a:pt x="9927221" y="4403813"/>
                </a:cubicBezTo>
                <a:cubicBezTo>
                  <a:pt x="9925881" y="4397618"/>
                  <a:pt x="9923537" y="4392490"/>
                  <a:pt x="9920189" y="4388430"/>
                </a:cubicBezTo>
                <a:cubicBezTo>
                  <a:pt x="9916840" y="4384370"/>
                  <a:pt x="9911608" y="4381000"/>
                  <a:pt x="9904492" y="4378321"/>
                </a:cubicBezTo>
                <a:cubicBezTo>
                  <a:pt x="9897376" y="4375642"/>
                  <a:pt x="9888125" y="4374303"/>
                  <a:pt x="9876740" y="4374303"/>
                </a:cubicBezTo>
                <a:close/>
                <a:moveTo>
                  <a:pt x="9627457" y="4374303"/>
                </a:moveTo>
                <a:cubicBezTo>
                  <a:pt x="9609040" y="4374303"/>
                  <a:pt x="9594055" y="4380498"/>
                  <a:pt x="9582502" y="4392888"/>
                </a:cubicBezTo>
                <a:cubicBezTo>
                  <a:pt x="9570949" y="4405278"/>
                  <a:pt x="9565173" y="4422691"/>
                  <a:pt x="9565173" y="4445127"/>
                </a:cubicBezTo>
                <a:cubicBezTo>
                  <a:pt x="9565173" y="4466809"/>
                  <a:pt x="9570887" y="4483657"/>
                  <a:pt x="9582313" y="4495670"/>
                </a:cubicBezTo>
                <a:cubicBezTo>
                  <a:pt x="9593741" y="4507683"/>
                  <a:pt x="9609207" y="4513690"/>
                  <a:pt x="9628713" y="4513690"/>
                </a:cubicBezTo>
                <a:cubicBezTo>
                  <a:pt x="9644201" y="4513690"/>
                  <a:pt x="9656926" y="4509923"/>
                  <a:pt x="9666887" y="4502388"/>
                </a:cubicBezTo>
                <a:cubicBezTo>
                  <a:pt x="9676850" y="4494854"/>
                  <a:pt x="9683673" y="4484264"/>
                  <a:pt x="9687356" y="4470618"/>
                </a:cubicBezTo>
                <a:lnTo>
                  <a:pt x="9663999" y="4467730"/>
                </a:lnTo>
                <a:cubicBezTo>
                  <a:pt x="9660567" y="4477273"/>
                  <a:pt x="9655921" y="4484222"/>
                  <a:pt x="9650061" y="4488575"/>
                </a:cubicBezTo>
                <a:cubicBezTo>
                  <a:pt x="9644201" y="4492928"/>
                  <a:pt x="9637127" y="4495105"/>
                  <a:pt x="9628839" y="4495105"/>
                </a:cubicBezTo>
                <a:cubicBezTo>
                  <a:pt x="9617705" y="4495105"/>
                  <a:pt x="9608412" y="4491212"/>
                  <a:pt x="9600961" y="4483427"/>
                </a:cubicBezTo>
                <a:cubicBezTo>
                  <a:pt x="9593511" y="4475641"/>
                  <a:pt x="9589367" y="4464423"/>
                  <a:pt x="9588529" y="4449773"/>
                </a:cubicBezTo>
                <a:lnTo>
                  <a:pt x="9687984" y="4449773"/>
                </a:lnTo>
                <a:cubicBezTo>
                  <a:pt x="9688068" y="4447094"/>
                  <a:pt x="9688109" y="4445085"/>
                  <a:pt x="9688109" y="4443745"/>
                </a:cubicBezTo>
                <a:cubicBezTo>
                  <a:pt x="9688109" y="4421728"/>
                  <a:pt x="9682459" y="4404650"/>
                  <a:pt x="9671157" y="4392511"/>
                </a:cubicBezTo>
                <a:cubicBezTo>
                  <a:pt x="9659855" y="4380372"/>
                  <a:pt x="9645289" y="4374303"/>
                  <a:pt x="9627457" y="4374303"/>
                </a:cubicBezTo>
                <a:close/>
                <a:moveTo>
                  <a:pt x="8921729" y="4374303"/>
                </a:moveTo>
                <a:cubicBezTo>
                  <a:pt x="8910259" y="4374303"/>
                  <a:pt x="8899649" y="4377003"/>
                  <a:pt x="8889896" y="4382402"/>
                </a:cubicBezTo>
                <a:cubicBezTo>
                  <a:pt x="8880143" y="4387802"/>
                  <a:pt x="8872881" y="4395902"/>
                  <a:pt x="8868109" y="4406701"/>
                </a:cubicBezTo>
                <a:cubicBezTo>
                  <a:pt x="8863337" y="4417500"/>
                  <a:pt x="8860951" y="4430100"/>
                  <a:pt x="8860951" y="4444499"/>
                </a:cubicBezTo>
                <a:cubicBezTo>
                  <a:pt x="8860951" y="4466767"/>
                  <a:pt x="8866497" y="4483866"/>
                  <a:pt x="8877589" y="4495796"/>
                </a:cubicBezTo>
                <a:cubicBezTo>
                  <a:pt x="8888682" y="4507725"/>
                  <a:pt x="8903353" y="4513690"/>
                  <a:pt x="8921603" y="4513690"/>
                </a:cubicBezTo>
                <a:cubicBezTo>
                  <a:pt x="8936169" y="4513690"/>
                  <a:pt x="8948455" y="4509357"/>
                  <a:pt x="8958459" y="4500693"/>
                </a:cubicBezTo>
                <a:cubicBezTo>
                  <a:pt x="8968463" y="4492028"/>
                  <a:pt x="8974679" y="4480036"/>
                  <a:pt x="8977107" y="4464716"/>
                </a:cubicBezTo>
                <a:lnTo>
                  <a:pt x="8954880" y="4461828"/>
                </a:lnTo>
                <a:cubicBezTo>
                  <a:pt x="8953289" y="4473129"/>
                  <a:pt x="8949523" y="4481501"/>
                  <a:pt x="8943579" y="4486943"/>
                </a:cubicBezTo>
                <a:cubicBezTo>
                  <a:pt x="8937635" y="4492384"/>
                  <a:pt x="8930226" y="4495105"/>
                  <a:pt x="8921352" y="4495105"/>
                </a:cubicBezTo>
                <a:cubicBezTo>
                  <a:pt x="8910301" y="4495105"/>
                  <a:pt x="8901344" y="4491045"/>
                  <a:pt x="8894479" y="4482924"/>
                </a:cubicBezTo>
                <a:cubicBezTo>
                  <a:pt x="8887615" y="4474804"/>
                  <a:pt x="8884182" y="4461786"/>
                  <a:pt x="8884182" y="4443871"/>
                </a:cubicBezTo>
                <a:cubicBezTo>
                  <a:pt x="8884182" y="4426207"/>
                  <a:pt x="8887740" y="4413294"/>
                  <a:pt x="8894856" y="4405131"/>
                </a:cubicBezTo>
                <a:cubicBezTo>
                  <a:pt x="8901972" y="4396969"/>
                  <a:pt x="8911222" y="4392888"/>
                  <a:pt x="8922608" y="4392888"/>
                </a:cubicBezTo>
                <a:cubicBezTo>
                  <a:pt x="8930142" y="4392888"/>
                  <a:pt x="8936567" y="4395148"/>
                  <a:pt x="8941883" y="4399669"/>
                </a:cubicBezTo>
                <a:cubicBezTo>
                  <a:pt x="8947199" y="4404189"/>
                  <a:pt x="8950903" y="4410929"/>
                  <a:pt x="8952997" y="4419886"/>
                </a:cubicBezTo>
                <a:lnTo>
                  <a:pt x="8974972" y="4416496"/>
                </a:lnTo>
                <a:cubicBezTo>
                  <a:pt x="8972377" y="4403017"/>
                  <a:pt x="8966475" y="4392616"/>
                  <a:pt x="8957266" y="4385291"/>
                </a:cubicBezTo>
                <a:cubicBezTo>
                  <a:pt x="8948057" y="4377966"/>
                  <a:pt x="8936211" y="4374303"/>
                  <a:pt x="8921729" y="4374303"/>
                </a:cubicBezTo>
                <a:close/>
                <a:moveTo>
                  <a:pt x="8674958" y="4374303"/>
                </a:moveTo>
                <a:cubicBezTo>
                  <a:pt x="8656540" y="4374303"/>
                  <a:pt x="8641555" y="4380498"/>
                  <a:pt x="8630002" y="4392888"/>
                </a:cubicBezTo>
                <a:cubicBezTo>
                  <a:pt x="8618449" y="4405278"/>
                  <a:pt x="8612673" y="4422691"/>
                  <a:pt x="8612673" y="4445127"/>
                </a:cubicBezTo>
                <a:cubicBezTo>
                  <a:pt x="8612673" y="4466809"/>
                  <a:pt x="8618387" y="4483657"/>
                  <a:pt x="8629814" y="4495670"/>
                </a:cubicBezTo>
                <a:cubicBezTo>
                  <a:pt x="8641241" y="4507683"/>
                  <a:pt x="8656708" y="4513690"/>
                  <a:pt x="8676213" y="4513690"/>
                </a:cubicBezTo>
                <a:cubicBezTo>
                  <a:pt x="8691701" y="4513690"/>
                  <a:pt x="8704426" y="4509923"/>
                  <a:pt x="8714388" y="4502388"/>
                </a:cubicBezTo>
                <a:cubicBezTo>
                  <a:pt x="8724350" y="4494854"/>
                  <a:pt x="8731173" y="4484264"/>
                  <a:pt x="8734856" y="4470618"/>
                </a:cubicBezTo>
                <a:lnTo>
                  <a:pt x="8711500" y="4467730"/>
                </a:lnTo>
                <a:cubicBezTo>
                  <a:pt x="8708067" y="4477273"/>
                  <a:pt x="8703421" y="4484222"/>
                  <a:pt x="8697561" y="4488575"/>
                </a:cubicBezTo>
                <a:cubicBezTo>
                  <a:pt x="8691701" y="4492928"/>
                  <a:pt x="8684627" y="4495105"/>
                  <a:pt x="8676339" y="4495105"/>
                </a:cubicBezTo>
                <a:cubicBezTo>
                  <a:pt x="8665205" y="4495105"/>
                  <a:pt x="8655913" y="4491212"/>
                  <a:pt x="8648462" y="4483427"/>
                </a:cubicBezTo>
                <a:cubicBezTo>
                  <a:pt x="8641011" y="4475641"/>
                  <a:pt x="8636867" y="4464423"/>
                  <a:pt x="8636030" y="4449773"/>
                </a:cubicBezTo>
                <a:lnTo>
                  <a:pt x="8735484" y="4449773"/>
                </a:lnTo>
                <a:cubicBezTo>
                  <a:pt x="8735568" y="4447094"/>
                  <a:pt x="8735610" y="4445085"/>
                  <a:pt x="8735610" y="4443745"/>
                </a:cubicBezTo>
                <a:cubicBezTo>
                  <a:pt x="8735610" y="4421728"/>
                  <a:pt x="8729959" y="4404650"/>
                  <a:pt x="8718657" y="4392511"/>
                </a:cubicBezTo>
                <a:cubicBezTo>
                  <a:pt x="8707356" y="4380372"/>
                  <a:pt x="8692789" y="4374303"/>
                  <a:pt x="8674958" y="4374303"/>
                </a:cubicBezTo>
                <a:close/>
                <a:moveTo>
                  <a:pt x="8533715" y="4374303"/>
                </a:moveTo>
                <a:cubicBezTo>
                  <a:pt x="8522246" y="4374303"/>
                  <a:pt x="8512158" y="4375873"/>
                  <a:pt x="8503452" y="4379012"/>
                </a:cubicBezTo>
                <a:cubicBezTo>
                  <a:pt x="8494745" y="4382151"/>
                  <a:pt x="8488090" y="4386630"/>
                  <a:pt x="8483486" y="4392448"/>
                </a:cubicBezTo>
                <a:cubicBezTo>
                  <a:pt x="8478881" y="4398267"/>
                  <a:pt x="8475575" y="4405906"/>
                  <a:pt x="8473565" y="4415366"/>
                </a:cubicBezTo>
                <a:lnTo>
                  <a:pt x="8495666" y="4418379"/>
                </a:lnTo>
                <a:cubicBezTo>
                  <a:pt x="8498094" y="4408919"/>
                  <a:pt x="8501841" y="4402327"/>
                  <a:pt x="8506905" y="4398601"/>
                </a:cubicBezTo>
                <a:cubicBezTo>
                  <a:pt x="8511970" y="4394876"/>
                  <a:pt x="8519818" y="4393013"/>
                  <a:pt x="8530450" y="4393013"/>
                </a:cubicBezTo>
                <a:cubicBezTo>
                  <a:pt x="8541836" y="4393013"/>
                  <a:pt x="8550416" y="4395567"/>
                  <a:pt x="8556193" y="4400673"/>
                </a:cubicBezTo>
                <a:cubicBezTo>
                  <a:pt x="8560462" y="4404441"/>
                  <a:pt x="8562597" y="4410929"/>
                  <a:pt x="8562597" y="4420137"/>
                </a:cubicBezTo>
                <a:cubicBezTo>
                  <a:pt x="8562597" y="4420975"/>
                  <a:pt x="8562555" y="4422942"/>
                  <a:pt x="8562471" y="4426039"/>
                </a:cubicBezTo>
                <a:cubicBezTo>
                  <a:pt x="8553849" y="4429053"/>
                  <a:pt x="8540412" y="4431648"/>
                  <a:pt x="8522162" y="4433825"/>
                </a:cubicBezTo>
                <a:cubicBezTo>
                  <a:pt x="8513205" y="4434913"/>
                  <a:pt x="8506507" y="4436043"/>
                  <a:pt x="8502071" y="4437215"/>
                </a:cubicBezTo>
                <a:cubicBezTo>
                  <a:pt x="8496043" y="4438890"/>
                  <a:pt x="8490622" y="4441359"/>
                  <a:pt x="8485809" y="4444624"/>
                </a:cubicBezTo>
                <a:cubicBezTo>
                  <a:pt x="8480995" y="4447889"/>
                  <a:pt x="8477103" y="4452221"/>
                  <a:pt x="8474130" y="4457621"/>
                </a:cubicBezTo>
                <a:cubicBezTo>
                  <a:pt x="8471159" y="4463021"/>
                  <a:pt x="8469673" y="4468986"/>
                  <a:pt x="8469673" y="4475515"/>
                </a:cubicBezTo>
                <a:cubicBezTo>
                  <a:pt x="8469673" y="4486650"/>
                  <a:pt x="8473607" y="4495796"/>
                  <a:pt x="8481477" y="4502953"/>
                </a:cubicBezTo>
                <a:cubicBezTo>
                  <a:pt x="8489346" y="4510111"/>
                  <a:pt x="8500605" y="4513690"/>
                  <a:pt x="8515256" y="4513690"/>
                </a:cubicBezTo>
                <a:cubicBezTo>
                  <a:pt x="8524130" y="4513690"/>
                  <a:pt x="8532439" y="4512225"/>
                  <a:pt x="8540182" y="4509295"/>
                </a:cubicBezTo>
                <a:cubicBezTo>
                  <a:pt x="8547926" y="4506365"/>
                  <a:pt x="8555983" y="4501342"/>
                  <a:pt x="8564355" y="4494226"/>
                </a:cubicBezTo>
                <a:cubicBezTo>
                  <a:pt x="8565025" y="4500505"/>
                  <a:pt x="8566532" y="4505988"/>
                  <a:pt x="8568876" y="4510676"/>
                </a:cubicBezTo>
                <a:lnTo>
                  <a:pt x="8592484" y="4510676"/>
                </a:lnTo>
                <a:cubicBezTo>
                  <a:pt x="8589637" y="4505569"/>
                  <a:pt x="8587733" y="4500232"/>
                  <a:pt x="8586770" y="4494665"/>
                </a:cubicBezTo>
                <a:cubicBezTo>
                  <a:pt x="8585807" y="4489098"/>
                  <a:pt x="8585326" y="4475808"/>
                  <a:pt x="8585326" y="4454796"/>
                </a:cubicBezTo>
                <a:lnTo>
                  <a:pt x="8585326" y="4424658"/>
                </a:lnTo>
                <a:cubicBezTo>
                  <a:pt x="8585326" y="4414612"/>
                  <a:pt x="8584949" y="4407664"/>
                  <a:pt x="8584196" y="4403813"/>
                </a:cubicBezTo>
                <a:cubicBezTo>
                  <a:pt x="8582856" y="4397618"/>
                  <a:pt x="8580512" y="4392490"/>
                  <a:pt x="8577164" y="4388430"/>
                </a:cubicBezTo>
                <a:cubicBezTo>
                  <a:pt x="8573815" y="4384370"/>
                  <a:pt x="8568583" y="4381000"/>
                  <a:pt x="8561467" y="4378321"/>
                </a:cubicBezTo>
                <a:cubicBezTo>
                  <a:pt x="8554351" y="4375642"/>
                  <a:pt x="8545101" y="4374303"/>
                  <a:pt x="8533715" y="4374303"/>
                </a:cubicBezTo>
                <a:close/>
                <a:moveTo>
                  <a:pt x="8181290" y="4374303"/>
                </a:moveTo>
                <a:cubicBezTo>
                  <a:pt x="8169821" y="4374303"/>
                  <a:pt x="8159733" y="4375873"/>
                  <a:pt x="8151027" y="4379012"/>
                </a:cubicBezTo>
                <a:cubicBezTo>
                  <a:pt x="8142321" y="4382151"/>
                  <a:pt x="8135665" y="4386630"/>
                  <a:pt x="8131061" y="4392448"/>
                </a:cubicBezTo>
                <a:cubicBezTo>
                  <a:pt x="8126456" y="4398267"/>
                  <a:pt x="8123150" y="4405906"/>
                  <a:pt x="8121140" y="4415366"/>
                </a:cubicBezTo>
                <a:lnTo>
                  <a:pt x="8143241" y="4418379"/>
                </a:lnTo>
                <a:cubicBezTo>
                  <a:pt x="8145669" y="4408919"/>
                  <a:pt x="8149416" y="4402327"/>
                  <a:pt x="8154480" y="4398601"/>
                </a:cubicBezTo>
                <a:cubicBezTo>
                  <a:pt x="8159545" y="4394876"/>
                  <a:pt x="8167393" y="4393013"/>
                  <a:pt x="8178025" y="4393013"/>
                </a:cubicBezTo>
                <a:cubicBezTo>
                  <a:pt x="8189411" y="4393013"/>
                  <a:pt x="8197991" y="4395567"/>
                  <a:pt x="8203768" y="4400673"/>
                </a:cubicBezTo>
                <a:cubicBezTo>
                  <a:pt x="8208037" y="4404441"/>
                  <a:pt x="8210172" y="4410929"/>
                  <a:pt x="8210172" y="4420137"/>
                </a:cubicBezTo>
                <a:cubicBezTo>
                  <a:pt x="8210172" y="4420975"/>
                  <a:pt x="8210130" y="4422942"/>
                  <a:pt x="8210047" y="4426039"/>
                </a:cubicBezTo>
                <a:cubicBezTo>
                  <a:pt x="8201424" y="4429053"/>
                  <a:pt x="8187988" y="4431648"/>
                  <a:pt x="8169738" y="4433825"/>
                </a:cubicBezTo>
                <a:cubicBezTo>
                  <a:pt x="8160780" y="4434913"/>
                  <a:pt x="8154083" y="4436043"/>
                  <a:pt x="8149646" y="4437215"/>
                </a:cubicBezTo>
                <a:cubicBezTo>
                  <a:pt x="8143618" y="4438890"/>
                  <a:pt x="8138198" y="4441359"/>
                  <a:pt x="8133384" y="4444624"/>
                </a:cubicBezTo>
                <a:cubicBezTo>
                  <a:pt x="8128570" y="4447889"/>
                  <a:pt x="8124677" y="4452221"/>
                  <a:pt x="8121706" y="4457621"/>
                </a:cubicBezTo>
                <a:cubicBezTo>
                  <a:pt x="8118734" y="4463021"/>
                  <a:pt x="8117248" y="4468986"/>
                  <a:pt x="8117248" y="4475515"/>
                </a:cubicBezTo>
                <a:cubicBezTo>
                  <a:pt x="8117248" y="4486650"/>
                  <a:pt x="8121182" y="4495796"/>
                  <a:pt x="8129052" y="4502953"/>
                </a:cubicBezTo>
                <a:cubicBezTo>
                  <a:pt x="8136921" y="4510111"/>
                  <a:pt x="8148181" y="4513690"/>
                  <a:pt x="8162831" y="4513690"/>
                </a:cubicBezTo>
                <a:cubicBezTo>
                  <a:pt x="8171705" y="4513690"/>
                  <a:pt x="8180014" y="4512225"/>
                  <a:pt x="8187757" y="4509295"/>
                </a:cubicBezTo>
                <a:cubicBezTo>
                  <a:pt x="8195501" y="4506365"/>
                  <a:pt x="8203559" y="4501342"/>
                  <a:pt x="8211930" y="4494226"/>
                </a:cubicBezTo>
                <a:cubicBezTo>
                  <a:pt x="8212600" y="4500505"/>
                  <a:pt x="8214107" y="4505988"/>
                  <a:pt x="8216451" y="4510676"/>
                </a:cubicBezTo>
                <a:lnTo>
                  <a:pt x="8240059" y="4510676"/>
                </a:lnTo>
                <a:cubicBezTo>
                  <a:pt x="8237212" y="4505569"/>
                  <a:pt x="8235308" y="4500232"/>
                  <a:pt x="8234345" y="4494665"/>
                </a:cubicBezTo>
                <a:cubicBezTo>
                  <a:pt x="8233382" y="4489098"/>
                  <a:pt x="8232901" y="4475808"/>
                  <a:pt x="8232901" y="4454796"/>
                </a:cubicBezTo>
                <a:lnTo>
                  <a:pt x="8232901" y="4424658"/>
                </a:lnTo>
                <a:cubicBezTo>
                  <a:pt x="8232901" y="4414612"/>
                  <a:pt x="8232524" y="4407664"/>
                  <a:pt x="8231771" y="4403813"/>
                </a:cubicBezTo>
                <a:cubicBezTo>
                  <a:pt x="8230431" y="4397618"/>
                  <a:pt x="8228087" y="4392490"/>
                  <a:pt x="8224739" y="4388430"/>
                </a:cubicBezTo>
                <a:cubicBezTo>
                  <a:pt x="8221390" y="4384370"/>
                  <a:pt x="8216158" y="4381000"/>
                  <a:pt x="8209042" y="4378321"/>
                </a:cubicBezTo>
                <a:cubicBezTo>
                  <a:pt x="8201926" y="4375642"/>
                  <a:pt x="8192675" y="4374303"/>
                  <a:pt x="8181290" y="4374303"/>
                </a:cubicBezTo>
                <a:close/>
                <a:moveTo>
                  <a:pt x="8041304" y="4374303"/>
                </a:moveTo>
                <a:cubicBezTo>
                  <a:pt x="8032597" y="4374303"/>
                  <a:pt x="8025188" y="4375998"/>
                  <a:pt x="8019077" y="4379389"/>
                </a:cubicBezTo>
                <a:cubicBezTo>
                  <a:pt x="8012966" y="4382779"/>
                  <a:pt x="8007482" y="4387865"/>
                  <a:pt x="8002627" y="4394646"/>
                </a:cubicBezTo>
                <a:lnTo>
                  <a:pt x="8002627" y="4377317"/>
                </a:lnTo>
                <a:lnTo>
                  <a:pt x="7982033" y="4377317"/>
                </a:lnTo>
                <a:lnTo>
                  <a:pt x="7982033" y="4561785"/>
                </a:lnTo>
                <a:lnTo>
                  <a:pt x="8004636" y="4561785"/>
                </a:lnTo>
                <a:lnTo>
                  <a:pt x="8004636" y="4496863"/>
                </a:lnTo>
                <a:cubicBezTo>
                  <a:pt x="8008487" y="4501718"/>
                  <a:pt x="8013405" y="4505737"/>
                  <a:pt x="8019391" y="4508918"/>
                </a:cubicBezTo>
                <a:cubicBezTo>
                  <a:pt x="8025377" y="4512099"/>
                  <a:pt x="8032137" y="4513690"/>
                  <a:pt x="8039671" y="4513690"/>
                </a:cubicBezTo>
                <a:cubicBezTo>
                  <a:pt x="8049968" y="4513690"/>
                  <a:pt x="8059784" y="4510781"/>
                  <a:pt x="8069118" y="4504962"/>
                </a:cubicBezTo>
                <a:cubicBezTo>
                  <a:pt x="8078452" y="4499144"/>
                  <a:pt x="8085568" y="4490773"/>
                  <a:pt x="8090466" y="4479848"/>
                </a:cubicBezTo>
                <a:cubicBezTo>
                  <a:pt x="8095363" y="4468923"/>
                  <a:pt x="8097812" y="4456637"/>
                  <a:pt x="8097812" y="4442992"/>
                </a:cubicBezTo>
                <a:cubicBezTo>
                  <a:pt x="8097812" y="4430267"/>
                  <a:pt x="8095593" y="4418568"/>
                  <a:pt x="8091156" y="4407894"/>
                </a:cubicBezTo>
                <a:cubicBezTo>
                  <a:pt x="8086719" y="4397220"/>
                  <a:pt x="8080148" y="4388953"/>
                  <a:pt x="8071441" y="4383093"/>
                </a:cubicBezTo>
                <a:cubicBezTo>
                  <a:pt x="8062735" y="4377233"/>
                  <a:pt x="8052689" y="4374303"/>
                  <a:pt x="8041304" y="4374303"/>
                </a:cubicBezTo>
                <a:close/>
                <a:moveTo>
                  <a:pt x="7760558" y="4374303"/>
                </a:moveTo>
                <a:cubicBezTo>
                  <a:pt x="7742140" y="4374303"/>
                  <a:pt x="7727155" y="4380498"/>
                  <a:pt x="7715602" y="4392888"/>
                </a:cubicBezTo>
                <a:cubicBezTo>
                  <a:pt x="7704050" y="4405278"/>
                  <a:pt x="7698273" y="4422691"/>
                  <a:pt x="7698273" y="4445127"/>
                </a:cubicBezTo>
                <a:cubicBezTo>
                  <a:pt x="7698273" y="4466809"/>
                  <a:pt x="7703987" y="4483657"/>
                  <a:pt x="7715414" y="4495670"/>
                </a:cubicBezTo>
                <a:cubicBezTo>
                  <a:pt x="7726841" y="4507683"/>
                  <a:pt x="7742308" y="4513690"/>
                  <a:pt x="7761814" y="4513690"/>
                </a:cubicBezTo>
                <a:cubicBezTo>
                  <a:pt x="7777301" y="4513690"/>
                  <a:pt x="7790026" y="4509923"/>
                  <a:pt x="7799988" y="4502388"/>
                </a:cubicBezTo>
                <a:cubicBezTo>
                  <a:pt x="7809950" y="4494854"/>
                  <a:pt x="7816773" y="4484264"/>
                  <a:pt x="7820457" y="4470618"/>
                </a:cubicBezTo>
                <a:lnTo>
                  <a:pt x="7797100" y="4467730"/>
                </a:lnTo>
                <a:cubicBezTo>
                  <a:pt x="7793667" y="4477273"/>
                  <a:pt x="7789021" y="4484222"/>
                  <a:pt x="7783161" y="4488575"/>
                </a:cubicBezTo>
                <a:cubicBezTo>
                  <a:pt x="7777301" y="4492928"/>
                  <a:pt x="7770227" y="4495105"/>
                  <a:pt x="7761939" y="4495105"/>
                </a:cubicBezTo>
                <a:cubicBezTo>
                  <a:pt x="7750805" y="4495105"/>
                  <a:pt x="7741513" y="4491212"/>
                  <a:pt x="7734062" y="4483427"/>
                </a:cubicBezTo>
                <a:cubicBezTo>
                  <a:pt x="7726611" y="4475641"/>
                  <a:pt x="7722467" y="4464423"/>
                  <a:pt x="7721630" y="4449773"/>
                </a:cubicBezTo>
                <a:lnTo>
                  <a:pt x="7821084" y="4449773"/>
                </a:lnTo>
                <a:cubicBezTo>
                  <a:pt x="7821168" y="4447094"/>
                  <a:pt x="7821210" y="4445085"/>
                  <a:pt x="7821210" y="4443745"/>
                </a:cubicBezTo>
                <a:cubicBezTo>
                  <a:pt x="7821210" y="4421728"/>
                  <a:pt x="7815559" y="4404650"/>
                  <a:pt x="7804258" y="4392511"/>
                </a:cubicBezTo>
                <a:cubicBezTo>
                  <a:pt x="7792956" y="4380372"/>
                  <a:pt x="7778389" y="4374303"/>
                  <a:pt x="7760558" y="4374303"/>
                </a:cubicBezTo>
                <a:close/>
                <a:moveTo>
                  <a:pt x="7622204" y="4374303"/>
                </a:moveTo>
                <a:cubicBezTo>
                  <a:pt x="7613497" y="4374303"/>
                  <a:pt x="7606088" y="4375998"/>
                  <a:pt x="7599977" y="4379389"/>
                </a:cubicBezTo>
                <a:cubicBezTo>
                  <a:pt x="7593866" y="4382779"/>
                  <a:pt x="7588382" y="4387865"/>
                  <a:pt x="7583527" y="4394646"/>
                </a:cubicBezTo>
                <a:lnTo>
                  <a:pt x="7583527" y="4377317"/>
                </a:lnTo>
                <a:lnTo>
                  <a:pt x="7562933" y="4377317"/>
                </a:lnTo>
                <a:lnTo>
                  <a:pt x="7562933" y="4561785"/>
                </a:lnTo>
                <a:lnTo>
                  <a:pt x="7585536" y="4561785"/>
                </a:lnTo>
                <a:lnTo>
                  <a:pt x="7585536" y="4496863"/>
                </a:lnTo>
                <a:cubicBezTo>
                  <a:pt x="7589387" y="4501718"/>
                  <a:pt x="7594305" y="4505737"/>
                  <a:pt x="7600291" y="4508918"/>
                </a:cubicBezTo>
                <a:cubicBezTo>
                  <a:pt x="7606277" y="4512099"/>
                  <a:pt x="7613037" y="4513690"/>
                  <a:pt x="7620571" y="4513690"/>
                </a:cubicBezTo>
                <a:cubicBezTo>
                  <a:pt x="7630868" y="4513690"/>
                  <a:pt x="7640684" y="4510781"/>
                  <a:pt x="7650018" y="4504962"/>
                </a:cubicBezTo>
                <a:cubicBezTo>
                  <a:pt x="7659352" y="4499144"/>
                  <a:pt x="7666468" y="4490773"/>
                  <a:pt x="7671366" y="4479848"/>
                </a:cubicBezTo>
                <a:cubicBezTo>
                  <a:pt x="7676263" y="4468923"/>
                  <a:pt x="7678712" y="4456637"/>
                  <a:pt x="7678712" y="4442992"/>
                </a:cubicBezTo>
                <a:cubicBezTo>
                  <a:pt x="7678712" y="4430267"/>
                  <a:pt x="7676493" y="4418568"/>
                  <a:pt x="7672056" y="4407894"/>
                </a:cubicBezTo>
                <a:cubicBezTo>
                  <a:pt x="7667619" y="4397220"/>
                  <a:pt x="7661048" y="4388953"/>
                  <a:pt x="7652341" y="4383093"/>
                </a:cubicBezTo>
                <a:cubicBezTo>
                  <a:pt x="7643635" y="4377233"/>
                  <a:pt x="7633589" y="4374303"/>
                  <a:pt x="7622204" y="4374303"/>
                </a:cubicBezTo>
                <a:close/>
                <a:moveTo>
                  <a:pt x="9130935" y="4180133"/>
                </a:moveTo>
                <a:lnTo>
                  <a:pt x="9130935" y="4205876"/>
                </a:lnTo>
                <a:lnTo>
                  <a:pt x="9143743" y="4205876"/>
                </a:lnTo>
                <a:cubicBezTo>
                  <a:pt x="9143492" y="4213494"/>
                  <a:pt x="9142236" y="4219333"/>
                  <a:pt x="9139976" y="4223394"/>
                </a:cubicBezTo>
                <a:cubicBezTo>
                  <a:pt x="9137715" y="4227454"/>
                  <a:pt x="9134199" y="4230530"/>
                  <a:pt x="9129427" y="4232623"/>
                </a:cubicBezTo>
                <a:lnTo>
                  <a:pt x="9135707" y="4242292"/>
                </a:lnTo>
                <a:cubicBezTo>
                  <a:pt x="9142989" y="4239111"/>
                  <a:pt x="9148305" y="4234611"/>
                  <a:pt x="9151654" y="4228793"/>
                </a:cubicBezTo>
                <a:cubicBezTo>
                  <a:pt x="9155003" y="4222975"/>
                  <a:pt x="9156677" y="4215336"/>
                  <a:pt x="9156677" y="4205876"/>
                </a:cubicBezTo>
                <a:lnTo>
                  <a:pt x="9156677" y="4180133"/>
                </a:lnTo>
                <a:close/>
                <a:moveTo>
                  <a:pt x="9966911" y="4147233"/>
                </a:moveTo>
                <a:lnTo>
                  <a:pt x="9994287" y="4147233"/>
                </a:lnTo>
                <a:cubicBezTo>
                  <a:pt x="10004081" y="4147233"/>
                  <a:pt x="10011197" y="4147714"/>
                  <a:pt x="10015634" y="4148677"/>
                </a:cubicBezTo>
                <a:cubicBezTo>
                  <a:pt x="10020071" y="4149640"/>
                  <a:pt x="10023671" y="4151942"/>
                  <a:pt x="10026433" y="4155584"/>
                </a:cubicBezTo>
                <a:cubicBezTo>
                  <a:pt x="10029196" y="4159225"/>
                  <a:pt x="10030577" y="4163181"/>
                  <a:pt x="10030577" y="4167450"/>
                </a:cubicBezTo>
                <a:cubicBezTo>
                  <a:pt x="10030326" y="4174734"/>
                  <a:pt x="10027815" y="4179861"/>
                  <a:pt x="10023043" y="4182833"/>
                </a:cubicBezTo>
                <a:cubicBezTo>
                  <a:pt x="10018271" y="4185805"/>
                  <a:pt x="10009481" y="4187291"/>
                  <a:pt x="9996672" y="4187291"/>
                </a:cubicBezTo>
                <a:lnTo>
                  <a:pt x="9966911" y="4187291"/>
                </a:lnTo>
                <a:close/>
                <a:moveTo>
                  <a:pt x="9014411" y="4147233"/>
                </a:moveTo>
                <a:lnTo>
                  <a:pt x="9041787" y="4147233"/>
                </a:lnTo>
                <a:cubicBezTo>
                  <a:pt x="9051581" y="4147233"/>
                  <a:pt x="9058697" y="4147714"/>
                  <a:pt x="9063134" y="4148677"/>
                </a:cubicBezTo>
                <a:cubicBezTo>
                  <a:pt x="9067571" y="4149640"/>
                  <a:pt x="9071171" y="4151942"/>
                  <a:pt x="9073933" y="4155584"/>
                </a:cubicBezTo>
                <a:cubicBezTo>
                  <a:pt x="9076696" y="4159225"/>
                  <a:pt x="9078077" y="4163181"/>
                  <a:pt x="9078077" y="4167450"/>
                </a:cubicBezTo>
                <a:cubicBezTo>
                  <a:pt x="9077826" y="4174734"/>
                  <a:pt x="9075315" y="4179861"/>
                  <a:pt x="9070543" y="4182833"/>
                </a:cubicBezTo>
                <a:cubicBezTo>
                  <a:pt x="9065771" y="4185805"/>
                  <a:pt x="9056981" y="4187291"/>
                  <a:pt x="9044173" y="4187291"/>
                </a:cubicBezTo>
                <a:lnTo>
                  <a:pt x="9014411" y="4187291"/>
                </a:lnTo>
                <a:close/>
                <a:moveTo>
                  <a:pt x="10162671" y="4138945"/>
                </a:moveTo>
                <a:lnTo>
                  <a:pt x="10162671" y="4147233"/>
                </a:lnTo>
                <a:cubicBezTo>
                  <a:pt x="10162671" y="4157195"/>
                  <a:pt x="10161457" y="4164730"/>
                  <a:pt x="10159030" y="4169836"/>
                </a:cubicBezTo>
                <a:cubicBezTo>
                  <a:pt x="10155849" y="4176450"/>
                  <a:pt x="10150867" y="4181661"/>
                  <a:pt x="10144087" y="4185470"/>
                </a:cubicBezTo>
                <a:cubicBezTo>
                  <a:pt x="10137305" y="4189279"/>
                  <a:pt x="10129562" y="4191184"/>
                  <a:pt x="10120855" y="4191184"/>
                </a:cubicBezTo>
                <a:cubicBezTo>
                  <a:pt x="10112065" y="4191184"/>
                  <a:pt x="10105389" y="4189175"/>
                  <a:pt x="10100827" y="4185156"/>
                </a:cubicBezTo>
                <a:cubicBezTo>
                  <a:pt x="10096264" y="4181138"/>
                  <a:pt x="10093983" y="4176115"/>
                  <a:pt x="10093983" y="4170087"/>
                </a:cubicBezTo>
                <a:cubicBezTo>
                  <a:pt x="10093983" y="4166153"/>
                  <a:pt x="10095029" y="4162574"/>
                  <a:pt x="10097122" y="4159351"/>
                </a:cubicBezTo>
                <a:cubicBezTo>
                  <a:pt x="10099215" y="4156128"/>
                  <a:pt x="10102187" y="4153679"/>
                  <a:pt x="10106038" y="4152005"/>
                </a:cubicBezTo>
                <a:cubicBezTo>
                  <a:pt x="10109889" y="4150331"/>
                  <a:pt x="10116460" y="4148824"/>
                  <a:pt x="10125753" y="4147484"/>
                </a:cubicBezTo>
                <a:cubicBezTo>
                  <a:pt x="10142161" y="4145140"/>
                  <a:pt x="10154467" y="4142294"/>
                  <a:pt x="10162671" y="4138945"/>
                </a:cubicBezTo>
                <a:close/>
                <a:moveTo>
                  <a:pt x="11270887" y="4091227"/>
                </a:moveTo>
                <a:lnTo>
                  <a:pt x="11303035" y="4091227"/>
                </a:lnTo>
                <a:lnTo>
                  <a:pt x="11303035" y="4135304"/>
                </a:lnTo>
                <a:lnTo>
                  <a:pt x="11278045" y="4135304"/>
                </a:lnTo>
                <a:cubicBezTo>
                  <a:pt x="11263479" y="4135304"/>
                  <a:pt x="11253328" y="4133441"/>
                  <a:pt x="11247593" y="4129716"/>
                </a:cubicBezTo>
                <a:cubicBezTo>
                  <a:pt x="11241859" y="4125990"/>
                  <a:pt x="11238992" y="4120151"/>
                  <a:pt x="11238992" y="4112198"/>
                </a:cubicBezTo>
                <a:cubicBezTo>
                  <a:pt x="11238992" y="4106589"/>
                  <a:pt x="11240938" y="4101692"/>
                  <a:pt x="11244831" y="4097506"/>
                </a:cubicBezTo>
                <a:cubicBezTo>
                  <a:pt x="11248724" y="4093320"/>
                  <a:pt x="11257409" y="4091227"/>
                  <a:pt x="11270887" y="4091227"/>
                </a:cubicBezTo>
                <a:close/>
                <a:moveTo>
                  <a:pt x="10270762" y="4091227"/>
                </a:moveTo>
                <a:lnTo>
                  <a:pt x="10302909" y="4091227"/>
                </a:lnTo>
                <a:lnTo>
                  <a:pt x="10302909" y="4135304"/>
                </a:lnTo>
                <a:lnTo>
                  <a:pt x="10277920" y="4135304"/>
                </a:lnTo>
                <a:cubicBezTo>
                  <a:pt x="10263353" y="4135304"/>
                  <a:pt x="10253203" y="4133441"/>
                  <a:pt x="10247468" y="4129716"/>
                </a:cubicBezTo>
                <a:cubicBezTo>
                  <a:pt x="10241734" y="4125990"/>
                  <a:pt x="10238867" y="4120151"/>
                  <a:pt x="10238867" y="4112198"/>
                </a:cubicBezTo>
                <a:cubicBezTo>
                  <a:pt x="10238867" y="4106589"/>
                  <a:pt x="10240813" y="4101692"/>
                  <a:pt x="10244706" y="4097506"/>
                </a:cubicBezTo>
                <a:cubicBezTo>
                  <a:pt x="10248599" y="4093320"/>
                  <a:pt x="10257284" y="4091227"/>
                  <a:pt x="10270762" y="4091227"/>
                </a:cubicBezTo>
                <a:close/>
                <a:moveTo>
                  <a:pt x="9966911" y="4091227"/>
                </a:moveTo>
                <a:lnTo>
                  <a:pt x="9991775" y="4091227"/>
                </a:lnTo>
                <a:cubicBezTo>
                  <a:pt x="10003830" y="4091227"/>
                  <a:pt x="10012348" y="4092609"/>
                  <a:pt x="10017329" y="4095371"/>
                </a:cubicBezTo>
                <a:cubicBezTo>
                  <a:pt x="10022310" y="4098134"/>
                  <a:pt x="10024801" y="4103031"/>
                  <a:pt x="10024801" y="4110063"/>
                </a:cubicBezTo>
                <a:cubicBezTo>
                  <a:pt x="10024801" y="4114333"/>
                  <a:pt x="10023377" y="4117995"/>
                  <a:pt x="10020531" y="4121051"/>
                </a:cubicBezTo>
                <a:cubicBezTo>
                  <a:pt x="10017685" y="4124107"/>
                  <a:pt x="10014462" y="4126137"/>
                  <a:pt x="10010862" y="4127141"/>
                </a:cubicBezTo>
                <a:cubicBezTo>
                  <a:pt x="10007263" y="4128146"/>
                  <a:pt x="10000649" y="4128648"/>
                  <a:pt x="9991021" y="4128648"/>
                </a:cubicBezTo>
                <a:lnTo>
                  <a:pt x="9966911" y="4128648"/>
                </a:lnTo>
                <a:close/>
                <a:moveTo>
                  <a:pt x="9014411" y="4091227"/>
                </a:moveTo>
                <a:lnTo>
                  <a:pt x="9039275" y="4091227"/>
                </a:lnTo>
                <a:cubicBezTo>
                  <a:pt x="9051330" y="4091227"/>
                  <a:pt x="9059848" y="4092609"/>
                  <a:pt x="9064829" y="4095371"/>
                </a:cubicBezTo>
                <a:cubicBezTo>
                  <a:pt x="9069810" y="4098134"/>
                  <a:pt x="9072301" y="4103031"/>
                  <a:pt x="9072301" y="4110063"/>
                </a:cubicBezTo>
                <a:cubicBezTo>
                  <a:pt x="9072301" y="4114333"/>
                  <a:pt x="9070878" y="4117995"/>
                  <a:pt x="9068031" y="4121051"/>
                </a:cubicBezTo>
                <a:cubicBezTo>
                  <a:pt x="9065185" y="4124107"/>
                  <a:pt x="9061962" y="4126137"/>
                  <a:pt x="9058362" y="4127141"/>
                </a:cubicBezTo>
                <a:cubicBezTo>
                  <a:pt x="9054763" y="4128146"/>
                  <a:pt x="9048149" y="4128648"/>
                  <a:pt x="9038522" y="4128648"/>
                </a:cubicBezTo>
                <a:lnTo>
                  <a:pt x="9014411" y="4128648"/>
                </a:lnTo>
                <a:close/>
                <a:moveTo>
                  <a:pt x="9855430" y="4088213"/>
                </a:moveTo>
                <a:cubicBezTo>
                  <a:pt x="9866564" y="4088213"/>
                  <a:pt x="9875877" y="4092462"/>
                  <a:pt x="9883370" y="4100959"/>
                </a:cubicBezTo>
                <a:cubicBezTo>
                  <a:pt x="9890863" y="4109456"/>
                  <a:pt x="9894609" y="4121951"/>
                  <a:pt x="9894609" y="4138443"/>
                </a:cubicBezTo>
                <a:cubicBezTo>
                  <a:pt x="9894609" y="4155940"/>
                  <a:pt x="9890883" y="4168957"/>
                  <a:pt x="9883433" y="4177496"/>
                </a:cubicBezTo>
                <a:cubicBezTo>
                  <a:pt x="9875982" y="4186035"/>
                  <a:pt x="9866648" y="4190305"/>
                  <a:pt x="9855430" y="4190305"/>
                </a:cubicBezTo>
                <a:cubicBezTo>
                  <a:pt x="9844128" y="4190305"/>
                  <a:pt x="9834752" y="4186056"/>
                  <a:pt x="9827301" y="4177559"/>
                </a:cubicBezTo>
                <a:cubicBezTo>
                  <a:pt x="9819851" y="4169062"/>
                  <a:pt x="9816125" y="4156274"/>
                  <a:pt x="9816125" y="4139196"/>
                </a:cubicBezTo>
                <a:cubicBezTo>
                  <a:pt x="9816125" y="4122118"/>
                  <a:pt x="9819851" y="4109352"/>
                  <a:pt x="9827301" y="4100896"/>
                </a:cubicBezTo>
                <a:cubicBezTo>
                  <a:pt x="9834752" y="4092441"/>
                  <a:pt x="9844128" y="4088213"/>
                  <a:pt x="9855430" y="4088213"/>
                </a:cubicBezTo>
                <a:close/>
                <a:moveTo>
                  <a:pt x="8902930" y="4088213"/>
                </a:moveTo>
                <a:cubicBezTo>
                  <a:pt x="8914064" y="4088213"/>
                  <a:pt x="8923377" y="4092462"/>
                  <a:pt x="8930870" y="4100959"/>
                </a:cubicBezTo>
                <a:cubicBezTo>
                  <a:pt x="8938363" y="4109456"/>
                  <a:pt x="8942109" y="4121951"/>
                  <a:pt x="8942109" y="4138443"/>
                </a:cubicBezTo>
                <a:cubicBezTo>
                  <a:pt x="8942109" y="4155940"/>
                  <a:pt x="8938383" y="4168957"/>
                  <a:pt x="8930933" y="4177496"/>
                </a:cubicBezTo>
                <a:cubicBezTo>
                  <a:pt x="8923482" y="4186035"/>
                  <a:pt x="8914148" y="4190305"/>
                  <a:pt x="8902930" y="4190305"/>
                </a:cubicBezTo>
                <a:cubicBezTo>
                  <a:pt x="8891628" y="4190305"/>
                  <a:pt x="8882252" y="4186056"/>
                  <a:pt x="8874801" y="4177559"/>
                </a:cubicBezTo>
                <a:cubicBezTo>
                  <a:pt x="8867351" y="4169062"/>
                  <a:pt x="8863625" y="4156274"/>
                  <a:pt x="8863625" y="4139196"/>
                </a:cubicBezTo>
                <a:cubicBezTo>
                  <a:pt x="8863625" y="4122118"/>
                  <a:pt x="8867351" y="4109352"/>
                  <a:pt x="8874801" y="4100896"/>
                </a:cubicBezTo>
                <a:cubicBezTo>
                  <a:pt x="8882252" y="4092441"/>
                  <a:pt x="8891628" y="4088213"/>
                  <a:pt x="8902930" y="4088213"/>
                </a:cubicBezTo>
                <a:close/>
                <a:moveTo>
                  <a:pt x="8617180" y="4088213"/>
                </a:moveTo>
                <a:cubicBezTo>
                  <a:pt x="8628314" y="4088213"/>
                  <a:pt x="8637627" y="4092462"/>
                  <a:pt x="8645120" y="4100959"/>
                </a:cubicBezTo>
                <a:cubicBezTo>
                  <a:pt x="8652613" y="4109456"/>
                  <a:pt x="8656359" y="4121951"/>
                  <a:pt x="8656359" y="4138443"/>
                </a:cubicBezTo>
                <a:cubicBezTo>
                  <a:pt x="8656359" y="4155940"/>
                  <a:pt x="8652633" y="4168957"/>
                  <a:pt x="8645183" y="4177496"/>
                </a:cubicBezTo>
                <a:cubicBezTo>
                  <a:pt x="8637732" y="4186035"/>
                  <a:pt x="8628398" y="4190305"/>
                  <a:pt x="8617180" y="4190305"/>
                </a:cubicBezTo>
                <a:cubicBezTo>
                  <a:pt x="8605878" y="4190305"/>
                  <a:pt x="8596502" y="4186056"/>
                  <a:pt x="8589051" y="4177559"/>
                </a:cubicBezTo>
                <a:cubicBezTo>
                  <a:pt x="8581601" y="4169062"/>
                  <a:pt x="8577875" y="4156274"/>
                  <a:pt x="8577875" y="4139196"/>
                </a:cubicBezTo>
                <a:cubicBezTo>
                  <a:pt x="8577875" y="4122118"/>
                  <a:pt x="8581601" y="4109352"/>
                  <a:pt x="8589051" y="4100896"/>
                </a:cubicBezTo>
                <a:cubicBezTo>
                  <a:pt x="8596502" y="4092441"/>
                  <a:pt x="8605878" y="4088213"/>
                  <a:pt x="8617180" y="4088213"/>
                </a:cubicBezTo>
                <a:close/>
                <a:moveTo>
                  <a:pt x="10751659" y="4088088"/>
                </a:moveTo>
                <a:cubicBezTo>
                  <a:pt x="10763128" y="4088088"/>
                  <a:pt x="10772462" y="4092441"/>
                  <a:pt x="10779662" y="4101148"/>
                </a:cubicBezTo>
                <a:cubicBezTo>
                  <a:pt x="10784350" y="4106756"/>
                  <a:pt x="10787196" y="4115170"/>
                  <a:pt x="10788201" y="4126388"/>
                </a:cubicBezTo>
                <a:lnTo>
                  <a:pt x="10713735" y="4126388"/>
                </a:lnTo>
                <a:cubicBezTo>
                  <a:pt x="10714489" y="4114751"/>
                  <a:pt x="10718403" y="4105459"/>
                  <a:pt x="10725477" y="4098510"/>
                </a:cubicBezTo>
                <a:cubicBezTo>
                  <a:pt x="10732551" y="4091562"/>
                  <a:pt x="10741278" y="4088088"/>
                  <a:pt x="10751659" y="4088088"/>
                </a:cubicBezTo>
                <a:close/>
                <a:moveTo>
                  <a:pt x="9418159" y="4088088"/>
                </a:moveTo>
                <a:cubicBezTo>
                  <a:pt x="9429628" y="4088088"/>
                  <a:pt x="9438962" y="4092441"/>
                  <a:pt x="9446162" y="4101148"/>
                </a:cubicBezTo>
                <a:cubicBezTo>
                  <a:pt x="9450850" y="4106756"/>
                  <a:pt x="9453696" y="4115170"/>
                  <a:pt x="9454701" y="4126388"/>
                </a:cubicBezTo>
                <a:lnTo>
                  <a:pt x="9380235" y="4126388"/>
                </a:lnTo>
                <a:cubicBezTo>
                  <a:pt x="9380989" y="4114751"/>
                  <a:pt x="9384903" y="4105459"/>
                  <a:pt x="9391977" y="4098510"/>
                </a:cubicBezTo>
                <a:cubicBezTo>
                  <a:pt x="9399051" y="4091562"/>
                  <a:pt x="9407778" y="4088088"/>
                  <a:pt x="9418159" y="4088088"/>
                </a:cubicBezTo>
                <a:close/>
                <a:moveTo>
                  <a:pt x="8075134" y="4088088"/>
                </a:moveTo>
                <a:cubicBezTo>
                  <a:pt x="8086603" y="4088088"/>
                  <a:pt x="8095937" y="4092441"/>
                  <a:pt x="8103137" y="4101148"/>
                </a:cubicBezTo>
                <a:cubicBezTo>
                  <a:pt x="8107825" y="4106756"/>
                  <a:pt x="8110671" y="4115170"/>
                  <a:pt x="8111676" y="4126388"/>
                </a:cubicBezTo>
                <a:lnTo>
                  <a:pt x="8037211" y="4126388"/>
                </a:lnTo>
                <a:cubicBezTo>
                  <a:pt x="8037964" y="4114751"/>
                  <a:pt x="8041878" y="4105459"/>
                  <a:pt x="8048952" y="4098510"/>
                </a:cubicBezTo>
                <a:cubicBezTo>
                  <a:pt x="8056026" y="4091562"/>
                  <a:pt x="8064753" y="4088088"/>
                  <a:pt x="8075134" y="4088088"/>
                </a:cubicBezTo>
                <a:close/>
                <a:moveTo>
                  <a:pt x="10896669" y="4087209"/>
                </a:moveTo>
                <a:cubicBezTo>
                  <a:pt x="10906379" y="4087209"/>
                  <a:pt x="10914730" y="4091436"/>
                  <a:pt x="10921721" y="4099892"/>
                </a:cubicBezTo>
                <a:cubicBezTo>
                  <a:pt x="10928711" y="4108347"/>
                  <a:pt x="10932206" y="4121072"/>
                  <a:pt x="10932206" y="4138066"/>
                </a:cubicBezTo>
                <a:cubicBezTo>
                  <a:pt x="10932206" y="4155898"/>
                  <a:pt x="10928627" y="4169062"/>
                  <a:pt x="10921469" y="4177559"/>
                </a:cubicBezTo>
                <a:cubicBezTo>
                  <a:pt x="10914312" y="4186056"/>
                  <a:pt x="10905710" y="4190305"/>
                  <a:pt x="10895664" y="4190305"/>
                </a:cubicBezTo>
                <a:cubicBezTo>
                  <a:pt x="10885785" y="4190305"/>
                  <a:pt x="10877372" y="4186203"/>
                  <a:pt x="10870424" y="4177999"/>
                </a:cubicBezTo>
                <a:cubicBezTo>
                  <a:pt x="10863475" y="4169794"/>
                  <a:pt x="10860001" y="4157112"/>
                  <a:pt x="10860001" y="4139950"/>
                </a:cubicBezTo>
                <a:cubicBezTo>
                  <a:pt x="10860001" y="4122788"/>
                  <a:pt x="10863705" y="4109707"/>
                  <a:pt x="10871114" y="4100708"/>
                </a:cubicBezTo>
                <a:cubicBezTo>
                  <a:pt x="10878523" y="4091709"/>
                  <a:pt x="10887041" y="4087209"/>
                  <a:pt x="10896669" y="4087209"/>
                </a:cubicBezTo>
                <a:close/>
                <a:moveTo>
                  <a:pt x="8477319" y="4087209"/>
                </a:moveTo>
                <a:cubicBezTo>
                  <a:pt x="8487030" y="4087209"/>
                  <a:pt x="8495380" y="4091436"/>
                  <a:pt x="8502371" y="4099892"/>
                </a:cubicBezTo>
                <a:cubicBezTo>
                  <a:pt x="8509361" y="4108347"/>
                  <a:pt x="8512856" y="4121072"/>
                  <a:pt x="8512856" y="4138066"/>
                </a:cubicBezTo>
                <a:cubicBezTo>
                  <a:pt x="8512856" y="4155898"/>
                  <a:pt x="8509277" y="4169062"/>
                  <a:pt x="8502119" y="4177559"/>
                </a:cubicBezTo>
                <a:cubicBezTo>
                  <a:pt x="8494962" y="4186056"/>
                  <a:pt x="8486360" y="4190305"/>
                  <a:pt x="8476314" y="4190305"/>
                </a:cubicBezTo>
                <a:cubicBezTo>
                  <a:pt x="8466435" y="4190305"/>
                  <a:pt x="8458022" y="4186203"/>
                  <a:pt x="8451074" y="4177999"/>
                </a:cubicBezTo>
                <a:cubicBezTo>
                  <a:pt x="8444125" y="4169794"/>
                  <a:pt x="8440651" y="4157112"/>
                  <a:pt x="8440651" y="4139950"/>
                </a:cubicBezTo>
                <a:cubicBezTo>
                  <a:pt x="8440651" y="4122788"/>
                  <a:pt x="8444355" y="4109707"/>
                  <a:pt x="8451764" y="4100708"/>
                </a:cubicBezTo>
                <a:cubicBezTo>
                  <a:pt x="8459173" y="4091709"/>
                  <a:pt x="8467691" y="4087209"/>
                  <a:pt x="8477319" y="4087209"/>
                </a:cubicBezTo>
                <a:close/>
                <a:moveTo>
                  <a:pt x="11263730" y="4072517"/>
                </a:moveTo>
                <a:cubicBezTo>
                  <a:pt x="11248243" y="4072517"/>
                  <a:pt x="11236417" y="4076116"/>
                  <a:pt x="11228255" y="4083316"/>
                </a:cubicBezTo>
                <a:cubicBezTo>
                  <a:pt x="11220093" y="4090516"/>
                  <a:pt x="11216012" y="4099892"/>
                  <a:pt x="11216012" y="4111445"/>
                </a:cubicBezTo>
                <a:cubicBezTo>
                  <a:pt x="11216012" y="4121239"/>
                  <a:pt x="11219131" y="4129904"/>
                  <a:pt x="11225367" y="4137438"/>
                </a:cubicBezTo>
                <a:cubicBezTo>
                  <a:pt x="11231604" y="4144973"/>
                  <a:pt x="11241169" y="4149619"/>
                  <a:pt x="11254061" y="4151377"/>
                </a:cubicBezTo>
                <a:cubicBezTo>
                  <a:pt x="11246693" y="4152800"/>
                  <a:pt x="11239285" y="4158995"/>
                  <a:pt x="11231834" y="4169962"/>
                </a:cubicBezTo>
                <a:lnTo>
                  <a:pt x="11207473" y="4205876"/>
                </a:lnTo>
                <a:lnTo>
                  <a:pt x="11235476" y="4205876"/>
                </a:lnTo>
                <a:lnTo>
                  <a:pt x="11255191" y="4176743"/>
                </a:lnTo>
                <a:cubicBezTo>
                  <a:pt x="11262641" y="4165609"/>
                  <a:pt x="11268313" y="4159016"/>
                  <a:pt x="11272206" y="4156965"/>
                </a:cubicBezTo>
                <a:cubicBezTo>
                  <a:pt x="11276099" y="4154914"/>
                  <a:pt x="11282022" y="4153888"/>
                  <a:pt x="11289975" y="4153888"/>
                </a:cubicBezTo>
                <a:lnTo>
                  <a:pt x="11303035" y="4153888"/>
                </a:lnTo>
                <a:lnTo>
                  <a:pt x="11303035" y="4205876"/>
                </a:lnTo>
                <a:lnTo>
                  <a:pt x="11325512" y="4205876"/>
                </a:lnTo>
                <a:lnTo>
                  <a:pt x="11325512" y="4072517"/>
                </a:lnTo>
                <a:close/>
                <a:moveTo>
                  <a:pt x="11077657" y="4072517"/>
                </a:moveTo>
                <a:lnTo>
                  <a:pt x="11077657" y="4205876"/>
                </a:lnTo>
                <a:lnTo>
                  <a:pt x="11102019" y="4205876"/>
                </a:lnTo>
                <a:lnTo>
                  <a:pt x="11164680" y="4104789"/>
                </a:lnTo>
                <a:lnTo>
                  <a:pt x="11164680" y="4205876"/>
                </a:lnTo>
                <a:lnTo>
                  <a:pt x="11187283" y="4205876"/>
                </a:lnTo>
                <a:lnTo>
                  <a:pt x="11187283" y="4072517"/>
                </a:lnTo>
                <a:lnTo>
                  <a:pt x="11162922" y="4072517"/>
                </a:lnTo>
                <a:lnTo>
                  <a:pt x="11100261" y="4174231"/>
                </a:lnTo>
                <a:lnTo>
                  <a:pt x="11100261" y="4072517"/>
                </a:lnTo>
                <a:close/>
                <a:moveTo>
                  <a:pt x="10982533" y="4072517"/>
                </a:moveTo>
                <a:lnTo>
                  <a:pt x="10982533" y="4205876"/>
                </a:lnTo>
                <a:lnTo>
                  <a:pt x="11005137" y="4205876"/>
                </a:lnTo>
                <a:lnTo>
                  <a:pt x="11005137" y="4091227"/>
                </a:lnTo>
                <a:lnTo>
                  <a:pt x="11059259" y="4091227"/>
                </a:lnTo>
                <a:lnTo>
                  <a:pt x="11059259" y="4072517"/>
                </a:lnTo>
                <a:close/>
                <a:moveTo>
                  <a:pt x="10553908" y="4072517"/>
                </a:moveTo>
                <a:lnTo>
                  <a:pt x="10553908" y="4205876"/>
                </a:lnTo>
                <a:lnTo>
                  <a:pt x="10576511" y="4205876"/>
                </a:lnTo>
                <a:lnTo>
                  <a:pt x="10576511" y="4146731"/>
                </a:lnTo>
                <a:lnTo>
                  <a:pt x="10639173" y="4146731"/>
                </a:lnTo>
                <a:lnTo>
                  <a:pt x="10639173" y="4205876"/>
                </a:lnTo>
                <a:lnTo>
                  <a:pt x="10661776" y="4205876"/>
                </a:lnTo>
                <a:lnTo>
                  <a:pt x="10661776" y="4072517"/>
                </a:lnTo>
                <a:lnTo>
                  <a:pt x="10639173" y="4072517"/>
                </a:lnTo>
                <a:lnTo>
                  <a:pt x="10639173" y="4128020"/>
                </a:lnTo>
                <a:lnTo>
                  <a:pt x="10576511" y="4128020"/>
                </a:lnTo>
                <a:lnTo>
                  <a:pt x="10576511" y="4072517"/>
                </a:lnTo>
                <a:close/>
                <a:moveTo>
                  <a:pt x="10263605" y="4072517"/>
                </a:moveTo>
                <a:cubicBezTo>
                  <a:pt x="10248117" y="4072517"/>
                  <a:pt x="10236292" y="4076116"/>
                  <a:pt x="10228130" y="4083316"/>
                </a:cubicBezTo>
                <a:cubicBezTo>
                  <a:pt x="10219968" y="4090516"/>
                  <a:pt x="10215887" y="4099892"/>
                  <a:pt x="10215887" y="4111445"/>
                </a:cubicBezTo>
                <a:cubicBezTo>
                  <a:pt x="10215887" y="4121239"/>
                  <a:pt x="10219005" y="4129904"/>
                  <a:pt x="10225242" y="4137438"/>
                </a:cubicBezTo>
                <a:cubicBezTo>
                  <a:pt x="10231479" y="4144973"/>
                  <a:pt x="10241043" y="4149619"/>
                  <a:pt x="10253935" y="4151377"/>
                </a:cubicBezTo>
                <a:cubicBezTo>
                  <a:pt x="10246569" y="4152800"/>
                  <a:pt x="10239160" y="4158995"/>
                  <a:pt x="10231709" y="4169962"/>
                </a:cubicBezTo>
                <a:lnTo>
                  <a:pt x="10207347" y="4205876"/>
                </a:lnTo>
                <a:lnTo>
                  <a:pt x="10235351" y="4205876"/>
                </a:lnTo>
                <a:lnTo>
                  <a:pt x="10255065" y="4176743"/>
                </a:lnTo>
                <a:cubicBezTo>
                  <a:pt x="10262517" y="4165609"/>
                  <a:pt x="10268188" y="4159016"/>
                  <a:pt x="10272081" y="4156965"/>
                </a:cubicBezTo>
                <a:cubicBezTo>
                  <a:pt x="10275973" y="4154914"/>
                  <a:pt x="10281897" y="4153888"/>
                  <a:pt x="10289849" y="4153888"/>
                </a:cubicBezTo>
                <a:lnTo>
                  <a:pt x="10302909" y="4153888"/>
                </a:lnTo>
                <a:lnTo>
                  <a:pt x="10302909" y="4205876"/>
                </a:lnTo>
                <a:lnTo>
                  <a:pt x="10325387" y="4205876"/>
                </a:lnTo>
                <a:lnTo>
                  <a:pt x="10325387" y="4072517"/>
                </a:lnTo>
                <a:close/>
                <a:moveTo>
                  <a:pt x="9944308" y="4072517"/>
                </a:moveTo>
                <a:lnTo>
                  <a:pt x="9944308" y="4205876"/>
                </a:lnTo>
                <a:lnTo>
                  <a:pt x="10004458" y="4205876"/>
                </a:lnTo>
                <a:cubicBezTo>
                  <a:pt x="10020113" y="4205876"/>
                  <a:pt x="10032042" y="4202820"/>
                  <a:pt x="10040247" y="4196709"/>
                </a:cubicBezTo>
                <a:cubicBezTo>
                  <a:pt x="10048451" y="4190598"/>
                  <a:pt x="10052971" y="4181222"/>
                  <a:pt x="10053809" y="4168581"/>
                </a:cubicBezTo>
                <a:cubicBezTo>
                  <a:pt x="10053809" y="4160711"/>
                  <a:pt x="10051737" y="4153909"/>
                  <a:pt x="10047593" y="4148175"/>
                </a:cubicBezTo>
                <a:cubicBezTo>
                  <a:pt x="10043449" y="4142440"/>
                  <a:pt x="10038237" y="4138527"/>
                  <a:pt x="10031959" y="4136434"/>
                </a:cubicBezTo>
                <a:cubicBezTo>
                  <a:pt x="10037233" y="4133253"/>
                  <a:pt x="10041188" y="4129297"/>
                  <a:pt x="10043825" y="4124567"/>
                </a:cubicBezTo>
                <a:cubicBezTo>
                  <a:pt x="10046462" y="4119837"/>
                  <a:pt x="10047781" y="4114291"/>
                  <a:pt x="10047781" y="4107928"/>
                </a:cubicBezTo>
                <a:cubicBezTo>
                  <a:pt x="10047781" y="4099975"/>
                  <a:pt x="10045541" y="4093153"/>
                  <a:pt x="10041063" y="4087460"/>
                </a:cubicBezTo>
                <a:cubicBezTo>
                  <a:pt x="10036584" y="4081767"/>
                  <a:pt x="10031226" y="4077854"/>
                  <a:pt x="10024989" y="4075719"/>
                </a:cubicBezTo>
                <a:cubicBezTo>
                  <a:pt x="10018753" y="4073584"/>
                  <a:pt x="10009230" y="4072517"/>
                  <a:pt x="9996421" y="4072517"/>
                </a:cubicBezTo>
                <a:close/>
                <a:moveTo>
                  <a:pt x="9659958" y="4072517"/>
                </a:moveTo>
                <a:lnTo>
                  <a:pt x="9659958" y="4160418"/>
                </a:lnTo>
                <a:cubicBezTo>
                  <a:pt x="9659958" y="4171971"/>
                  <a:pt x="9659623" y="4178794"/>
                  <a:pt x="9658953" y="4180887"/>
                </a:cubicBezTo>
                <a:cubicBezTo>
                  <a:pt x="9658284" y="4182980"/>
                  <a:pt x="9656944" y="4184508"/>
                  <a:pt x="9654935" y="4185470"/>
                </a:cubicBezTo>
                <a:cubicBezTo>
                  <a:pt x="9652926" y="4186433"/>
                  <a:pt x="9649577" y="4186914"/>
                  <a:pt x="9644889" y="4186914"/>
                </a:cubicBezTo>
                <a:lnTo>
                  <a:pt x="9634969" y="4186914"/>
                </a:lnTo>
                <a:lnTo>
                  <a:pt x="9634969" y="4205750"/>
                </a:lnTo>
                <a:cubicBezTo>
                  <a:pt x="9641833" y="4206420"/>
                  <a:pt x="9647903" y="4206755"/>
                  <a:pt x="9653177" y="4206755"/>
                </a:cubicBezTo>
                <a:cubicBezTo>
                  <a:pt x="9661716" y="4206755"/>
                  <a:pt x="9668246" y="4204913"/>
                  <a:pt x="9672767" y="4201230"/>
                </a:cubicBezTo>
                <a:cubicBezTo>
                  <a:pt x="9677287" y="4197546"/>
                  <a:pt x="9680050" y="4193235"/>
                  <a:pt x="9681055" y="4188296"/>
                </a:cubicBezTo>
                <a:cubicBezTo>
                  <a:pt x="9682059" y="4183356"/>
                  <a:pt x="9682561" y="4173143"/>
                  <a:pt x="9682561" y="4157656"/>
                </a:cubicBezTo>
                <a:lnTo>
                  <a:pt x="9682561" y="4091227"/>
                </a:lnTo>
                <a:lnTo>
                  <a:pt x="9742460" y="4091227"/>
                </a:lnTo>
                <a:lnTo>
                  <a:pt x="9742460" y="4205876"/>
                </a:lnTo>
                <a:lnTo>
                  <a:pt x="9764938" y="4205876"/>
                </a:lnTo>
                <a:lnTo>
                  <a:pt x="9764938" y="4072517"/>
                </a:lnTo>
                <a:close/>
                <a:moveTo>
                  <a:pt x="9506158" y="4072517"/>
                </a:moveTo>
                <a:lnTo>
                  <a:pt x="9506158" y="4205876"/>
                </a:lnTo>
                <a:lnTo>
                  <a:pt x="9528761" y="4205876"/>
                </a:lnTo>
                <a:lnTo>
                  <a:pt x="9528761" y="4091227"/>
                </a:lnTo>
                <a:lnTo>
                  <a:pt x="9588785" y="4091227"/>
                </a:lnTo>
                <a:lnTo>
                  <a:pt x="9588785" y="4205876"/>
                </a:lnTo>
                <a:lnTo>
                  <a:pt x="9611389" y="4205876"/>
                </a:lnTo>
                <a:lnTo>
                  <a:pt x="9611389" y="4072517"/>
                </a:lnTo>
                <a:close/>
                <a:moveTo>
                  <a:pt x="9236677" y="4072517"/>
                </a:moveTo>
                <a:lnTo>
                  <a:pt x="9236677" y="4091227"/>
                </a:lnTo>
                <a:lnTo>
                  <a:pt x="9279623" y="4091227"/>
                </a:lnTo>
                <a:lnTo>
                  <a:pt x="9279623" y="4205876"/>
                </a:lnTo>
                <a:lnTo>
                  <a:pt x="9302101" y="4205876"/>
                </a:lnTo>
                <a:lnTo>
                  <a:pt x="9302101" y="4091227"/>
                </a:lnTo>
                <a:lnTo>
                  <a:pt x="9345047" y="4091227"/>
                </a:lnTo>
                <a:lnTo>
                  <a:pt x="9345047" y="4072517"/>
                </a:lnTo>
                <a:close/>
                <a:moveTo>
                  <a:pt x="9130935" y="4072517"/>
                </a:moveTo>
                <a:lnTo>
                  <a:pt x="9130935" y="4098259"/>
                </a:lnTo>
                <a:lnTo>
                  <a:pt x="9156677" y="4098259"/>
                </a:lnTo>
                <a:lnTo>
                  <a:pt x="9156677" y="4072517"/>
                </a:lnTo>
                <a:close/>
                <a:moveTo>
                  <a:pt x="8991808" y="4072517"/>
                </a:moveTo>
                <a:lnTo>
                  <a:pt x="8991808" y="4205876"/>
                </a:lnTo>
                <a:lnTo>
                  <a:pt x="9051958" y="4205876"/>
                </a:lnTo>
                <a:cubicBezTo>
                  <a:pt x="9067613" y="4205876"/>
                  <a:pt x="9079542" y="4202820"/>
                  <a:pt x="9087747" y="4196709"/>
                </a:cubicBezTo>
                <a:cubicBezTo>
                  <a:pt x="9095951" y="4190598"/>
                  <a:pt x="9100471" y="4181222"/>
                  <a:pt x="9101309" y="4168581"/>
                </a:cubicBezTo>
                <a:cubicBezTo>
                  <a:pt x="9101309" y="4160711"/>
                  <a:pt x="9099237" y="4153909"/>
                  <a:pt x="9095093" y="4148175"/>
                </a:cubicBezTo>
                <a:cubicBezTo>
                  <a:pt x="9090949" y="4142440"/>
                  <a:pt x="9085737" y="4138527"/>
                  <a:pt x="9079459" y="4136434"/>
                </a:cubicBezTo>
                <a:cubicBezTo>
                  <a:pt x="9084733" y="4133253"/>
                  <a:pt x="9088688" y="4129297"/>
                  <a:pt x="9091325" y="4124567"/>
                </a:cubicBezTo>
                <a:cubicBezTo>
                  <a:pt x="9093962" y="4119837"/>
                  <a:pt x="9095281" y="4114291"/>
                  <a:pt x="9095281" y="4107928"/>
                </a:cubicBezTo>
                <a:cubicBezTo>
                  <a:pt x="9095281" y="4099975"/>
                  <a:pt x="9093041" y="4093153"/>
                  <a:pt x="9088563" y="4087460"/>
                </a:cubicBezTo>
                <a:cubicBezTo>
                  <a:pt x="9084084" y="4081767"/>
                  <a:pt x="9078726" y="4077854"/>
                  <a:pt x="9072489" y="4075719"/>
                </a:cubicBezTo>
                <a:cubicBezTo>
                  <a:pt x="9066253" y="4073584"/>
                  <a:pt x="9056730" y="4072517"/>
                  <a:pt x="9043921" y="4072517"/>
                </a:cubicBezTo>
                <a:close/>
                <a:moveTo>
                  <a:pt x="8706058" y="4072517"/>
                </a:moveTo>
                <a:lnTo>
                  <a:pt x="8706058" y="4205876"/>
                </a:lnTo>
                <a:lnTo>
                  <a:pt x="8728661" y="4205876"/>
                </a:lnTo>
                <a:lnTo>
                  <a:pt x="8728661" y="4146731"/>
                </a:lnTo>
                <a:lnTo>
                  <a:pt x="8791323" y="4146731"/>
                </a:lnTo>
                <a:lnTo>
                  <a:pt x="8791323" y="4205876"/>
                </a:lnTo>
                <a:lnTo>
                  <a:pt x="8813926" y="4205876"/>
                </a:lnTo>
                <a:lnTo>
                  <a:pt x="8813926" y="4072517"/>
                </a:lnTo>
                <a:lnTo>
                  <a:pt x="8791323" y="4072517"/>
                </a:lnTo>
                <a:lnTo>
                  <a:pt x="8791323" y="4128020"/>
                </a:lnTo>
                <a:lnTo>
                  <a:pt x="8728661" y="4128020"/>
                </a:lnTo>
                <a:lnTo>
                  <a:pt x="8728661" y="4072517"/>
                </a:lnTo>
                <a:close/>
                <a:moveTo>
                  <a:pt x="8293702" y="4072517"/>
                </a:moveTo>
                <a:lnTo>
                  <a:pt x="8293702" y="4091227"/>
                </a:lnTo>
                <a:lnTo>
                  <a:pt x="8336648" y="4091227"/>
                </a:lnTo>
                <a:lnTo>
                  <a:pt x="8336648" y="4205876"/>
                </a:lnTo>
                <a:lnTo>
                  <a:pt x="8359126" y="4205876"/>
                </a:lnTo>
                <a:lnTo>
                  <a:pt x="8359126" y="4091227"/>
                </a:lnTo>
                <a:lnTo>
                  <a:pt x="8402072" y="4091227"/>
                </a:lnTo>
                <a:lnTo>
                  <a:pt x="8402072" y="4072517"/>
                </a:lnTo>
                <a:close/>
                <a:moveTo>
                  <a:pt x="8163008" y="4072517"/>
                </a:moveTo>
                <a:lnTo>
                  <a:pt x="8163008" y="4205876"/>
                </a:lnTo>
                <a:lnTo>
                  <a:pt x="8187369" y="4205876"/>
                </a:lnTo>
                <a:lnTo>
                  <a:pt x="8250030" y="4104789"/>
                </a:lnTo>
                <a:lnTo>
                  <a:pt x="8250030" y="4205876"/>
                </a:lnTo>
                <a:lnTo>
                  <a:pt x="8272633" y="4205876"/>
                </a:lnTo>
                <a:lnTo>
                  <a:pt x="8272633" y="4072517"/>
                </a:lnTo>
                <a:lnTo>
                  <a:pt x="8248272" y="4072517"/>
                </a:lnTo>
                <a:lnTo>
                  <a:pt x="8185611" y="4174231"/>
                </a:lnTo>
                <a:lnTo>
                  <a:pt x="8185611" y="4072517"/>
                </a:lnTo>
                <a:close/>
                <a:moveTo>
                  <a:pt x="7877383" y="4072517"/>
                </a:moveTo>
                <a:lnTo>
                  <a:pt x="7877383" y="4205876"/>
                </a:lnTo>
                <a:lnTo>
                  <a:pt x="7899987" y="4205876"/>
                </a:lnTo>
                <a:lnTo>
                  <a:pt x="7899987" y="4146731"/>
                </a:lnTo>
                <a:lnTo>
                  <a:pt x="7962648" y="4146731"/>
                </a:lnTo>
                <a:lnTo>
                  <a:pt x="7962648" y="4205876"/>
                </a:lnTo>
                <a:lnTo>
                  <a:pt x="7985251" y="4205876"/>
                </a:lnTo>
                <a:lnTo>
                  <a:pt x="7985251" y="4072517"/>
                </a:lnTo>
                <a:lnTo>
                  <a:pt x="7962648" y="4072517"/>
                </a:lnTo>
                <a:lnTo>
                  <a:pt x="7962648" y="4128020"/>
                </a:lnTo>
                <a:lnTo>
                  <a:pt x="7899987" y="4128020"/>
                </a:lnTo>
                <a:lnTo>
                  <a:pt x="7899987" y="4072517"/>
                </a:lnTo>
                <a:close/>
                <a:moveTo>
                  <a:pt x="10898803" y="4069503"/>
                </a:moveTo>
                <a:cubicBezTo>
                  <a:pt x="10890097" y="4069503"/>
                  <a:pt x="10882688" y="4071198"/>
                  <a:pt x="10876577" y="4074589"/>
                </a:cubicBezTo>
                <a:cubicBezTo>
                  <a:pt x="10870465" y="4077979"/>
                  <a:pt x="10864982" y="4083065"/>
                  <a:pt x="10860127" y="4089846"/>
                </a:cubicBezTo>
                <a:lnTo>
                  <a:pt x="10860127" y="4072517"/>
                </a:lnTo>
                <a:lnTo>
                  <a:pt x="10839533" y="4072517"/>
                </a:lnTo>
                <a:lnTo>
                  <a:pt x="10839533" y="4256985"/>
                </a:lnTo>
                <a:lnTo>
                  <a:pt x="10862136" y="4256985"/>
                </a:lnTo>
                <a:lnTo>
                  <a:pt x="10862136" y="4192063"/>
                </a:lnTo>
                <a:cubicBezTo>
                  <a:pt x="10865987" y="4196918"/>
                  <a:pt x="10870905" y="4200937"/>
                  <a:pt x="10876891" y="4204118"/>
                </a:cubicBezTo>
                <a:cubicBezTo>
                  <a:pt x="10882877" y="4207299"/>
                  <a:pt x="10889637" y="4208890"/>
                  <a:pt x="10897171" y="4208890"/>
                </a:cubicBezTo>
                <a:cubicBezTo>
                  <a:pt x="10907468" y="4208890"/>
                  <a:pt x="10917283" y="4205981"/>
                  <a:pt x="10926618" y="4200162"/>
                </a:cubicBezTo>
                <a:cubicBezTo>
                  <a:pt x="10935952" y="4194344"/>
                  <a:pt x="10943068" y="4185973"/>
                  <a:pt x="10947965" y="4175048"/>
                </a:cubicBezTo>
                <a:cubicBezTo>
                  <a:pt x="10952863" y="4164123"/>
                  <a:pt x="10955311" y="4151837"/>
                  <a:pt x="10955311" y="4138192"/>
                </a:cubicBezTo>
                <a:cubicBezTo>
                  <a:pt x="10955311" y="4125467"/>
                  <a:pt x="10953093" y="4113768"/>
                  <a:pt x="10948656" y="4103094"/>
                </a:cubicBezTo>
                <a:cubicBezTo>
                  <a:pt x="10944219" y="4092420"/>
                  <a:pt x="10937647" y="4084153"/>
                  <a:pt x="10928941" y="4078293"/>
                </a:cubicBezTo>
                <a:cubicBezTo>
                  <a:pt x="10920235" y="4072433"/>
                  <a:pt x="10910189" y="4069503"/>
                  <a:pt x="10898803" y="4069503"/>
                </a:cubicBezTo>
                <a:close/>
                <a:moveTo>
                  <a:pt x="10751408" y="4069503"/>
                </a:moveTo>
                <a:cubicBezTo>
                  <a:pt x="10732990" y="4069503"/>
                  <a:pt x="10718005" y="4075698"/>
                  <a:pt x="10706452" y="4088088"/>
                </a:cubicBezTo>
                <a:cubicBezTo>
                  <a:pt x="10694899" y="4100478"/>
                  <a:pt x="10689123" y="4117891"/>
                  <a:pt x="10689123" y="4140327"/>
                </a:cubicBezTo>
                <a:cubicBezTo>
                  <a:pt x="10689123" y="4162009"/>
                  <a:pt x="10694837" y="4178857"/>
                  <a:pt x="10706264" y="4190870"/>
                </a:cubicBezTo>
                <a:cubicBezTo>
                  <a:pt x="10717691" y="4202883"/>
                  <a:pt x="10733157" y="4208890"/>
                  <a:pt x="10752663" y="4208890"/>
                </a:cubicBezTo>
                <a:cubicBezTo>
                  <a:pt x="10768151" y="4208890"/>
                  <a:pt x="10780876" y="4205123"/>
                  <a:pt x="10790838" y="4197588"/>
                </a:cubicBezTo>
                <a:cubicBezTo>
                  <a:pt x="10800800" y="4190054"/>
                  <a:pt x="10807623" y="4179464"/>
                  <a:pt x="10811306" y="4165818"/>
                </a:cubicBezTo>
                <a:lnTo>
                  <a:pt x="10787949" y="4162930"/>
                </a:lnTo>
                <a:cubicBezTo>
                  <a:pt x="10784517" y="4172473"/>
                  <a:pt x="10779871" y="4179422"/>
                  <a:pt x="10774011" y="4183775"/>
                </a:cubicBezTo>
                <a:cubicBezTo>
                  <a:pt x="10768151" y="4188128"/>
                  <a:pt x="10761077" y="4190305"/>
                  <a:pt x="10752789" y="4190305"/>
                </a:cubicBezTo>
                <a:cubicBezTo>
                  <a:pt x="10741655" y="4190305"/>
                  <a:pt x="10732362" y="4186412"/>
                  <a:pt x="10724911" y="4178627"/>
                </a:cubicBezTo>
                <a:cubicBezTo>
                  <a:pt x="10717461" y="4170841"/>
                  <a:pt x="10713317" y="4159623"/>
                  <a:pt x="10712480" y="4144973"/>
                </a:cubicBezTo>
                <a:lnTo>
                  <a:pt x="10811934" y="4144973"/>
                </a:lnTo>
                <a:cubicBezTo>
                  <a:pt x="10812018" y="4142294"/>
                  <a:pt x="10812060" y="4140285"/>
                  <a:pt x="10812060" y="4138945"/>
                </a:cubicBezTo>
                <a:cubicBezTo>
                  <a:pt x="10812060" y="4116928"/>
                  <a:pt x="10806409" y="4099850"/>
                  <a:pt x="10795107" y="4087711"/>
                </a:cubicBezTo>
                <a:cubicBezTo>
                  <a:pt x="10783806" y="4075572"/>
                  <a:pt x="10769239" y="4069503"/>
                  <a:pt x="10751408" y="4069503"/>
                </a:cubicBezTo>
                <a:close/>
                <a:moveTo>
                  <a:pt x="10464132" y="4069503"/>
                </a:moveTo>
                <a:cubicBezTo>
                  <a:pt x="10449231" y="4069503"/>
                  <a:pt x="10437176" y="4073459"/>
                  <a:pt x="10427967" y="4081370"/>
                </a:cubicBezTo>
                <a:cubicBezTo>
                  <a:pt x="10418758" y="4089281"/>
                  <a:pt x="10413149" y="4099473"/>
                  <a:pt x="10411140" y="4111947"/>
                </a:cubicBezTo>
                <a:lnTo>
                  <a:pt x="10433115" y="4115463"/>
                </a:lnTo>
                <a:cubicBezTo>
                  <a:pt x="10436799" y="4097297"/>
                  <a:pt x="10447389" y="4088213"/>
                  <a:pt x="10464885" y="4088213"/>
                </a:cubicBezTo>
                <a:cubicBezTo>
                  <a:pt x="10474931" y="4088213"/>
                  <a:pt x="10483157" y="4091918"/>
                  <a:pt x="10489561" y="4099327"/>
                </a:cubicBezTo>
                <a:cubicBezTo>
                  <a:pt x="10495965" y="4106736"/>
                  <a:pt x="10499879" y="4116384"/>
                  <a:pt x="10501302" y="4128271"/>
                </a:cubicBezTo>
                <a:lnTo>
                  <a:pt x="10454212" y="4128271"/>
                </a:lnTo>
                <a:lnTo>
                  <a:pt x="10454212" y="4146856"/>
                </a:lnTo>
                <a:lnTo>
                  <a:pt x="10501302" y="4146856"/>
                </a:lnTo>
                <a:cubicBezTo>
                  <a:pt x="10499879" y="4161339"/>
                  <a:pt x="10496133" y="4172201"/>
                  <a:pt x="10490063" y="4179443"/>
                </a:cubicBezTo>
                <a:cubicBezTo>
                  <a:pt x="10483994" y="4186684"/>
                  <a:pt x="10475559" y="4190305"/>
                  <a:pt x="10464760" y="4190305"/>
                </a:cubicBezTo>
                <a:cubicBezTo>
                  <a:pt x="10445673" y="4190305"/>
                  <a:pt x="10434413" y="4179254"/>
                  <a:pt x="10430981" y="4157153"/>
                </a:cubicBezTo>
                <a:lnTo>
                  <a:pt x="10408880" y="4160042"/>
                </a:lnTo>
                <a:cubicBezTo>
                  <a:pt x="10411224" y="4174692"/>
                  <a:pt x="10417314" y="4186496"/>
                  <a:pt x="10427151" y="4195453"/>
                </a:cubicBezTo>
                <a:cubicBezTo>
                  <a:pt x="10436987" y="4204411"/>
                  <a:pt x="10449859" y="4208890"/>
                  <a:pt x="10465765" y="4208890"/>
                </a:cubicBezTo>
                <a:cubicBezTo>
                  <a:pt x="10484685" y="4209978"/>
                  <a:pt x="10499335" y="4203971"/>
                  <a:pt x="10509715" y="4190870"/>
                </a:cubicBezTo>
                <a:cubicBezTo>
                  <a:pt x="10520096" y="4177768"/>
                  <a:pt x="10525035" y="4160544"/>
                  <a:pt x="10524533" y="4139196"/>
                </a:cubicBezTo>
                <a:cubicBezTo>
                  <a:pt x="10524533" y="4117514"/>
                  <a:pt x="10519133" y="4100478"/>
                  <a:pt x="10508334" y="4088088"/>
                </a:cubicBezTo>
                <a:cubicBezTo>
                  <a:pt x="10497535" y="4075698"/>
                  <a:pt x="10482801" y="4069503"/>
                  <a:pt x="10464132" y="4069503"/>
                </a:cubicBezTo>
                <a:close/>
                <a:moveTo>
                  <a:pt x="10133915" y="4069503"/>
                </a:moveTo>
                <a:cubicBezTo>
                  <a:pt x="10122446" y="4069503"/>
                  <a:pt x="10112358" y="4071073"/>
                  <a:pt x="10103652" y="4074212"/>
                </a:cubicBezTo>
                <a:cubicBezTo>
                  <a:pt x="10094945" y="4077351"/>
                  <a:pt x="10088290" y="4081830"/>
                  <a:pt x="10083685" y="4087648"/>
                </a:cubicBezTo>
                <a:cubicBezTo>
                  <a:pt x="10079081" y="4093467"/>
                  <a:pt x="10075775" y="4101106"/>
                  <a:pt x="10073765" y="4110566"/>
                </a:cubicBezTo>
                <a:lnTo>
                  <a:pt x="10095866" y="4113579"/>
                </a:lnTo>
                <a:cubicBezTo>
                  <a:pt x="10098294" y="4104119"/>
                  <a:pt x="10102040" y="4097527"/>
                  <a:pt x="10107105" y="4093801"/>
                </a:cubicBezTo>
                <a:cubicBezTo>
                  <a:pt x="10112170" y="4090076"/>
                  <a:pt x="10120018" y="4088213"/>
                  <a:pt x="10130650" y="4088213"/>
                </a:cubicBezTo>
                <a:cubicBezTo>
                  <a:pt x="10142035" y="4088213"/>
                  <a:pt x="10150617" y="4090767"/>
                  <a:pt x="10156393" y="4095873"/>
                </a:cubicBezTo>
                <a:cubicBezTo>
                  <a:pt x="10160662" y="4099641"/>
                  <a:pt x="10162797" y="4106129"/>
                  <a:pt x="10162797" y="4115337"/>
                </a:cubicBezTo>
                <a:cubicBezTo>
                  <a:pt x="10162797" y="4116175"/>
                  <a:pt x="10162755" y="4118142"/>
                  <a:pt x="10162671" y="4121239"/>
                </a:cubicBezTo>
                <a:cubicBezTo>
                  <a:pt x="10154049" y="4124253"/>
                  <a:pt x="10140613" y="4126848"/>
                  <a:pt x="10122362" y="4129025"/>
                </a:cubicBezTo>
                <a:cubicBezTo>
                  <a:pt x="10113405" y="4130113"/>
                  <a:pt x="10106707" y="4131243"/>
                  <a:pt x="10102271" y="4132415"/>
                </a:cubicBezTo>
                <a:cubicBezTo>
                  <a:pt x="10096243" y="4134090"/>
                  <a:pt x="10090823" y="4136559"/>
                  <a:pt x="10086009" y="4139824"/>
                </a:cubicBezTo>
                <a:cubicBezTo>
                  <a:pt x="10081195" y="4143089"/>
                  <a:pt x="10077302" y="4147421"/>
                  <a:pt x="10074331" y="4152821"/>
                </a:cubicBezTo>
                <a:cubicBezTo>
                  <a:pt x="10071359" y="4158221"/>
                  <a:pt x="10069873" y="4164186"/>
                  <a:pt x="10069873" y="4170715"/>
                </a:cubicBezTo>
                <a:cubicBezTo>
                  <a:pt x="10069873" y="4181850"/>
                  <a:pt x="10073807" y="4190996"/>
                  <a:pt x="10081677" y="4198153"/>
                </a:cubicBezTo>
                <a:cubicBezTo>
                  <a:pt x="10089546" y="4205311"/>
                  <a:pt x="10100805" y="4208890"/>
                  <a:pt x="10115456" y="4208890"/>
                </a:cubicBezTo>
                <a:cubicBezTo>
                  <a:pt x="10124330" y="4208890"/>
                  <a:pt x="10132639" y="4207425"/>
                  <a:pt x="10140382" y="4204495"/>
                </a:cubicBezTo>
                <a:cubicBezTo>
                  <a:pt x="10148126" y="4201565"/>
                  <a:pt x="10156183" y="4196542"/>
                  <a:pt x="10164555" y="4189426"/>
                </a:cubicBezTo>
                <a:cubicBezTo>
                  <a:pt x="10165225" y="4195705"/>
                  <a:pt x="10166732" y="4201188"/>
                  <a:pt x="10169076" y="4205876"/>
                </a:cubicBezTo>
                <a:lnTo>
                  <a:pt x="10192683" y="4205876"/>
                </a:lnTo>
                <a:cubicBezTo>
                  <a:pt x="10189837" y="4200769"/>
                  <a:pt x="10187933" y="4195432"/>
                  <a:pt x="10186970" y="4189865"/>
                </a:cubicBezTo>
                <a:cubicBezTo>
                  <a:pt x="10186007" y="4184298"/>
                  <a:pt x="10185526" y="4171008"/>
                  <a:pt x="10185526" y="4149996"/>
                </a:cubicBezTo>
                <a:lnTo>
                  <a:pt x="10185526" y="4119858"/>
                </a:lnTo>
                <a:cubicBezTo>
                  <a:pt x="10185526" y="4109812"/>
                  <a:pt x="10185149" y="4102864"/>
                  <a:pt x="10184396" y="4099013"/>
                </a:cubicBezTo>
                <a:cubicBezTo>
                  <a:pt x="10183056" y="4092818"/>
                  <a:pt x="10180712" y="4087690"/>
                  <a:pt x="10177364" y="4083630"/>
                </a:cubicBezTo>
                <a:cubicBezTo>
                  <a:pt x="10174015" y="4079570"/>
                  <a:pt x="10168783" y="4076200"/>
                  <a:pt x="10161667" y="4073521"/>
                </a:cubicBezTo>
                <a:cubicBezTo>
                  <a:pt x="10154551" y="4070842"/>
                  <a:pt x="10145300" y="4069503"/>
                  <a:pt x="10133915" y="4069503"/>
                </a:cubicBezTo>
                <a:close/>
                <a:moveTo>
                  <a:pt x="9855430" y="4069503"/>
                </a:moveTo>
                <a:cubicBezTo>
                  <a:pt x="9838938" y="4069503"/>
                  <a:pt x="9824957" y="4074442"/>
                  <a:pt x="9813488" y="4084321"/>
                </a:cubicBezTo>
                <a:cubicBezTo>
                  <a:pt x="9799759" y="4096208"/>
                  <a:pt x="9792894" y="4114500"/>
                  <a:pt x="9792894" y="4139196"/>
                </a:cubicBezTo>
                <a:cubicBezTo>
                  <a:pt x="9792894" y="4161716"/>
                  <a:pt x="9798649" y="4178961"/>
                  <a:pt x="9810161" y="4190933"/>
                </a:cubicBezTo>
                <a:cubicBezTo>
                  <a:pt x="9821671" y="4202904"/>
                  <a:pt x="9836761" y="4208890"/>
                  <a:pt x="9855430" y="4208890"/>
                </a:cubicBezTo>
                <a:cubicBezTo>
                  <a:pt x="9867066" y="4208890"/>
                  <a:pt x="9877803" y="4206169"/>
                  <a:pt x="9887639" y="4200727"/>
                </a:cubicBezTo>
                <a:cubicBezTo>
                  <a:pt x="9897476" y="4195286"/>
                  <a:pt x="9904969" y="4187647"/>
                  <a:pt x="9910117" y="4177810"/>
                </a:cubicBezTo>
                <a:cubicBezTo>
                  <a:pt x="9915266" y="4167974"/>
                  <a:pt x="9917840" y="4154474"/>
                  <a:pt x="9917840" y="4137313"/>
                </a:cubicBezTo>
                <a:cubicBezTo>
                  <a:pt x="9917840" y="4116133"/>
                  <a:pt x="9912022" y="4099536"/>
                  <a:pt x="9900385" y="4087523"/>
                </a:cubicBezTo>
                <a:cubicBezTo>
                  <a:pt x="9888749" y="4075510"/>
                  <a:pt x="9873763" y="4069503"/>
                  <a:pt x="9855430" y="4069503"/>
                </a:cubicBezTo>
                <a:close/>
                <a:moveTo>
                  <a:pt x="9417908" y="4069503"/>
                </a:moveTo>
                <a:cubicBezTo>
                  <a:pt x="9399490" y="4069503"/>
                  <a:pt x="9384505" y="4075698"/>
                  <a:pt x="9372952" y="4088088"/>
                </a:cubicBezTo>
                <a:cubicBezTo>
                  <a:pt x="9361399" y="4100478"/>
                  <a:pt x="9355623" y="4117891"/>
                  <a:pt x="9355623" y="4140327"/>
                </a:cubicBezTo>
                <a:cubicBezTo>
                  <a:pt x="9355623" y="4162009"/>
                  <a:pt x="9361337" y="4178857"/>
                  <a:pt x="9372764" y="4190870"/>
                </a:cubicBezTo>
                <a:cubicBezTo>
                  <a:pt x="9384191" y="4202883"/>
                  <a:pt x="9399657" y="4208890"/>
                  <a:pt x="9419163" y="4208890"/>
                </a:cubicBezTo>
                <a:cubicBezTo>
                  <a:pt x="9434651" y="4208890"/>
                  <a:pt x="9447376" y="4205123"/>
                  <a:pt x="9457338" y="4197588"/>
                </a:cubicBezTo>
                <a:cubicBezTo>
                  <a:pt x="9467300" y="4190054"/>
                  <a:pt x="9474123" y="4179464"/>
                  <a:pt x="9477806" y="4165818"/>
                </a:cubicBezTo>
                <a:lnTo>
                  <a:pt x="9454449" y="4162930"/>
                </a:lnTo>
                <a:cubicBezTo>
                  <a:pt x="9451017" y="4172473"/>
                  <a:pt x="9446371" y="4179422"/>
                  <a:pt x="9440511" y="4183775"/>
                </a:cubicBezTo>
                <a:cubicBezTo>
                  <a:pt x="9434651" y="4188128"/>
                  <a:pt x="9427577" y="4190305"/>
                  <a:pt x="9419289" y="4190305"/>
                </a:cubicBezTo>
                <a:cubicBezTo>
                  <a:pt x="9408155" y="4190305"/>
                  <a:pt x="9398862" y="4186412"/>
                  <a:pt x="9391411" y="4178627"/>
                </a:cubicBezTo>
                <a:cubicBezTo>
                  <a:pt x="9383961" y="4170841"/>
                  <a:pt x="9379817" y="4159623"/>
                  <a:pt x="9378980" y="4144973"/>
                </a:cubicBezTo>
                <a:lnTo>
                  <a:pt x="9478434" y="4144973"/>
                </a:lnTo>
                <a:cubicBezTo>
                  <a:pt x="9478518" y="4142294"/>
                  <a:pt x="9478560" y="4140285"/>
                  <a:pt x="9478560" y="4138945"/>
                </a:cubicBezTo>
                <a:cubicBezTo>
                  <a:pt x="9478560" y="4116928"/>
                  <a:pt x="9472909" y="4099850"/>
                  <a:pt x="9461607" y="4087711"/>
                </a:cubicBezTo>
                <a:cubicBezTo>
                  <a:pt x="9450306" y="4075572"/>
                  <a:pt x="9435739" y="4069503"/>
                  <a:pt x="9417908" y="4069503"/>
                </a:cubicBezTo>
                <a:close/>
                <a:moveTo>
                  <a:pt x="8902930" y="4069503"/>
                </a:moveTo>
                <a:cubicBezTo>
                  <a:pt x="8886438" y="4069503"/>
                  <a:pt x="8872457" y="4074442"/>
                  <a:pt x="8860988" y="4084321"/>
                </a:cubicBezTo>
                <a:cubicBezTo>
                  <a:pt x="8847259" y="4096208"/>
                  <a:pt x="8840394" y="4114500"/>
                  <a:pt x="8840394" y="4139196"/>
                </a:cubicBezTo>
                <a:cubicBezTo>
                  <a:pt x="8840394" y="4161716"/>
                  <a:pt x="8846149" y="4178961"/>
                  <a:pt x="8857661" y="4190933"/>
                </a:cubicBezTo>
                <a:cubicBezTo>
                  <a:pt x="8869171" y="4202904"/>
                  <a:pt x="8884261" y="4208890"/>
                  <a:pt x="8902930" y="4208890"/>
                </a:cubicBezTo>
                <a:cubicBezTo>
                  <a:pt x="8914566" y="4208890"/>
                  <a:pt x="8925303" y="4206169"/>
                  <a:pt x="8935139" y="4200727"/>
                </a:cubicBezTo>
                <a:cubicBezTo>
                  <a:pt x="8944976" y="4195286"/>
                  <a:pt x="8952469" y="4187647"/>
                  <a:pt x="8957617" y="4177810"/>
                </a:cubicBezTo>
                <a:cubicBezTo>
                  <a:pt x="8962766" y="4167974"/>
                  <a:pt x="8965340" y="4154474"/>
                  <a:pt x="8965340" y="4137313"/>
                </a:cubicBezTo>
                <a:cubicBezTo>
                  <a:pt x="8965340" y="4116133"/>
                  <a:pt x="8959522" y="4099536"/>
                  <a:pt x="8947885" y="4087523"/>
                </a:cubicBezTo>
                <a:cubicBezTo>
                  <a:pt x="8936249" y="4075510"/>
                  <a:pt x="8921263" y="4069503"/>
                  <a:pt x="8902930" y="4069503"/>
                </a:cubicBezTo>
                <a:close/>
                <a:moveTo>
                  <a:pt x="8617180" y="4069503"/>
                </a:moveTo>
                <a:cubicBezTo>
                  <a:pt x="8600688" y="4069503"/>
                  <a:pt x="8586707" y="4074442"/>
                  <a:pt x="8575238" y="4084321"/>
                </a:cubicBezTo>
                <a:cubicBezTo>
                  <a:pt x="8561509" y="4096208"/>
                  <a:pt x="8554644" y="4114500"/>
                  <a:pt x="8554644" y="4139196"/>
                </a:cubicBezTo>
                <a:cubicBezTo>
                  <a:pt x="8554644" y="4161716"/>
                  <a:pt x="8560399" y="4178961"/>
                  <a:pt x="8571911" y="4190933"/>
                </a:cubicBezTo>
                <a:cubicBezTo>
                  <a:pt x="8583421" y="4202904"/>
                  <a:pt x="8598511" y="4208890"/>
                  <a:pt x="8617180" y="4208890"/>
                </a:cubicBezTo>
                <a:cubicBezTo>
                  <a:pt x="8628816" y="4208890"/>
                  <a:pt x="8639553" y="4206169"/>
                  <a:pt x="8649389" y="4200727"/>
                </a:cubicBezTo>
                <a:cubicBezTo>
                  <a:pt x="8659226" y="4195286"/>
                  <a:pt x="8666719" y="4187647"/>
                  <a:pt x="8671867" y="4177810"/>
                </a:cubicBezTo>
                <a:cubicBezTo>
                  <a:pt x="8677016" y="4167974"/>
                  <a:pt x="8679590" y="4154474"/>
                  <a:pt x="8679590" y="4137313"/>
                </a:cubicBezTo>
                <a:cubicBezTo>
                  <a:pt x="8679590" y="4116133"/>
                  <a:pt x="8673772" y="4099536"/>
                  <a:pt x="8662135" y="4087523"/>
                </a:cubicBezTo>
                <a:cubicBezTo>
                  <a:pt x="8650499" y="4075510"/>
                  <a:pt x="8635513" y="4069503"/>
                  <a:pt x="8617180" y="4069503"/>
                </a:cubicBezTo>
                <a:close/>
                <a:moveTo>
                  <a:pt x="8479453" y="4069503"/>
                </a:moveTo>
                <a:cubicBezTo>
                  <a:pt x="8470747" y="4069503"/>
                  <a:pt x="8463338" y="4071198"/>
                  <a:pt x="8457227" y="4074589"/>
                </a:cubicBezTo>
                <a:cubicBezTo>
                  <a:pt x="8451115" y="4077979"/>
                  <a:pt x="8445632" y="4083065"/>
                  <a:pt x="8440777" y="4089846"/>
                </a:cubicBezTo>
                <a:lnTo>
                  <a:pt x="8440777" y="4072517"/>
                </a:lnTo>
                <a:lnTo>
                  <a:pt x="8420183" y="4072517"/>
                </a:lnTo>
                <a:lnTo>
                  <a:pt x="8420183" y="4256985"/>
                </a:lnTo>
                <a:lnTo>
                  <a:pt x="8442786" y="4256985"/>
                </a:lnTo>
                <a:lnTo>
                  <a:pt x="8442786" y="4192063"/>
                </a:lnTo>
                <a:cubicBezTo>
                  <a:pt x="8446637" y="4196918"/>
                  <a:pt x="8451555" y="4200937"/>
                  <a:pt x="8457541" y="4204118"/>
                </a:cubicBezTo>
                <a:cubicBezTo>
                  <a:pt x="8463526" y="4207299"/>
                  <a:pt x="8470286" y="4208890"/>
                  <a:pt x="8477821" y="4208890"/>
                </a:cubicBezTo>
                <a:cubicBezTo>
                  <a:pt x="8488118" y="4208890"/>
                  <a:pt x="8497934" y="4205981"/>
                  <a:pt x="8507268" y="4200162"/>
                </a:cubicBezTo>
                <a:cubicBezTo>
                  <a:pt x="8516602" y="4194344"/>
                  <a:pt x="8523718" y="4185973"/>
                  <a:pt x="8528615" y="4175048"/>
                </a:cubicBezTo>
                <a:cubicBezTo>
                  <a:pt x="8533513" y="4164123"/>
                  <a:pt x="8535961" y="4151837"/>
                  <a:pt x="8535961" y="4138192"/>
                </a:cubicBezTo>
                <a:cubicBezTo>
                  <a:pt x="8535961" y="4125467"/>
                  <a:pt x="8533743" y="4113768"/>
                  <a:pt x="8529306" y="4103094"/>
                </a:cubicBezTo>
                <a:cubicBezTo>
                  <a:pt x="8524869" y="4092420"/>
                  <a:pt x="8518297" y="4084153"/>
                  <a:pt x="8509591" y="4078293"/>
                </a:cubicBezTo>
                <a:cubicBezTo>
                  <a:pt x="8500885" y="4072433"/>
                  <a:pt x="8490839" y="4069503"/>
                  <a:pt x="8479453" y="4069503"/>
                </a:cubicBezTo>
                <a:close/>
                <a:moveTo>
                  <a:pt x="8074883" y="4069503"/>
                </a:moveTo>
                <a:cubicBezTo>
                  <a:pt x="8056465" y="4069503"/>
                  <a:pt x="8041480" y="4075698"/>
                  <a:pt x="8029927" y="4088088"/>
                </a:cubicBezTo>
                <a:cubicBezTo>
                  <a:pt x="8018375" y="4100478"/>
                  <a:pt x="8012598" y="4117891"/>
                  <a:pt x="8012598" y="4140327"/>
                </a:cubicBezTo>
                <a:cubicBezTo>
                  <a:pt x="8012598" y="4162009"/>
                  <a:pt x="8018312" y="4178857"/>
                  <a:pt x="8029739" y="4190870"/>
                </a:cubicBezTo>
                <a:cubicBezTo>
                  <a:pt x="8041166" y="4202883"/>
                  <a:pt x="8056633" y="4208890"/>
                  <a:pt x="8076139" y="4208890"/>
                </a:cubicBezTo>
                <a:cubicBezTo>
                  <a:pt x="8091626" y="4208890"/>
                  <a:pt x="8104351" y="4205123"/>
                  <a:pt x="8114313" y="4197588"/>
                </a:cubicBezTo>
                <a:cubicBezTo>
                  <a:pt x="8124275" y="4190054"/>
                  <a:pt x="8131098" y="4179464"/>
                  <a:pt x="8134782" y="4165818"/>
                </a:cubicBezTo>
                <a:lnTo>
                  <a:pt x="8111425" y="4162930"/>
                </a:lnTo>
                <a:cubicBezTo>
                  <a:pt x="8107992" y="4172473"/>
                  <a:pt x="8103346" y="4179422"/>
                  <a:pt x="8097486" y="4183775"/>
                </a:cubicBezTo>
                <a:cubicBezTo>
                  <a:pt x="8091626" y="4188128"/>
                  <a:pt x="8084552" y="4190305"/>
                  <a:pt x="8076264" y="4190305"/>
                </a:cubicBezTo>
                <a:cubicBezTo>
                  <a:pt x="8065130" y="4190305"/>
                  <a:pt x="8055837" y="4186412"/>
                  <a:pt x="8048387" y="4178627"/>
                </a:cubicBezTo>
                <a:cubicBezTo>
                  <a:pt x="8040936" y="4170841"/>
                  <a:pt x="8036792" y="4159623"/>
                  <a:pt x="8035955" y="4144973"/>
                </a:cubicBezTo>
                <a:lnTo>
                  <a:pt x="8135409" y="4144973"/>
                </a:lnTo>
                <a:cubicBezTo>
                  <a:pt x="8135493" y="4142294"/>
                  <a:pt x="8135535" y="4140285"/>
                  <a:pt x="8135535" y="4138945"/>
                </a:cubicBezTo>
                <a:cubicBezTo>
                  <a:pt x="8135535" y="4116928"/>
                  <a:pt x="8129884" y="4099850"/>
                  <a:pt x="8118583" y="4087711"/>
                </a:cubicBezTo>
                <a:cubicBezTo>
                  <a:pt x="8107281" y="4075572"/>
                  <a:pt x="8092714" y="4069503"/>
                  <a:pt x="8074883" y="4069503"/>
                </a:cubicBezTo>
                <a:close/>
                <a:moveTo>
                  <a:pt x="8182723" y="4022036"/>
                </a:moveTo>
                <a:cubicBezTo>
                  <a:pt x="8183979" y="4032584"/>
                  <a:pt x="8187809" y="4040642"/>
                  <a:pt x="8194213" y="4046209"/>
                </a:cubicBezTo>
                <a:cubicBezTo>
                  <a:pt x="8200617" y="4051776"/>
                  <a:pt x="8209177" y="4054560"/>
                  <a:pt x="8219892" y="4054560"/>
                </a:cubicBezTo>
                <a:cubicBezTo>
                  <a:pt x="8230524" y="4054560"/>
                  <a:pt x="8239042" y="4051755"/>
                  <a:pt x="8245447" y="4046146"/>
                </a:cubicBezTo>
                <a:cubicBezTo>
                  <a:pt x="8251851" y="4040537"/>
                  <a:pt x="8255681" y="4032501"/>
                  <a:pt x="8256937" y="4022036"/>
                </a:cubicBezTo>
                <a:lnTo>
                  <a:pt x="8241491" y="4022036"/>
                </a:lnTo>
                <a:cubicBezTo>
                  <a:pt x="8240319" y="4027896"/>
                  <a:pt x="8237996" y="4032187"/>
                  <a:pt x="8234522" y="4034907"/>
                </a:cubicBezTo>
                <a:cubicBezTo>
                  <a:pt x="8231047" y="4037628"/>
                  <a:pt x="8225920" y="4038989"/>
                  <a:pt x="8219139" y="4038989"/>
                </a:cubicBezTo>
                <a:cubicBezTo>
                  <a:pt x="8213279" y="4038989"/>
                  <a:pt x="8208612" y="4037586"/>
                  <a:pt x="8205137" y="4034782"/>
                </a:cubicBezTo>
                <a:cubicBezTo>
                  <a:pt x="8201663" y="4031977"/>
                  <a:pt x="8199340" y="4027729"/>
                  <a:pt x="8198168" y="4022036"/>
                </a:cubicBezTo>
                <a:close/>
                <a:moveTo>
                  <a:pt x="8578485" y="3875334"/>
                </a:moveTo>
                <a:lnTo>
                  <a:pt x="8578485" y="3901076"/>
                </a:lnTo>
                <a:lnTo>
                  <a:pt x="8591293" y="3901076"/>
                </a:lnTo>
                <a:cubicBezTo>
                  <a:pt x="8591042" y="3908694"/>
                  <a:pt x="8589786" y="3914533"/>
                  <a:pt x="8587526" y="3918594"/>
                </a:cubicBezTo>
                <a:cubicBezTo>
                  <a:pt x="8585265" y="3922654"/>
                  <a:pt x="8581749" y="3925730"/>
                  <a:pt x="8576978" y="3927823"/>
                </a:cubicBezTo>
                <a:lnTo>
                  <a:pt x="8583256" y="3937492"/>
                </a:lnTo>
                <a:cubicBezTo>
                  <a:pt x="8590539" y="3934311"/>
                  <a:pt x="8595855" y="3929811"/>
                  <a:pt x="8599204" y="3923993"/>
                </a:cubicBezTo>
                <a:cubicBezTo>
                  <a:pt x="8602553" y="3918175"/>
                  <a:pt x="8604227" y="3910536"/>
                  <a:pt x="8604227" y="3901076"/>
                </a:cubicBezTo>
                <a:lnTo>
                  <a:pt x="8604227" y="3875334"/>
                </a:lnTo>
                <a:close/>
                <a:moveTo>
                  <a:pt x="8073660" y="3875334"/>
                </a:moveTo>
                <a:lnTo>
                  <a:pt x="8073660" y="3901076"/>
                </a:lnTo>
                <a:lnTo>
                  <a:pt x="8086468" y="3901076"/>
                </a:lnTo>
                <a:cubicBezTo>
                  <a:pt x="8086217" y="3908694"/>
                  <a:pt x="8084961" y="3914533"/>
                  <a:pt x="8082701" y="3918594"/>
                </a:cubicBezTo>
                <a:cubicBezTo>
                  <a:pt x="8080441" y="3922654"/>
                  <a:pt x="8076925" y="3925730"/>
                  <a:pt x="8072153" y="3927823"/>
                </a:cubicBezTo>
                <a:lnTo>
                  <a:pt x="8078431" y="3937492"/>
                </a:lnTo>
                <a:cubicBezTo>
                  <a:pt x="8085715" y="3934311"/>
                  <a:pt x="8091031" y="3929811"/>
                  <a:pt x="8094379" y="3923993"/>
                </a:cubicBezTo>
                <a:cubicBezTo>
                  <a:pt x="8097728" y="3918175"/>
                  <a:pt x="8099402" y="3910536"/>
                  <a:pt x="8099402" y="3901076"/>
                </a:cubicBezTo>
                <a:lnTo>
                  <a:pt x="8099402" y="3875334"/>
                </a:lnTo>
                <a:close/>
                <a:moveTo>
                  <a:pt x="10786061" y="3842433"/>
                </a:moveTo>
                <a:lnTo>
                  <a:pt x="10813437" y="3842433"/>
                </a:lnTo>
                <a:cubicBezTo>
                  <a:pt x="10823231" y="3842433"/>
                  <a:pt x="10830347" y="3842915"/>
                  <a:pt x="10834784" y="3843877"/>
                </a:cubicBezTo>
                <a:cubicBezTo>
                  <a:pt x="10839221" y="3844840"/>
                  <a:pt x="10842821" y="3847142"/>
                  <a:pt x="10845583" y="3850784"/>
                </a:cubicBezTo>
                <a:cubicBezTo>
                  <a:pt x="10848346" y="3854426"/>
                  <a:pt x="10849727" y="3858381"/>
                  <a:pt x="10849727" y="3862651"/>
                </a:cubicBezTo>
                <a:cubicBezTo>
                  <a:pt x="10849476" y="3869934"/>
                  <a:pt x="10846965" y="3875061"/>
                  <a:pt x="10842193" y="3878033"/>
                </a:cubicBezTo>
                <a:cubicBezTo>
                  <a:pt x="10837421" y="3881005"/>
                  <a:pt x="10828631" y="3882491"/>
                  <a:pt x="10815822" y="3882491"/>
                </a:cubicBezTo>
                <a:lnTo>
                  <a:pt x="10786061" y="3882491"/>
                </a:lnTo>
                <a:close/>
                <a:moveTo>
                  <a:pt x="9719261" y="3842433"/>
                </a:moveTo>
                <a:lnTo>
                  <a:pt x="9746637" y="3842433"/>
                </a:lnTo>
                <a:cubicBezTo>
                  <a:pt x="9756431" y="3842433"/>
                  <a:pt x="9763547" y="3842915"/>
                  <a:pt x="9767984" y="3843877"/>
                </a:cubicBezTo>
                <a:cubicBezTo>
                  <a:pt x="9772421" y="3844840"/>
                  <a:pt x="9776021" y="3847142"/>
                  <a:pt x="9778783" y="3850784"/>
                </a:cubicBezTo>
                <a:cubicBezTo>
                  <a:pt x="9781546" y="3854426"/>
                  <a:pt x="9782927" y="3858381"/>
                  <a:pt x="9782927" y="3862651"/>
                </a:cubicBezTo>
                <a:cubicBezTo>
                  <a:pt x="9782676" y="3869934"/>
                  <a:pt x="9780165" y="3875061"/>
                  <a:pt x="9775393" y="3878033"/>
                </a:cubicBezTo>
                <a:cubicBezTo>
                  <a:pt x="9770621" y="3881005"/>
                  <a:pt x="9761831" y="3882491"/>
                  <a:pt x="9749022" y="3882491"/>
                </a:cubicBezTo>
                <a:lnTo>
                  <a:pt x="9719261" y="3882491"/>
                </a:lnTo>
                <a:close/>
                <a:moveTo>
                  <a:pt x="7544617" y="3823095"/>
                </a:moveTo>
                <a:lnTo>
                  <a:pt x="7544617" y="3845824"/>
                </a:lnTo>
                <a:lnTo>
                  <a:pt x="7614060" y="3845824"/>
                </a:lnTo>
                <a:lnTo>
                  <a:pt x="7614060" y="3823095"/>
                </a:lnTo>
                <a:close/>
                <a:moveTo>
                  <a:pt x="8483327" y="3811040"/>
                </a:moveTo>
                <a:cubicBezTo>
                  <a:pt x="8494211" y="3811040"/>
                  <a:pt x="8503273" y="3814598"/>
                  <a:pt x="8510514" y="3821714"/>
                </a:cubicBezTo>
                <a:cubicBezTo>
                  <a:pt x="8517756" y="3828829"/>
                  <a:pt x="8521376" y="3837829"/>
                  <a:pt x="8521376" y="3848712"/>
                </a:cubicBezTo>
                <a:cubicBezTo>
                  <a:pt x="8521376" y="3859428"/>
                  <a:pt x="8517860" y="3868260"/>
                  <a:pt x="8510828" y="3875208"/>
                </a:cubicBezTo>
                <a:cubicBezTo>
                  <a:pt x="8503796" y="3882156"/>
                  <a:pt x="8494880" y="3885631"/>
                  <a:pt x="8484081" y="3885631"/>
                </a:cubicBezTo>
                <a:cubicBezTo>
                  <a:pt x="8477133" y="3885631"/>
                  <a:pt x="8470645" y="3883977"/>
                  <a:pt x="8464617" y="3880670"/>
                </a:cubicBezTo>
                <a:cubicBezTo>
                  <a:pt x="8458589" y="3877364"/>
                  <a:pt x="8454048" y="3872696"/>
                  <a:pt x="8450992" y="3866669"/>
                </a:cubicBezTo>
                <a:cubicBezTo>
                  <a:pt x="8447937" y="3860641"/>
                  <a:pt x="8446409" y="3854405"/>
                  <a:pt x="8446409" y="3847958"/>
                </a:cubicBezTo>
                <a:cubicBezTo>
                  <a:pt x="8446409" y="3837410"/>
                  <a:pt x="8449904" y="3828620"/>
                  <a:pt x="8456894" y="3821588"/>
                </a:cubicBezTo>
                <a:cubicBezTo>
                  <a:pt x="8463885" y="3814556"/>
                  <a:pt x="8472696" y="3811040"/>
                  <a:pt x="8483327" y="3811040"/>
                </a:cubicBezTo>
                <a:close/>
                <a:moveTo>
                  <a:pt x="10786061" y="3786427"/>
                </a:moveTo>
                <a:lnTo>
                  <a:pt x="10810925" y="3786427"/>
                </a:lnTo>
                <a:cubicBezTo>
                  <a:pt x="10822980" y="3786427"/>
                  <a:pt x="10831498" y="3787809"/>
                  <a:pt x="10836479" y="3790571"/>
                </a:cubicBezTo>
                <a:cubicBezTo>
                  <a:pt x="10841460" y="3793334"/>
                  <a:pt x="10843951" y="3798231"/>
                  <a:pt x="10843951" y="3805263"/>
                </a:cubicBezTo>
                <a:cubicBezTo>
                  <a:pt x="10843951" y="3809533"/>
                  <a:pt x="10842528" y="3813195"/>
                  <a:pt x="10839681" y="3816251"/>
                </a:cubicBezTo>
                <a:cubicBezTo>
                  <a:pt x="10836835" y="3819307"/>
                  <a:pt x="10833612" y="3821337"/>
                  <a:pt x="10830012" y="3822341"/>
                </a:cubicBezTo>
                <a:cubicBezTo>
                  <a:pt x="10826413" y="3823346"/>
                  <a:pt x="10819799" y="3823848"/>
                  <a:pt x="10810171" y="3823848"/>
                </a:cubicBezTo>
                <a:lnTo>
                  <a:pt x="10786061" y="3823848"/>
                </a:lnTo>
                <a:close/>
                <a:moveTo>
                  <a:pt x="10114200" y="3786427"/>
                </a:moveTo>
                <a:lnTo>
                  <a:pt x="10165811" y="3786427"/>
                </a:lnTo>
                <a:lnTo>
                  <a:pt x="10165811" y="3882491"/>
                </a:lnTo>
                <a:lnTo>
                  <a:pt x="10094108" y="3882491"/>
                </a:lnTo>
                <a:cubicBezTo>
                  <a:pt x="10105829" y="3861730"/>
                  <a:pt x="10112526" y="3829708"/>
                  <a:pt x="10114200" y="3786427"/>
                </a:cubicBezTo>
                <a:close/>
                <a:moveTo>
                  <a:pt x="9719261" y="3786427"/>
                </a:moveTo>
                <a:lnTo>
                  <a:pt x="9744125" y="3786427"/>
                </a:lnTo>
                <a:cubicBezTo>
                  <a:pt x="9756180" y="3786427"/>
                  <a:pt x="9764698" y="3787809"/>
                  <a:pt x="9769679" y="3790571"/>
                </a:cubicBezTo>
                <a:cubicBezTo>
                  <a:pt x="9774660" y="3793334"/>
                  <a:pt x="9777151" y="3798231"/>
                  <a:pt x="9777151" y="3805263"/>
                </a:cubicBezTo>
                <a:cubicBezTo>
                  <a:pt x="9777151" y="3809533"/>
                  <a:pt x="9775727" y="3813195"/>
                  <a:pt x="9772881" y="3816251"/>
                </a:cubicBezTo>
                <a:cubicBezTo>
                  <a:pt x="9770035" y="3819307"/>
                  <a:pt x="9766812" y="3821337"/>
                  <a:pt x="9763212" y="3822341"/>
                </a:cubicBezTo>
                <a:cubicBezTo>
                  <a:pt x="9759613" y="3823346"/>
                  <a:pt x="9752999" y="3823848"/>
                  <a:pt x="9743371" y="3823848"/>
                </a:cubicBezTo>
                <a:lnTo>
                  <a:pt x="9719261" y="3823848"/>
                </a:lnTo>
                <a:close/>
                <a:moveTo>
                  <a:pt x="9523650" y="3786427"/>
                </a:moveTo>
                <a:lnTo>
                  <a:pt x="9575261" y="3786427"/>
                </a:lnTo>
                <a:lnTo>
                  <a:pt x="9575261" y="3882491"/>
                </a:lnTo>
                <a:lnTo>
                  <a:pt x="9503558" y="3882491"/>
                </a:lnTo>
                <a:cubicBezTo>
                  <a:pt x="9515279" y="3861730"/>
                  <a:pt x="9521976" y="3829708"/>
                  <a:pt x="9523650" y="3786427"/>
                </a:cubicBezTo>
                <a:close/>
                <a:moveTo>
                  <a:pt x="9884005" y="3783414"/>
                </a:moveTo>
                <a:cubicBezTo>
                  <a:pt x="9895139" y="3783414"/>
                  <a:pt x="9904453" y="3787662"/>
                  <a:pt x="9911945" y="3796159"/>
                </a:cubicBezTo>
                <a:cubicBezTo>
                  <a:pt x="9919437" y="3804656"/>
                  <a:pt x="9923184" y="3817151"/>
                  <a:pt x="9923184" y="3833643"/>
                </a:cubicBezTo>
                <a:cubicBezTo>
                  <a:pt x="9923184" y="3851140"/>
                  <a:pt x="9919459" y="3864157"/>
                  <a:pt x="9912008" y="3872696"/>
                </a:cubicBezTo>
                <a:cubicBezTo>
                  <a:pt x="9904557" y="3881236"/>
                  <a:pt x="9895223" y="3885505"/>
                  <a:pt x="9884005" y="3885505"/>
                </a:cubicBezTo>
                <a:cubicBezTo>
                  <a:pt x="9872703" y="3885505"/>
                  <a:pt x="9863327" y="3881256"/>
                  <a:pt x="9855876" y="3872759"/>
                </a:cubicBezTo>
                <a:cubicBezTo>
                  <a:pt x="9848425" y="3864262"/>
                  <a:pt x="9844700" y="3851475"/>
                  <a:pt x="9844700" y="3834397"/>
                </a:cubicBezTo>
                <a:cubicBezTo>
                  <a:pt x="9844700" y="3817318"/>
                  <a:pt x="9848425" y="3804552"/>
                  <a:pt x="9855876" y="3796097"/>
                </a:cubicBezTo>
                <a:cubicBezTo>
                  <a:pt x="9863327" y="3787641"/>
                  <a:pt x="9872703" y="3783414"/>
                  <a:pt x="9884005" y="3783414"/>
                </a:cubicBezTo>
                <a:close/>
                <a:moveTo>
                  <a:pt x="9407755" y="3783414"/>
                </a:moveTo>
                <a:cubicBezTo>
                  <a:pt x="9418889" y="3783414"/>
                  <a:pt x="9428203" y="3787662"/>
                  <a:pt x="9435695" y="3796159"/>
                </a:cubicBezTo>
                <a:cubicBezTo>
                  <a:pt x="9443187" y="3804656"/>
                  <a:pt x="9446934" y="3817151"/>
                  <a:pt x="9446934" y="3833643"/>
                </a:cubicBezTo>
                <a:cubicBezTo>
                  <a:pt x="9446934" y="3851140"/>
                  <a:pt x="9443209" y="3864157"/>
                  <a:pt x="9435758" y="3872696"/>
                </a:cubicBezTo>
                <a:cubicBezTo>
                  <a:pt x="9428307" y="3881236"/>
                  <a:pt x="9418973" y="3885505"/>
                  <a:pt x="9407755" y="3885505"/>
                </a:cubicBezTo>
                <a:cubicBezTo>
                  <a:pt x="9396453" y="3885505"/>
                  <a:pt x="9387077" y="3881256"/>
                  <a:pt x="9379626" y="3872759"/>
                </a:cubicBezTo>
                <a:cubicBezTo>
                  <a:pt x="9372175" y="3864262"/>
                  <a:pt x="9368450" y="3851475"/>
                  <a:pt x="9368450" y="3834397"/>
                </a:cubicBezTo>
                <a:cubicBezTo>
                  <a:pt x="9368450" y="3817318"/>
                  <a:pt x="9372175" y="3804552"/>
                  <a:pt x="9379626" y="3796097"/>
                </a:cubicBezTo>
                <a:cubicBezTo>
                  <a:pt x="9387077" y="3787641"/>
                  <a:pt x="9396453" y="3783414"/>
                  <a:pt x="9407755" y="3783414"/>
                </a:cubicBezTo>
                <a:close/>
                <a:moveTo>
                  <a:pt x="11094559" y="3783288"/>
                </a:moveTo>
                <a:cubicBezTo>
                  <a:pt x="11106028" y="3783288"/>
                  <a:pt x="11115362" y="3787641"/>
                  <a:pt x="11122561" y="3796348"/>
                </a:cubicBezTo>
                <a:cubicBezTo>
                  <a:pt x="11127250" y="3801957"/>
                  <a:pt x="11130096" y="3810370"/>
                  <a:pt x="11131101" y="3821588"/>
                </a:cubicBezTo>
                <a:lnTo>
                  <a:pt x="11056635" y="3821588"/>
                </a:lnTo>
                <a:cubicBezTo>
                  <a:pt x="11057389" y="3809951"/>
                  <a:pt x="11061303" y="3800659"/>
                  <a:pt x="11068377" y="3793711"/>
                </a:cubicBezTo>
                <a:cubicBezTo>
                  <a:pt x="11075451" y="3786762"/>
                  <a:pt x="11084178" y="3783288"/>
                  <a:pt x="11094559" y="3783288"/>
                </a:cubicBezTo>
                <a:close/>
                <a:moveTo>
                  <a:pt x="10284934" y="3783288"/>
                </a:moveTo>
                <a:cubicBezTo>
                  <a:pt x="10296403" y="3783288"/>
                  <a:pt x="10305737" y="3787641"/>
                  <a:pt x="10312937" y="3796348"/>
                </a:cubicBezTo>
                <a:cubicBezTo>
                  <a:pt x="10317625" y="3801957"/>
                  <a:pt x="10320471" y="3810370"/>
                  <a:pt x="10321476" y="3821588"/>
                </a:cubicBezTo>
                <a:lnTo>
                  <a:pt x="10247011" y="3821588"/>
                </a:lnTo>
                <a:cubicBezTo>
                  <a:pt x="10247764" y="3809951"/>
                  <a:pt x="10251678" y="3800659"/>
                  <a:pt x="10258752" y="3793711"/>
                </a:cubicBezTo>
                <a:cubicBezTo>
                  <a:pt x="10265826" y="3786762"/>
                  <a:pt x="10274553" y="3783288"/>
                  <a:pt x="10284934" y="3783288"/>
                </a:cubicBezTo>
                <a:close/>
                <a:moveTo>
                  <a:pt x="11183061" y="3767717"/>
                </a:moveTo>
                <a:lnTo>
                  <a:pt x="11183061" y="3901076"/>
                </a:lnTo>
                <a:lnTo>
                  <a:pt x="11205161" y="3901076"/>
                </a:lnTo>
                <a:lnTo>
                  <a:pt x="11205161" y="3788562"/>
                </a:lnTo>
                <a:lnTo>
                  <a:pt x="11242457" y="3901076"/>
                </a:lnTo>
                <a:lnTo>
                  <a:pt x="11262674" y="3901076"/>
                </a:lnTo>
                <a:lnTo>
                  <a:pt x="11302105" y="3793711"/>
                </a:lnTo>
                <a:lnTo>
                  <a:pt x="11302105" y="3901076"/>
                </a:lnTo>
                <a:lnTo>
                  <a:pt x="11324707" y="3901076"/>
                </a:lnTo>
                <a:lnTo>
                  <a:pt x="11324707" y="3767717"/>
                </a:lnTo>
                <a:lnTo>
                  <a:pt x="11292184" y="3767717"/>
                </a:lnTo>
                <a:lnTo>
                  <a:pt x="11253256" y="3874455"/>
                </a:lnTo>
                <a:lnTo>
                  <a:pt x="11218221" y="3767717"/>
                </a:lnTo>
                <a:close/>
                <a:moveTo>
                  <a:pt x="10896683" y="3767717"/>
                </a:moveTo>
                <a:lnTo>
                  <a:pt x="10896683" y="3901076"/>
                </a:lnTo>
                <a:lnTo>
                  <a:pt x="10921044" y="3901076"/>
                </a:lnTo>
                <a:lnTo>
                  <a:pt x="10983705" y="3799989"/>
                </a:lnTo>
                <a:lnTo>
                  <a:pt x="10983705" y="3901076"/>
                </a:lnTo>
                <a:lnTo>
                  <a:pt x="11006309" y="3901076"/>
                </a:lnTo>
                <a:lnTo>
                  <a:pt x="11006309" y="3767717"/>
                </a:lnTo>
                <a:lnTo>
                  <a:pt x="10981947" y="3767717"/>
                </a:lnTo>
                <a:lnTo>
                  <a:pt x="10919286" y="3869432"/>
                </a:lnTo>
                <a:lnTo>
                  <a:pt x="10919286" y="3767717"/>
                </a:lnTo>
                <a:close/>
                <a:moveTo>
                  <a:pt x="10763458" y="3767717"/>
                </a:moveTo>
                <a:lnTo>
                  <a:pt x="10763458" y="3901076"/>
                </a:lnTo>
                <a:lnTo>
                  <a:pt x="10823608" y="3901076"/>
                </a:lnTo>
                <a:cubicBezTo>
                  <a:pt x="10839263" y="3901076"/>
                  <a:pt x="10851192" y="3898021"/>
                  <a:pt x="10859397" y="3891909"/>
                </a:cubicBezTo>
                <a:cubicBezTo>
                  <a:pt x="10867601" y="3885798"/>
                  <a:pt x="10872121" y="3876422"/>
                  <a:pt x="10872959" y="3863781"/>
                </a:cubicBezTo>
                <a:cubicBezTo>
                  <a:pt x="10872959" y="3855911"/>
                  <a:pt x="10870887" y="3849110"/>
                  <a:pt x="10866743" y="3843375"/>
                </a:cubicBezTo>
                <a:cubicBezTo>
                  <a:pt x="10862599" y="3837640"/>
                  <a:pt x="10857387" y="3833727"/>
                  <a:pt x="10851109" y="3831634"/>
                </a:cubicBezTo>
                <a:cubicBezTo>
                  <a:pt x="10856383" y="3828453"/>
                  <a:pt x="10860338" y="3824497"/>
                  <a:pt x="10862975" y="3819767"/>
                </a:cubicBezTo>
                <a:cubicBezTo>
                  <a:pt x="10865612" y="3815037"/>
                  <a:pt x="10866931" y="3809491"/>
                  <a:pt x="10866931" y="3803129"/>
                </a:cubicBezTo>
                <a:cubicBezTo>
                  <a:pt x="10866931" y="3795176"/>
                  <a:pt x="10864691" y="3788353"/>
                  <a:pt x="10860213" y="3782660"/>
                </a:cubicBezTo>
                <a:cubicBezTo>
                  <a:pt x="10855734" y="3776967"/>
                  <a:pt x="10850376" y="3773054"/>
                  <a:pt x="10844139" y="3770919"/>
                </a:cubicBezTo>
                <a:cubicBezTo>
                  <a:pt x="10837903" y="3768784"/>
                  <a:pt x="10828380" y="3767717"/>
                  <a:pt x="10815571" y="3767717"/>
                </a:cubicBezTo>
                <a:close/>
                <a:moveTo>
                  <a:pt x="10636852" y="3767717"/>
                </a:moveTo>
                <a:lnTo>
                  <a:pt x="10636852" y="3786427"/>
                </a:lnTo>
                <a:lnTo>
                  <a:pt x="10679798" y="3786427"/>
                </a:lnTo>
                <a:lnTo>
                  <a:pt x="10679798" y="3901076"/>
                </a:lnTo>
                <a:lnTo>
                  <a:pt x="10702276" y="3901076"/>
                </a:lnTo>
                <a:lnTo>
                  <a:pt x="10702276" y="3786427"/>
                </a:lnTo>
                <a:lnTo>
                  <a:pt x="10745222" y="3786427"/>
                </a:lnTo>
                <a:lnTo>
                  <a:pt x="10745222" y="3767717"/>
                </a:lnTo>
                <a:close/>
                <a:moveTo>
                  <a:pt x="10372807" y="3767717"/>
                </a:moveTo>
                <a:lnTo>
                  <a:pt x="10372807" y="3901076"/>
                </a:lnTo>
                <a:lnTo>
                  <a:pt x="10397169" y="3901076"/>
                </a:lnTo>
                <a:lnTo>
                  <a:pt x="10459830" y="3799989"/>
                </a:lnTo>
                <a:lnTo>
                  <a:pt x="10459830" y="3901076"/>
                </a:lnTo>
                <a:lnTo>
                  <a:pt x="10482433" y="3901076"/>
                </a:lnTo>
                <a:lnTo>
                  <a:pt x="10482433" y="3767717"/>
                </a:lnTo>
                <a:lnTo>
                  <a:pt x="10458072" y="3767717"/>
                </a:lnTo>
                <a:lnTo>
                  <a:pt x="10395411" y="3869432"/>
                </a:lnTo>
                <a:lnTo>
                  <a:pt x="10395411" y="3767717"/>
                </a:lnTo>
                <a:close/>
                <a:moveTo>
                  <a:pt x="10095364" y="3767717"/>
                </a:moveTo>
                <a:cubicBezTo>
                  <a:pt x="10096034" y="3822634"/>
                  <a:pt x="10088415" y="3860893"/>
                  <a:pt x="10072509" y="3882491"/>
                </a:cubicBezTo>
                <a:lnTo>
                  <a:pt x="10060580" y="3882491"/>
                </a:lnTo>
                <a:lnTo>
                  <a:pt x="10060580" y="3938874"/>
                </a:lnTo>
                <a:lnTo>
                  <a:pt x="10079165" y="3938874"/>
                </a:lnTo>
                <a:lnTo>
                  <a:pt x="10079165" y="3901076"/>
                </a:lnTo>
                <a:lnTo>
                  <a:pt x="10184145" y="3901076"/>
                </a:lnTo>
                <a:lnTo>
                  <a:pt x="10184145" y="3938874"/>
                </a:lnTo>
                <a:lnTo>
                  <a:pt x="10202729" y="3938874"/>
                </a:lnTo>
                <a:lnTo>
                  <a:pt x="10202729" y="3882491"/>
                </a:lnTo>
                <a:lnTo>
                  <a:pt x="10188289" y="3882491"/>
                </a:lnTo>
                <a:lnTo>
                  <a:pt x="10188289" y="3767717"/>
                </a:lnTo>
                <a:close/>
                <a:moveTo>
                  <a:pt x="9696658" y="3767717"/>
                </a:moveTo>
                <a:lnTo>
                  <a:pt x="9696658" y="3901076"/>
                </a:lnTo>
                <a:lnTo>
                  <a:pt x="9756808" y="3901076"/>
                </a:lnTo>
                <a:cubicBezTo>
                  <a:pt x="9772463" y="3901076"/>
                  <a:pt x="9784392" y="3898021"/>
                  <a:pt x="9792597" y="3891909"/>
                </a:cubicBezTo>
                <a:cubicBezTo>
                  <a:pt x="9800801" y="3885798"/>
                  <a:pt x="9805321" y="3876422"/>
                  <a:pt x="9806159" y="3863781"/>
                </a:cubicBezTo>
                <a:cubicBezTo>
                  <a:pt x="9806159" y="3855911"/>
                  <a:pt x="9804087" y="3849110"/>
                  <a:pt x="9799943" y="3843375"/>
                </a:cubicBezTo>
                <a:cubicBezTo>
                  <a:pt x="9795799" y="3837640"/>
                  <a:pt x="9790587" y="3833727"/>
                  <a:pt x="9784309" y="3831634"/>
                </a:cubicBezTo>
                <a:cubicBezTo>
                  <a:pt x="9789583" y="3828453"/>
                  <a:pt x="9793538" y="3824497"/>
                  <a:pt x="9796175" y="3819767"/>
                </a:cubicBezTo>
                <a:cubicBezTo>
                  <a:pt x="9798812" y="3815037"/>
                  <a:pt x="9800131" y="3809491"/>
                  <a:pt x="9800131" y="3803129"/>
                </a:cubicBezTo>
                <a:cubicBezTo>
                  <a:pt x="9800131" y="3795176"/>
                  <a:pt x="9797891" y="3788353"/>
                  <a:pt x="9793413" y="3782660"/>
                </a:cubicBezTo>
                <a:cubicBezTo>
                  <a:pt x="9788934" y="3776967"/>
                  <a:pt x="9783576" y="3773054"/>
                  <a:pt x="9777339" y="3770919"/>
                </a:cubicBezTo>
                <a:cubicBezTo>
                  <a:pt x="9771103" y="3768784"/>
                  <a:pt x="9761580" y="3767717"/>
                  <a:pt x="9748771" y="3767717"/>
                </a:cubicBezTo>
                <a:close/>
                <a:moveTo>
                  <a:pt x="9504814" y="3767717"/>
                </a:moveTo>
                <a:cubicBezTo>
                  <a:pt x="9505484" y="3822634"/>
                  <a:pt x="9497865" y="3860893"/>
                  <a:pt x="9481959" y="3882491"/>
                </a:cubicBezTo>
                <a:lnTo>
                  <a:pt x="9470030" y="3882491"/>
                </a:lnTo>
                <a:lnTo>
                  <a:pt x="9470030" y="3938874"/>
                </a:lnTo>
                <a:lnTo>
                  <a:pt x="9488615" y="3938874"/>
                </a:lnTo>
                <a:lnTo>
                  <a:pt x="9488615" y="3901076"/>
                </a:lnTo>
                <a:lnTo>
                  <a:pt x="9593595" y="3901076"/>
                </a:lnTo>
                <a:lnTo>
                  <a:pt x="9593595" y="3938874"/>
                </a:lnTo>
                <a:lnTo>
                  <a:pt x="9612179" y="3938874"/>
                </a:lnTo>
                <a:lnTo>
                  <a:pt x="9612179" y="3882491"/>
                </a:lnTo>
                <a:lnTo>
                  <a:pt x="9597739" y="3882491"/>
                </a:lnTo>
                <a:lnTo>
                  <a:pt x="9597739" y="3767717"/>
                </a:lnTo>
                <a:close/>
                <a:moveTo>
                  <a:pt x="9210883" y="3767717"/>
                </a:moveTo>
                <a:lnTo>
                  <a:pt x="9210883" y="3901076"/>
                </a:lnTo>
                <a:lnTo>
                  <a:pt x="9233486" y="3901076"/>
                </a:lnTo>
                <a:lnTo>
                  <a:pt x="9233486" y="3786427"/>
                </a:lnTo>
                <a:lnTo>
                  <a:pt x="9293511" y="3786427"/>
                </a:lnTo>
                <a:lnTo>
                  <a:pt x="9293511" y="3901076"/>
                </a:lnTo>
                <a:lnTo>
                  <a:pt x="9316114" y="3901076"/>
                </a:lnTo>
                <a:lnTo>
                  <a:pt x="9316114" y="3767717"/>
                </a:lnTo>
                <a:close/>
                <a:moveTo>
                  <a:pt x="11094307" y="3764703"/>
                </a:moveTo>
                <a:cubicBezTo>
                  <a:pt x="11075890" y="3764703"/>
                  <a:pt x="11060905" y="3770898"/>
                  <a:pt x="11049353" y="3783288"/>
                </a:cubicBezTo>
                <a:cubicBezTo>
                  <a:pt x="11037799" y="3795678"/>
                  <a:pt x="11032023" y="3813091"/>
                  <a:pt x="11032023" y="3835527"/>
                </a:cubicBezTo>
                <a:cubicBezTo>
                  <a:pt x="11032023" y="3857209"/>
                  <a:pt x="11037737" y="3874057"/>
                  <a:pt x="11049164" y="3886070"/>
                </a:cubicBezTo>
                <a:cubicBezTo>
                  <a:pt x="11060591" y="3898083"/>
                  <a:pt x="11076057" y="3904090"/>
                  <a:pt x="11095563" y="3904090"/>
                </a:cubicBezTo>
                <a:cubicBezTo>
                  <a:pt x="11111051" y="3904090"/>
                  <a:pt x="11123775" y="3900323"/>
                  <a:pt x="11133738" y="3892788"/>
                </a:cubicBezTo>
                <a:cubicBezTo>
                  <a:pt x="11143700" y="3885254"/>
                  <a:pt x="11150523" y="3874664"/>
                  <a:pt x="11154207" y="3861018"/>
                </a:cubicBezTo>
                <a:lnTo>
                  <a:pt x="11130849" y="3858130"/>
                </a:lnTo>
                <a:cubicBezTo>
                  <a:pt x="11127417" y="3867674"/>
                  <a:pt x="11122771" y="3874622"/>
                  <a:pt x="11116911" y="3878975"/>
                </a:cubicBezTo>
                <a:cubicBezTo>
                  <a:pt x="11111051" y="3883328"/>
                  <a:pt x="11103977" y="3885505"/>
                  <a:pt x="11095689" y="3885505"/>
                </a:cubicBezTo>
                <a:cubicBezTo>
                  <a:pt x="11084555" y="3885505"/>
                  <a:pt x="11075263" y="3881612"/>
                  <a:pt x="11067811" y="3873827"/>
                </a:cubicBezTo>
                <a:cubicBezTo>
                  <a:pt x="11060361" y="3866041"/>
                  <a:pt x="11056217" y="3854823"/>
                  <a:pt x="11055380" y="3840173"/>
                </a:cubicBezTo>
                <a:lnTo>
                  <a:pt x="11154834" y="3840173"/>
                </a:lnTo>
                <a:cubicBezTo>
                  <a:pt x="11154918" y="3837494"/>
                  <a:pt x="11154960" y="3835485"/>
                  <a:pt x="11154960" y="3834145"/>
                </a:cubicBezTo>
                <a:cubicBezTo>
                  <a:pt x="11154960" y="3812128"/>
                  <a:pt x="11149309" y="3795050"/>
                  <a:pt x="11138007" y="3782911"/>
                </a:cubicBezTo>
                <a:cubicBezTo>
                  <a:pt x="11126705" y="3770772"/>
                  <a:pt x="11112139" y="3764703"/>
                  <a:pt x="11094307" y="3764703"/>
                </a:cubicBezTo>
                <a:close/>
                <a:moveTo>
                  <a:pt x="10569554" y="3764703"/>
                </a:moveTo>
                <a:cubicBezTo>
                  <a:pt x="10558085" y="3764703"/>
                  <a:pt x="10547473" y="3767403"/>
                  <a:pt x="10537721" y="3772803"/>
                </a:cubicBezTo>
                <a:cubicBezTo>
                  <a:pt x="10527968" y="3778202"/>
                  <a:pt x="10520705" y="3786302"/>
                  <a:pt x="10515934" y="3797101"/>
                </a:cubicBezTo>
                <a:cubicBezTo>
                  <a:pt x="10511162" y="3807900"/>
                  <a:pt x="10508776" y="3820500"/>
                  <a:pt x="10508776" y="3834899"/>
                </a:cubicBezTo>
                <a:cubicBezTo>
                  <a:pt x="10508776" y="3857167"/>
                  <a:pt x="10514322" y="3874266"/>
                  <a:pt x="10525415" y="3886196"/>
                </a:cubicBezTo>
                <a:cubicBezTo>
                  <a:pt x="10536507" y="3898125"/>
                  <a:pt x="10551178" y="3904090"/>
                  <a:pt x="10569428" y="3904090"/>
                </a:cubicBezTo>
                <a:cubicBezTo>
                  <a:pt x="10583995" y="3904090"/>
                  <a:pt x="10596280" y="3899758"/>
                  <a:pt x="10606284" y="3891093"/>
                </a:cubicBezTo>
                <a:cubicBezTo>
                  <a:pt x="10616288" y="3882428"/>
                  <a:pt x="10622504" y="3870436"/>
                  <a:pt x="10624932" y="3855116"/>
                </a:cubicBezTo>
                <a:lnTo>
                  <a:pt x="10602705" y="3852228"/>
                </a:lnTo>
                <a:cubicBezTo>
                  <a:pt x="10601115" y="3863530"/>
                  <a:pt x="10597347" y="3871901"/>
                  <a:pt x="10591403" y="3877343"/>
                </a:cubicBezTo>
                <a:cubicBezTo>
                  <a:pt x="10585460" y="3882784"/>
                  <a:pt x="10578051" y="3885505"/>
                  <a:pt x="10569177" y="3885505"/>
                </a:cubicBezTo>
                <a:cubicBezTo>
                  <a:pt x="10558127" y="3885505"/>
                  <a:pt x="10549169" y="3881445"/>
                  <a:pt x="10542304" y="3873324"/>
                </a:cubicBezTo>
                <a:cubicBezTo>
                  <a:pt x="10535439" y="3865204"/>
                  <a:pt x="10532007" y="3852186"/>
                  <a:pt x="10532007" y="3834271"/>
                </a:cubicBezTo>
                <a:cubicBezTo>
                  <a:pt x="10532007" y="3816607"/>
                  <a:pt x="10535565" y="3803694"/>
                  <a:pt x="10542681" y="3795531"/>
                </a:cubicBezTo>
                <a:cubicBezTo>
                  <a:pt x="10549797" y="3787369"/>
                  <a:pt x="10559047" y="3783288"/>
                  <a:pt x="10570433" y="3783288"/>
                </a:cubicBezTo>
                <a:cubicBezTo>
                  <a:pt x="10577967" y="3783288"/>
                  <a:pt x="10584392" y="3785548"/>
                  <a:pt x="10589708" y="3790069"/>
                </a:cubicBezTo>
                <a:cubicBezTo>
                  <a:pt x="10595024" y="3794590"/>
                  <a:pt x="10598729" y="3801329"/>
                  <a:pt x="10600821" y="3810286"/>
                </a:cubicBezTo>
                <a:lnTo>
                  <a:pt x="10622797" y="3806896"/>
                </a:lnTo>
                <a:cubicBezTo>
                  <a:pt x="10620202" y="3793418"/>
                  <a:pt x="10614300" y="3783016"/>
                  <a:pt x="10605091" y="3775691"/>
                </a:cubicBezTo>
                <a:cubicBezTo>
                  <a:pt x="10595882" y="3768366"/>
                  <a:pt x="10584037" y="3764703"/>
                  <a:pt x="10569554" y="3764703"/>
                </a:cubicBezTo>
                <a:close/>
                <a:moveTo>
                  <a:pt x="10284683" y="3764703"/>
                </a:moveTo>
                <a:cubicBezTo>
                  <a:pt x="10266265" y="3764703"/>
                  <a:pt x="10251280" y="3770898"/>
                  <a:pt x="10239727" y="3783288"/>
                </a:cubicBezTo>
                <a:cubicBezTo>
                  <a:pt x="10228175" y="3795678"/>
                  <a:pt x="10222398" y="3813091"/>
                  <a:pt x="10222398" y="3835527"/>
                </a:cubicBezTo>
                <a:cubicBezTo>
                  <a:pt x="10222398" y="3857209"/>
                  <a:pt x="10228112" y="3874057"/>
                  <a:pt x="10239539" y="3886070"/>
                </a:cubicBezTo>
                <a:cubicBezTo>
                  <a:pt x="10250966" y="3898083"/>
                  <a:pt x="10266433" y="3904090"/>
                  <a:pt x="10285939" y="3904090"/>
                </a:cubicBezTo>
                <a:cubicBezTo>
                  <a:pt x="10301426" y="3904090"/>
                  <a:pt x="10314151" y="3900323"/>
                  <a:pt x="10324113" y="3892788"/>
                </a:cubicBezTo>
                <a:cubicBezTo>
                  <a:pt x="10334075" y="3885254"/>
                  <a:pt x="10340898" y="3874664"/>
                  <a:pt x="10344581" y="3861018"/>
                </a:cubicBezTo>
                <a:lnTo>
                  <a:pt x="10321225" y="3858130"/>
                </a:lnTo>
                <a:cubicBezTo>
                  <a:pt x="10317792" y="3867674"/>
                  <a:pt x="10313146" y="3874622"/>
                  <a:pt x="10307286" y="3878975"/>
                </a:cubicBezTo>
                <a:cubicBezTo>
                  <a:pt x="10301426" y="3883328"/>
                  <a:pt x="10294352" y="3885505"/>
                  <a:pt x="10286064" y="3885505"/>
                </a:cubicBezTo>
                <a:cubicBezTo>
                  <a:pt x="10274930" y="3885505"/>
                  <a:pt x="10265637" y="3881612"/>
                  <a:pt x="10258187" y="3873827"/>
                </a:cubicBezTo>
                <a:cubicBezTo>
                  <a:pt x="10250736" y="3866041"/>
                  <a:pt x="10246592" y="3854823"/>
                  <a:pt x="10245755" y="3840173"/>
                </a:cubicBezTo>
                <a:lnTo>
                  <a:pt x="10345209" y="3840173"/>
                </a:lnTo>
                <a:cubicBezTo>
                  <a:pt x="10345293" y="3837494"/>
                  <a:pt x="10345335" y="3835485"/>
                  <a:pt x="10345335" y="3834145"/>
                </a:cubicBezTo>
                <a:cubicBezTo>
                  <a:pt x="10345335" y="3812128"/>
                  <a:pt x="10339684" y="3795050"/>
                  <a:pt x="10328382" y="3782911"/>
                </a:cubicBezTo>
                <a:cubicBezTo>
                  <a:pt x="10317081" y="3770772"/>
                  <a:pt x="10302514" y="3764703"/>
                  <a:pt x="10284683" y="3764703"/>
                </a:cubicBezTo>
                <a:close/>
                <a:moveTo>
                  <a:pt x="10014699" y="3764703"/>
                </a:moveTo>
                <a:cubicBezTo>
                  <a:pt x="9989082" y="3764703"/>
                  <a:pt x="9972925" y="3777219"/>
                  <a:pt x="9966228" y="3802250"/>
                </a:cubicBezTo>
                <a:lnTo>
                  <a:pt x="9987701" y="3805766"/>
                </a:lnTo>
                <a:cubicBezTo>
                  <a:pt x="9992807" y="3790781"/>
                  <a:pt x="10001723" y="3783288"/>
                  <a:pt x="10014448" y="3783288"/>
                </a:cubicBezTo>
                <a:cubicBezTo>
                  <a:pt x="10020894" y="3783288"/>
                  <a:pt x="10026147" y="3785109"/>
                  <a:pt x="10030207" y="3788750"/>
                </a:cubicBezTo>
                <a:cubicBezTo>
                  <a:pt x="10034268" y="3792392"/>
                  <a:pt x="10036298" y="3797269"/>
                  <a:pt x="10036298" y="3803380"/>
                </a:cubicBezTo>
                <a:cubicBezTo>
                  <a:pt x="10036298" y="3808403"/>
                  <a:pt x="10034749" y="3812589"/>
                  <a:pt x="10031651" y="3815937"/>
                </a:cubicBezTo>
                <a:cubicBezTo>
                  <a:pt x="10028554" y="3819286"/>
                  <a:pt x="10025268" y="3821295"/>
                  <a:pt x="10021794" y="3821965"/>
                </a:cubicBezTo>
                <a:cubicBezTo>
                  <a:pt x="10018320" y="3822634"/>
                  <a:pt x="10011811" y="3823011"/>
                  <a:pt x="10002267" y="3823095"/>
                </a:cubicBezTo>
                <a:lnTo>
                  <a:pt x="10002267" y="3840801"/>
                </a:lnTo>
                <a:cubicBezTo>
                  <a:pt x="10004946" y="3840717"/>
                  <a:pt x="10006663" y="3840675"/>
                  <a:pt x="10007416" y="3840675"/>
                </a:cubicBezTo>
                <a:cubicBezTo>
                  <a:pt x="10016876" y="3840675"/>
                  <a:pt x="10023405" y="3841157"/>
                  <a:pt x="10027005" y="3842119"/>
                </a:cubicBezTo>
                <a:cubicBezTo>
                  <a:pt x="10030605" y="3843082"/>
                  <a:pt x="10033996" y="3845489"/>
                  <a:pt x="10037177" y="3849340"/>
                </a:cubicBezTo>
                <a:cubicBezTo>
                  <a:pt x="10040358" y="3853191"/>
                  <a:pt x="10041949" y="3857711"/>
                  <a:pt x="10041949" y="3862902"/>
                </a:cubicBezTo>
                <a:cubicBezTo>
                  <a:pt x="10041949" y="3869599"/>
                  <a:pt x="10039416" y="3875103"/>
                  <a:pt x="10034351" y="3879415"/>
                </a:cubicBezTo>
                <a:cubicBezTo>
                  <a:pt x="10029287" y="3883726"/>
                  <a:pt x="10022945" y="3885882"/>
                  <a:pt x="10015327" y="3885882"/>
                </a:cubicBezTo>
                <a:cubicBezTo>
                  <a:pt x="10007709" y="3885882"/>
                  <a:pt x="10000949" y="3883538"/>
                  <a:pt x="9995047" y="3878850"/>
                </a:cubicBezTo>
                <a:cubicBezTo>
                  <a:pt x="9989145" y="3874162"/>
                  <a:pt x="9985231" y="3867548"/>
                  <a:pt x="9983306" y="3859009"/>
                </a:cubicBezTo>
                <a:lnTo>
                  <a:pt x="9962084" y="3863530"/>
                </a:lnTo>
                <a:cubicBezTo>
                  <a:pt x="9966939" y="3890570"/>
                  <a:pt x="9984561" y="3904090"/>
                  <a:pt x="10014950" y="3904090"/>
                </a:cubicBezTo>
                <a:cubicBezTo>
                  <a:pt x="10030605" y="3904090"/>
                  <a:pt x="10042786" y="3900365"/>
                  <a:pt x="10051492" y="3892914"/>
                </a:cubicBezTo>
                <a:cubicBezTo>
                  <a:pt x="10060199" y="3885463"/>
                  <a:pt x="10064552" y="3875752"/>
                  <a:pt x="10064552" y="3863781"/>
                </a:cubicBezTo>
                <a:cubicBezTo>
                  <a:pt x="10064552" y="3856163"/>
                  <a:pt x="10062877" y="3849570"/>
                  <a:pt x="10059529" y="3844003"/>
                </a:cubicBezTo>
                <a:cubicBezTo>
                  <a:pt x="10056180" y="3838436"/>
                  <a:pt x="10051157" y="3833852"/>
                  <a:pt x="10044460" y="3830253"/>
                </a:cubicBezTo>
                <a:cubicBezTo>
                  <a:pt x="10055008" y="3823806"/>
                  <a:pt x="10060283" y="3815142"/>
                  <a:pt x="10060283" y="3804259"/>
                </a:cubicBezTo>
                <a:cubicBezTo>
                  <a:pt x="10060283" y="3793459"/>
                  <a:pt x="10056243" y="3784167"/>
                  <a:pt x="10048165" y="3776381"/>
                </a:cubicBezTo>
                <a:cubicBezTo>
                  <a:pt x="10040086" y="3768596"/>
                  <a:pt x="10028931" y="3764703"/>
                  <a:pt x="10014699" y="3764703"/>
                </a:cubicBezTo>
                <a:close/>
                <a:moveTo>
                  <a:pt x="9884005" y="3764703"/>
                </a:moveTo>
                <a:cubicBezTo>
                  <a:pt x="9867513" y="3764703"/>
                  <a:pt x="9853532" y="3769642"/>
                  <a:pt x="9842063" y="3779521"/>
                </a:cubicBezTo>
                <a:cubicBezTo>
                  <a:pt x="9828333" y="3791408"/>
                  <a:pt x="9821469" y="3809700"/>
                  <a:pt x="9821469" y="3834397"/>
                </a:cubicBezTo>
                <a:cubicBezTo>
                  <a:pt x="9821469" y="3856916"/>
                  <a:pt x="9827225" y="3874162"/>
                  <a:pt x="9838735" y="3886133"/>
                </a:cubicBezTo>
                <a:cubicBezTo>
                  <a:pt x="9850246" y="3898104"/>
                  <a:pt x="9865336" y="3904090"/>
                  <a:pt x="9884005" y="3904090"/>
                </a:cubicBezTo>
                <a:cubicBezTo>
                  <a:pt x="9895641" y="3904090"/>
                  <a:pt x="9906377" y="3901369"/>
                  <a:pt x="9916215" y="3895928"/>
                </a:cubicBezTo>
                <a:cubicBezTo>
                  <a:pt x="9926051" y="3890486"/>
                  <a:pt x="9933544" y="3882847"/>
                  <a:pt x="9938692" y="3873010"/>
                </a:cubicBezTo>
                <a:cubicBezTo>
                  <a:pt x="9943841" y="3863174"/>
                  <a:pt x="9946415" y="3849675"/>
                  <a:pt x="9946415" y="3832513"/>
                </a:cubicBezTo>
                <a:cubicBezTo>
                  <a:pt x="9946415" y="3811333"/>
                  <a:pt x="9940597" y="3794736"/>
                  <a:pt x="9928960" y="3782723"/>
                </a:cubicBezTo>
                <a:cubicBezTo>
                  <a:pt x="9917324" y="3770710"/>
                  <a:pt x="9902339" y="3764703"/>
                  <a:pt x="9884005" y="3764703"/>
                </a:cubicBezTo>
                <a:close/>
                <a:moveTo>
                  <a:pt x="9407755" y="3764703"/>
                </a:moveTo>
                <a:cubicBezTo>
                  <a:pt x="9391263" y="3764703"/>
                  <a:pt x="9377282" y="3769642"/>
                  <a:pt x="9365813" y="3779521"/>
                </a:cubicBezTo>
                <a:cubicBezTo>
                  <a:pt x="9352084" y="3791408"/>
                  <a:pt x="9345219" y="3809700"/>
                  <a:pt x="9345219" y="3834397"/>
                </a:cubicBezTo>
                <a:cubicBezTo>
                  <a:pt x="9345219" y="3856916"/>
                  <a:pt x="9350975" y="3874162"/>
                  <a:pt x="9362485" y="3886133"/>
                </a:cubicBezTo>
                <a:cubicBezTo>
                  <a:pt x="9373997" y="3898104"/>
                  <a:pt x="9389086" y="3904090"/>
                  <a:pt x="9407755" y="3904090"/>
                </a:cubicBezTo>
                <a:cubicBezTo>
                  <a:pt x="9419391" y="3904090"/>
                  <a:pt x="9430128" y="3901369"/>
                  <a:pt x="9439965" y="3895928"/>
                </a:cubicBezTo>
                <a:cubicBezTo>
                  <a:pt x="9449801" y="3890486"/>
                  <a:pt x="9457294" y="3882847"/>
                  <a:pt x="9462442" y="3873010"/>
                </a:cubicBezTo>
                <a:cubicBezTo>
                  <a:pt x="9467591" y="3863174"/>
                  <a:pt x="9470165" y="3849675"/>
                  <a:pt x="9470165" y="3832513"/>
                </a:cubicBezTo>
                <a:cubicBezTo>
                  <a:pt x="9470165" y="3811333"/>
                  <a:pt x="9464347" y="3794736"/>
                  <a:pt x="9452710" y="3782723"/>
                </a:cubicBezTo>
                <a:cubicBezTo>
                  <a:pt x="9441074" y="3770710"/>
                  <a:pt x="9426089" y="3764703"/>
                  <a:pt x="9407755" y="3764703"/>
                </a:cubicBezTo>
                <a:close/>
                <a:moveTo>
                  <a:pt x="9000710" y="3753276"/>
                </a:moveTo>
                <a:lnTo>
                  <a:pt x="9000710" y="3836280"/>
                </a:lnTo>
                <a:lnTo>
                  <a:pt x="8943071" y="3836280"/>
                </a:lnTo>
                <a:close/>
                <a:moveTo>
                  <a:pt x="8483704" y="3734817"/>
                </a:moveTo>
                <a:cubicBezTo>
                  <a:pt x="8492243" y="3734817"/>
                  <a:pt x="8499380" y="3737642"/>
                  <a:pt x="8505115" y="3743293"/>
                </a:cubicBezTo>
                <a:cubicBezTo>
                  <a:pt x="8510849" y="3748944"/>
                  <a:pt x="8513716" y="3755913"/>
                  <a:pt x="8513716" y="3764201"/>
                </a:cubicBezTo>
                <a:cubicBezTo>
                  <a:pt x="8513716" y="3772154"/>
                  <a:pt x="8510933" y="3778872"/>
                  <a:pt x="8505366" y="3784355"/>
                </a:cubicBezTo>
                <a:cubicBezTo>
                  <a:pt x="8499799" y="3789839"/>
                  <a:pt x="8492662" y="3792580"/>
                  <a:pt x="8483955" y="3792580"/>
                </a:cubicBezTo>
                <a:cubicBezTo>
                  <a:pt x="8474998" y="3792580"/>
                  <a:pt x="8467715" y="3789818"/>
                  <a:pt x="8462105" y="3784293"/>
                </a:cubicBezTo>
                <a:cubicBezTo>
                  <a:pt x="8456497" y="3778767"/>
                  <a:pt x="8453692" y="3771651"/>
                  <a:pt x="8453692" y="3762945"/>
                </a:cubicBezTo>
                <a:cubicBezTo>
                  <a:pt x="8453692" y="3755243"/>
                  <a:pt x="8456538" y="3748630"/>
                  <a:pt x="8462231" y="3743104"/>
                </a:cubicBezTo>
                <a:cubicBezTo>
                  <a:pt x="8467924" y="3737579"/>
                  <a:pt x="8475081" y="3734817"/>
                  <a:pt x="8483704" y="3734817"/>
                </a:cubicBezTo>
                <a:close/>
                <a:moveTo>
                  <a:pt x="7940454" y="3719497"/>
                </a:moveTo>
                <a:lnTo>
                  <a:pt x="7922622" y="3814054"/>
                </a:lnTo>
                <a:lnTo>
                  <a:pt x="7943844" y="3816816"/>
                </a:lnTo>
                <a:cubicBezTo>
                  <a:pt x="7947193" y="3811542"/>
                  <a:pt x="7951797" y="3807252"/>
                  <a:pt x="7957657" y="3803945"/>
                </a:cubicBezTo>
                <a:cubicBezTo>
                  <a:pt x="7963518" y="3800638"/>
                  <a:pt x="7970089" y="3798985"/>
                  <a:pt x="7977373" y="3798985"/>
                </a:cubicBezTo>
                <a:cubicBezTo>
                  <a:pt x="7989093" y="3798985"/>
                  <a:pt x="7998574" y="3802710"/>
                  <a:pt x="8005815" y="3810161"/>
                </a:cubicBezTo>
                <a:cubicBezTo>
                  <a:pt x="8013056" y="3817611"/>
                  <a:pt x="8016677" y="3827783"/>
                  <a:pt x="8016677" y="3840675"/>
                </a:cubicBezTo>
                <a:cubicBezTo>
                  <a:pt x="8016677" y="3854237"/>
                  <a:pt x="8012910" y="3865120"/>
                  <a:pt x="8005375" y="3873324"/>
                </a:cubicBezTo>
                <a:cubicBezTo>
                  <a:pt x="7997841" y="3881529"/>
                  <a:pt x="7988632" y="3885631"/>
                  <a:pt x="7977749" y="3885631"/>
                </a:cubicBezTo>
                <a:cubicBezTo>
                  <a:pt x="7968708" y="3885631"/>
                  <a:pt x="7960985" y="3882721"/>
                  <a:pt x="7954581" y="3876903"/>
                </a:cubicBezTo>
                <a:cubicBezTo>
                  <a:pt x="7948177" y="3871085"/>
                  <a:pt x="7944095" y="3862399"/>
                  <a:pt x="7942337" y="3850847"/>
                </a:cubicBezTo>
                <a:lnTo>
                  <a:pt x="7918604" y="3852856"/>
                </a:lnTo>
                <a:cubicBezTo>
                  <a:pt x="7920111" y="3868343"/>
                  <a:pt x="7926159" y="3880775"/>
                  <a:pt x="7936749" y="3890151"/>
                </a:cubicBezTo>
                <a:cubicBezTo>
                  <a:pt x="7947339" y="3899527"/>
                  <a:pt x="7961006" y="3904215"/>
                  <a:pt x="7977749" y="3904215"/>
                </a:cubicBezTo>
                <a:cubicBezTo>
                  <a:pt x="7998176" y="3904215"/>
                  <a:pt x="8014291" y="3896765"/>
                  <a:pt x="8026095" y="3881863"/>
                </a:cubicBezTo>
                <a:cubicBezTo>
                  <a:pt x="8035806" y="3869725"/>
                  <a:pt x="8040662" y="3855325"/>
                  <a:pt x="8040662" y="3838666"/>
                </a:cubicBezTo>
                <a:cubicBezTo>
                  <a:pt x="8040662" y="3821169"/>
                  <a:pt x="8035136" y="3806854"/>
                  <a:pt x="8024086" y="3795720"/>
                </a:cubicBezTo>
                <a:cubicBezTo>
                  <a:pt x="8013035" y="3784586"/>
                  <a:pt x="7999473" y="3779018"/>
                  <a:pt x="7983400" y="3779018"/>
                </a:cubicBezTo>
                <a:cubicBezTo>
                  <a:pt x="7971261" y="3779018"/>
                  <a:pt x="7959667" y="3782869"/>
                  <a:pt x="7948616" y="3790571"/>
                </a:cubicBezTo>
                <a:lnTo>
                  <a:pt x="7958536" y="3741095"/>
                </a:lnTo>
                <a:lnTo>
                  <a:pt x="8031997" y="3741095"/>
                </a:lnTo>
                <a:lnTo>
                  <a:pt x="8031997" y="3719497"/>
                </a:lnTo>
                <a:close/>
                <a:moveTo>
                  <a:pt x="10392523" y="3717236"/>
                </a:moveTo>
                <a:cubicBezTo>
                  <a:pt x="10393778" y="3727784"/>
                  <a:pt x="10397608" y="3735842"/>
                  <a:pt x="10404013" y="3741409"/>
                </a:cubicBezTo>
                <a:cubicBezTo>
                  <a:pt x="10410417" y="3746976"/>
                  <a:pt x="10418977" y="3749760"/>
                  <a:pt x="10429693" y="3749760"/>
                </a:cubicBezTo>
                <a:cubicBezTo>
                  <a:pt x="10440324" y="3749760"/>
                  <a:pt x="10448843" y="3746955"/>
                  <a:pt x="10455247" y="3741346"/>
                </a:cubicBezTo>
                <a:cubicBezTo>
                  <a:pt x="10461651" y="3735737"/>
                  <a:pt x="10465481" y="3727701"/>
                  <a:pt x="10466737" y="3717236"/>
                </a:cubicBezTo>
                <a:lnTo>
                  <a:pt x="10451291" y="3717236"/>
                </a:lnTo>
                <a:cubicBezTo>
                  <a:pt x="10450119" y="3723096"/>
                  <a:pt x="10447796" y="3727387"/>
                  <a:pt x="10444322" y="3730108"/>
                </a:cubicBezTo>
                <a:cubicBezTo>
                  <a:pt x="10440847" y="3732828"/>
                  <a:pt x="10435720" y="3734189"/>
                  <a:pt x="10428939" y="3734189"/>
                </a:cubicBezTo>
                <a:cubicBezTo>
                  <a:pt x="10423079" y="3734189"/>
                  <a:pt x="10418412" y="3732786"/>
                  <a:pt x="10414937" y="3729982"/>
                </a:cubicBezTo>
                <a:cubicBezTo>
                  <a:pt x="10411463" y="3727177"/>
                  <a:pt x="10409140" y="3722929"/>
                  <a:pt x="10407968" y="3717236"/>
                </a:cubicBezTo>
                <a:close/>
                <a:moveTo>
                  <a:pt x="9004854" y="3716985"/>
                </a:moveTo>
                <a:lnTo>
                  <a:pt x="8920845" y="3836280"/>
                </a:lnTo>
                <a:lnTo>
                  <a:pt x="8920845" y="3857000"/>
                </a:lnTo>
                <a:lnTo>
                  <a:pt x="9000710" y="3857000"/>
                </a:lnTo>
                <a:lnTo>
                  <a:pt x="9000710" y="3901076"/>
                </a:lnTo>
                <a:lnTo>
                  <a:pt x="9023313" y="3901076"/>
                </a:lnTo>
                <a:lnTo>
                  <a:pt x="9023313" y="3857000"/>
                </a:lnTo>
                <a:lnTo>
                  <a:pt x="9048177" y="3857000"/>
                </a:lnTo>
                <a:lnTo>
                  <a:pt x="9048177" y="3836280"/>
                </a:lnTo>
                <a:lnTo>
                  <a:pt x="9023313" y="3836280"/>
                </a:lnTo>
                <a:lnTo>
                  <a:pt x="9023313" y="3716985"/>
                </a:lnTo>
                <a:close/>
                <a:moveTo>
                  <a:pt x="7375698" y="3716985"/>
                </a:moveTo>
                <a:lnTo>
                  <a:pt x="7375698" y="3823346"/>
                </a:lnTo>
                <a:cubicBezTo>
                  <a:pt x="7375698" y="3842852"/>
                  <a:pt x="7378042" y="3858235"/>
                  <a:pt x="7382730" y="3869494"/>
                </a:cubicBezTo>
                <a:cubicBezTo>
                  <a:pt x="7387418" y="3880754"/>
                  <a:pt x="7395245" y="3889356"/>
                  <a:pt x="7406212" y="3895300"/>
                </a:cubicBezTo>
                <a:cubicBezTo>
                  <a:pt x="7417179" y="3901244"/>
                  <a:pt x="7431285" y="3904215"/>
                  <a:pt x="7448530" y="3904215"/>
                </a:cubicBezTo>
                <a:cubicBezTo>
                  <a:pt x="7466278" y="3904215"/>
                  <a:pt x="7480614" y="3900804"/>
                  <a:pt x="7491539" y="3893981"/>
                </a:cubicBezTo>
                <a:cubicBezTo>
                  <a:pt x="7502464" y="3887158"/>
                  <a:pt x="7510020" y="3878305"/>
                  <a:pt x="7514205" y="3867422"/>
                </a:cubicBezTo>
                <a:cubicBezTo>
                  <a:pt x="7518391" y="3856539"/>
                  <a:pt x="7520484" y="3841847"/>
                  <a:pt x="7520484" y="3823346"/>
                </a:cubicBezTo>
                <a:lnTo>
                  <a:pt x="7520484" y="3716985"/>
                </a:lnTo>
                <a:lnTo>
                  <a:pt x="7496123" y="3716985"/>
                </a:lnTo>
                <a:lnTo>
                  <a:pt x="7496123" y="3823220"/>
                </a:lnTo>
                <a:cubicBezTo>
                  <a:pt x="7496123" y="3846326"/>
                  <a:pt x="7492314" y="3861939"/>
                  <a:pt x="7484696" y="3870059"/>
                </a:cubicBezTo>
                <a:cubicBezTo>
                  <a:pt x="7477077" y="3878180"/>
                  <a:pt x="7464311" y="3882240"/>
                  <a:pt x="7446396" y="3882240"/>
                </a:cubicBezTo>
                <a:cubicBezTo>
                  <a:pt x="7435931" y="3882240"/>
                  <a:pt x="7427078" y="3880189"/>
                  <a:pt x="7419837" y="3876087"/>
                </a:cubicBezTo>
                <a:cubicBezTo>
                  <a:pt x="7412595" y="3871985"/>
                  <a:pt x="7407489" y="3866146"/>
                  <a:pt x="7404517" y="3858569"/>
                </a:cubicBezTo>
                <a:cubicBezTo>
                  <a:pt x="7401545" y="3850993"/>
                  <a:pt x="7400059" y="3839210"/>
                  <a:pt x="7400059" y="3823220"/>
                </a:cubicBezTo>
                <a:lnTo>
                  <a:pt x="7400059" y="3716985"/>
                </a:lnTo>
                <a:close/>
                <a:moveTo>
                  <a:pt x="8843143" y="3716232"/>
                </a:moveTo>
                <a:cubicBezTo>
                  <a:pt x="8828576" y="3716232"/>
                  <a:pt x="8816395" y="3720396"/>
                  <a:pt x="8806601" y="3728726"/>
                </a:cubicBezTo>
                <a:cubicBezTo>
                  <a:pt x="8796806" y="3737056"/>
                  <a:pt x="8790527" y="3748797"/>
                  <a:pt x="8787765" y="3763950"/>
                </a:cubicBezTo>
                <a:lnTo>
                  <a:pt x="8810368" y="3767968"/>
                </a:lnTo>
                <a:cubicBezTo>
                  <a:pt x="8812042" y="3756918"/>
                  <a:pt x="8815809" y="3748630"/>
                  <a:pt x="8821670" y="3743104"/>
                </a:cubicBezTo>
                <a:cubicBezTo>
                  <a:pt x="8827530" y="3737579"/>
                  <a:pt x="8834855" y="3734817"/>
                  <a:pt x="8843645" y="3734817"/>
                </a:cubicBezTo>
                <a:cubicBezTo>
                  <a:pt x="8852519" y="3734817"/>
                  <a:pt x="8859761" y="3737537"/>
                  <a:pt x="8865369" y="3742979"/>
                </a:cubicBezTo>
                <a:cubicBezTo>
                  <a:pt x="8870978" y="3748420"/>
                  <a:pt x="8873783" y="3755285"/>
                  <a:pt x="8873783" y="3763573"/>
                </a:cubicBezTo>
                <a:cubicBezTo>
                  <a:pt x="8873783" y="3774037"/>
                  <a:pt x="8869932" y="3781781"/>
                  <a:pt x="8862230" y="3786804"/>
                </a:cubicBezTo>
                <a:cubicBezTo>
                  <a:pt x="8854528" y="3791827"/>
                  <a:pt x="8845863" y="3794338"/>
                  <a:pt x="8836236" y="3794338"/>
                </a:cubicBezTo>
                <a:cubicBezTo>
                  <a:pt x="8835315" y="3794338"/>
                  <a:pt x="8834101" y="3794255"/>
                  <a:pt x="8832595" y="3794087"/>
                </a:cubicBezTo>
                <a:lnTo>
                  <a:pt x="8830083" y="3813928"/>
                </a:lnTo>
                <a:cubicBezTo>
                  <a:pt x="8836445" y="3812254"/>
                  <a:pt x="8841761" y="3811417"/>
                  <a:pt x="8846031" y="3811417"/>
                </a:cubicBezTo>
                <a:cubicBezTo>
                  <a:pt x="8856495" y="3811417"/>
                  <a:pt x="8865118" y="3814786"/>
                  <a:pt x="8871899" y="3821525"/>
                </a:cubicBezTo>
                <a:cubicBezTo>
                  <a:pt x="8878680" y="3828264"/>
                  <a:pt x="8882071" y="3836824"/>
                  <a:pt x="8882071" y="3847205"/>
                </a:cubicBezTo>
                <a:cubicBezTo>
                  <a:pt x="8882071" y="3858088"/>
                  <a:pt x="8878408" y="3867213"/>
                  <a:pt x="8871083" y="3874580"/>
                </a:cubicBezTo>
                <a:cubicBezTo>
                  <a:pt x="8863758" y="3881947"/>
                  <a:pt x="8854779" y="3885631"/>
                  <a:pt x="8844147" y="3885631"/>
                </a:cubicBezTo>
                <a:cubicBezTo>
                  <a:pt x="8835190" y="3885631"/>
                  <a:pt x="8827593" y="3882805"/>
                  <a:pt x="8821356" y="3877154"/>
                </a:cubicBezTo>
                <a:cubicBezTo>
                  <a:pt x="8815119" y="3871504"/>
                  <a:pt x="8810703" y="3862274"/>
                  <a:pt x="8808108" y="3849465"/>
                </a:cubicBezTo>
                <a:lnTo>
                  <a:pt x="8785504" y="3852479"/>
                </a:lnTo>
                <a:cubicBezTo>
                  <a:pt x="8787011" y="3867799"/>
                  <a:pt x="8793102" y="3880273"/>
                  <a:pt x="8803775" y="3889900"/>
                </a:cubicBezTo>
                <a:cubicBezTo>
                  <a:pt x="8814449" y="3899527"/>
                  <a:pt x="8827865" y="3904341"/>
                  <a:pt x="8844022" y="3904341"/>
                </a:cubicBezTo>
                <a:cubicBezTo>
                  <a:pt x="8861937" y="3904341"/>
                  <a:pt x="8876755" y="3898753"/>
                  <a:pt x="8888475" y="3887577"/>
                </a:cubicBezTo>
                <a:cubicBezTo>
                  <a:pt x="8900195" y="3876401"/>
                  <a:pt x="8906055" y="3862776"/>
                  <a:pt x="8906055" y="3846703"/>
                </a:cubicBezTo>
                <a:cubicBezTo>
                  <a:pt x="8906055" y="3834815"/>
                  <a:pt x="8903041" y="3824916"/>
                  <a:pt x="8897014" y="3817005"/>
                </a:cubicBezTo>
                <a:cubicBezTo>
                  <a:pt x="8890986" y="3809093"/>
                  <a:pt x="8882531" y="3803882"/>
                  <a:pt x="8871648" y="3801371"/>
                </a:cubicBezTo>
                <a:cubicBezTo>
                  <a:pt x="8880019" y="3797520"/>
                  <a:pt x="8886340" y="3792329"/>
                  <a:pt x="8890609" y="3785799"/>
                </a:cubicBezTo>
                <a:cubicBezTo>
                  <a:pt x="8894879" y="3779270"/>
                  <a:pt x="8897014" y="3772028"/>
                  <a:pt x="8897014" y="3764075"/>
                </a:cubicBezTo>
                <a:cubicBezTo>
                  <a:pt x="8897014" y="3755704"/>
                  <a:pt x="8894775" y="3747792"/>
                  <a:pt x="8890296" y="3740342"/>
                </a:cubicBezTo>
                <a:cubicBezTo>
                  <a:pt x="8885817" y="3732891"/>
                  <a:pt x="8879350" y="3727010"/>
                  <a:pt x="8870895" y="3722699"/>
                </a:cubicBezTo>
                <a:cubicBezTo>
                  <a:pt x="8862439" y="3718387"/>
                  <a:pt x="8853189" y="3716232"/>
                  <a:pt x="8843143" y="3716232"/>
                </a:cubicBezTo>
                <a:close/>
                <a:moveTo>
                  <a:pt x="8703658" y="3716232"/>
                </a:moveTo>
                <a:cubicBezTo>
                  <a:pt x="8686162" y="3716232"/>
                  <a:pt x="8672223" y="3720773"/>
                  <a:pt x="8661842" y="3729856"/>
                </a:cubicBezTo>
                <a:cubicBezTo>
                  <a:pt x="8651461" y="3738940"/>
                  <a:pt x="8645476" y="3752146"/>
                  <a:pt x="8643885" y="3769475"/>
                </a:cubicBezTo>
                <a:lnTo>
                  <a:pt x="8667116" y="3771861"/>
                </a:lnTo>
                <a:cubicBezTo>
                  <a:pt x="8667200" y="3760308"/>
                  <a:pt x="8670507" y="3751267"/>
                  <a:pt x="8677037" y="3744737"/>
                </a:cubicBezTo>
                <a:cubicBezTo>
                  <a:pt x="8683566" y="3738207"/>
                  <a:pt x="8692273" y="3734942"/>
                  <a:pt x="8703156" y="3734942"/>
                </a:cubicBezTo>
                <a:cubicBezTo>
                  <a:pt x="8713453" y="3734942"/>
                  <a:pt x="8721804" y="3738019"/>
                  <a:pt x="8728208" y="3744172"/>
                </a:cubicBezTo>
                <a:cubicBezTo>
                  <a:pt x="8734612" y="3750325"/>
                  <a:pt x="8737814" y="3757880"/>
                  <a:pt x="8737814" y="3766838"/>
                </a:cubicBezTo>
                <a:cubicBezTo>
                  <a:pt x="8737814" y="3775377"/>
                  <a:pt x="8734298" y="3784439"/>
                  <a:pt x="8727266" y="3794025"/>
                </a:cubicBezTo>
                <a:cubicBezTo>
                  <a:pt x="8720234" y="3803610"/>
                  <a:pt x="8706714" y="3816607"/>
                  <a:pt x="8686706" y="3833015"/>
                </a:cubicBezTo>
                <a:cubicBezTo>
                  <a:pt x="8673813" y="3843563"/>
                  <a:pt x="8663956" y="3852856"/>
                  <a:pt x="8657133" y="3860893"/>
                </a:cubicBezTo>
                <a:cubicBezTo>
                  <a:pt x="8650310" y="3868929"/>
                  <a:pt x="8645350" y="3877092"/>
                  <a:pt x="8642253" y="3885379"/>
                </a:cubicBezTo>
                <a:cubicBezTo>
                  <a:pt x="8640327" y="3890402"/>
                  <a:pt x="8639448" y="3895635"/>
                  <a:pt x="8639616" y="3901076"/>
                </a:cubicBezTo>
                <a:lnTo>
                  <a:pt x="8761297" y="3901076"/>
                </a:lnTo>
                <a:lnTo>
                  <a:pt x="8761297" y="3879352"/>
                </a:lnTo>
                <a:lnTo>
                  <a:pt x="8671009" y="3879352"/>
                </a:lnTo>
                <a:cubicBezTo>
                  <a:pt x="8673520" y="3875250"/>
                  <a:pt x="8676702" y="3871169"/>
                  <a:pt x="8680553" y="3867108"/>
                </a:cubicBezTo>
                <a:cubicBezTo>
                  <a:pt x="8684404" y="3863048"/>
                  <a:pt x="8693110" y="3855325"/>
                  <a:pt x="8706672" y="3843940"/>
                </a:cubicBezTo>
                <a:cubicBezTo>
                  <a:pt x="8722913" y="3830211"/>
                  <a:pt x="8734529" y="3819411"/>
                  <a:pt x="8741519" y="3811542"/>
                </a:cubicBezTo>
                <a:cubicBezTo>
                  <a:pt x="8748509" y="3803673"/>
                  <a:pt x="8753511" y="3796180"/>
                  <a:pt x="8756525" y="3789064"/>
                </a:cubicBezTo>
                <a:cubicBezTo>
                  <a:pt x="8759538" y="3781949"/>
                  <a:pt x="8761045" y="3774707"/>
                  <a:pt x="8761045" y="3767340"/>
                </a:cubicBezTo>
                <a:cubicBezTo>
                  <a:pt x="8761045" y="3752857"/>
                  <a:pt x="8755897" y="3740719"/>
                  <a:pt x="8745600" y="3730924"/>
                </a:cubicBezTo>
                <a:cubicBezTo>
                  <a:pt x="8735303" y="3721129"/>
                  <a:pt x="8721322" y="3716232"/>
                  <a:pt x="8703658" y="3716232"/>
                </a:cubicBezTo>
                <a:close/>
                <a:moveTo>
                  <a:pt x="8483453" y="3716232"/>
                </a:moveTo>
                <a:cubicBezTo>
                  <a:pt x="8467463" y="3716232"/>
                  <a:pt x="8454655" y="3720794"/>
                  <a:pt x="8445027" y="3729919"/>
                </a:cubicBezTo>
                <a:cubicBezTo>
                  <a:pt x="8435400" y="3739044"/>
                  <a:pt x="8430587" y="3750304"/>
                  <a:pt x="8430587" y="3763698"/>
                </a:cubicBezTo>
                <a:cubicBezTo>
                  <a:pt x="8430587" y="3772572"/>
                  <a:pt x="8432847" y="3780191"/>
                  <a:pt x="8437367" y="3786553"/>
                </a:cubicBezTo>
                <a:cubicBezTo>
                  <a:pt x="8441888" y="3792915"/>
                  <a:pt x="8448837" y="3797813"/>
                  <a:pt x="8458213" y="3801245"/>
                </a:cubicBezTo>
                <a:cubicBezTo>
                  <a:pt x="8446995" y="3804175"/>
                  <a:pt x="8438351" y="3809679"/>
                  <a:pt x="8432282" y="3817758"/>
                </a:cubicBezTo>
                <a:cubicBezTo>
                  <a:pt x="8426212" y="3825837"/>
                  <a:pt x="8423178" y="3835862"/>
                  <a:pt x="8423178" y="3847833"/>
                </a:cubicBezTo>
                <a:cubicBezTo>
                  <a:pt x="8423178" y="3863906"/>
                  <a:pt x="8428745" y="3877322"/>
                  <a:pt x="8439879" y="3888079"/>
                </a:cubicBezTo>
                <a:cubicBezTo>
                  <a:pt x="8451013" y="3898837"/>
                  <a:pt x="8465663" y="3904215"/>
                  <a:pt x="8483830" y="3904215"/>
                </a:cubicBezTo>
                <a:cubicBezTo>
                  <a:pt x="8501996" y="3904215"/>
                  <a:pt x="8516646" y="3898858"/>
                  <a:pt x="8527781" y="3888142"/>
                </a:cubicBezTo>
                <a:cubicBezTo>
                  <a:pt x="8538915" y="3877426"/>
                  <a:pt x="8544482" y="3864199"/>
                  <a:pt x="8544482" y="3848461"/>
                </a:cubicBezTo>
                <a:cubicBezTo>
                  <a:pt x="8544482" y="3837075"/>
                  <a:pt x="8541531" y="3827281"/>
                  <a:pt x="8535629" y="3819077"/>
                </a:cubicBezTo>
                <a:cubicBezTo>
                  <a:pt x="8529727" y="3810872"/>
                  <a:pt x="8521125" y="3804929"/>
                  <a:pt x="8509823" y="3801245"/>
                </a:cubicBezTo>
                <a:cubicBezTo>
                  <a:pt x="8518949" y="3797813"/>
                  <a:pt x="8525751" y="3792936"/>
                  <a:pt x="8530229" y="3786616"/>
                </a:cubicBezTo>
                <a:cubicBezTo>
                  <a:pt x="8534708" y="3780295"/>
                  <a:pt x="8536947" y="3772865"/>
                  <a:pt x="8536947" y="3764326"/>
                </a:cubicBezTo>
                <a:cubicBezTo>
                  <a:pt x="8536947" y="3750932"/>
                  <a:pt x="8532050" y="3739567"/>
                  <a:pt x="8522255" y="3730233"/>
                </a:cubicBezTo>
                <a:cubicBezTo>
                  <a:pt x="8512461" y="3720899"/>
                  <a:pt x="8499527" y="3716232"/>
                  <a:pt x="8483453" y="3716232"/>
                </a:cubicBezTo>
                <a:close/>
                <a:moveTo>
                  <a:pt x="8338318" y="3716232"/>
                </a:moveTo>
                <a:cubicBezTo>
                  <a:pt x="8323751" y="3716232"/>
                  <a:pt x="8311571" y="3720396"/>
                  <a:pt x="8301776" y="3728726"/>
                </a:cubicBezTo>
                <a:cubicBezTo>
                  <a:pt x="8291981" y="3737056"/>
                  <a:pt x="8285702" y="3748797"/>
                  <a:pt x="8282940" y="3763950"/>
                </a:cubicBezTo>
                <a:lnTo>
                  <a:pt x="8305543" y="3767968"/>
                </a:lnTo>
                <a:cubicBezTo>
                  <a:pt x="8307217" y="3756918"/>
                  <a:pt x="8310985" y="3748630"/>
                  <a:pt x="8316845" y="3743104"/>
                </a:cubicBezTo>
                <a:cubicBezTo>
                  <a:pt x="8322705" y="3737579"/>
                  <a:pt x="8330030" y="3734817"/>
                  <a:pt x="8338820" y="3734817"/>
                </a:cubicBezTo>
                <a:cubicBezTo>
                  <a:pt x="8347694" y="3734817"/>
                  <a:pt x="8354935" y="3737537"/>
                  <a:pt x="8360544" y="3742979"/>
                </a:cubicBezTo>
                <a:cubicBezTo>
                  <a:pt x="8366153" y="3748420"/>
                  <a:pt x="8368958" y="3755285"/>
                  <a:pt x="8368958" y="3763573"/>
                </a:cubicBezTo>
                <a:cubicBezTo>
                  <a:pt x="8368958" y="3774037"/>
                  <a:pt x="8365107" y="3781781"/>
                  <a:pt x="8357405" y="3786804"/>
                </a:cubicBezTo>
                <a:cubicBezTo>
                  <a:pt x="8349703" y="3791827"/>
                  <a:pt x="8341039" y="3794338"/>
                  <a:pt x="8331411" y="3794338"/>
                </a:cubicBezTo>
                <a:cubicBezTo>
                  <a:pt x="8330490" y="3794338"/>
                  <a:pt x="8329276" y="3794255"/>
                  <a:pt x="8327769" y="3794087"/>
                </a:cubicBezTo>
                <a:lnTo>
                  <a:pt x="8325258" y="3813928"/>
                </a:lnTo>
                <a:cubicBezTo>
                  <a:pt x="8331621" y="3812254"/>
                  <a:pt x="8336936" y="3811417"/>
                  <a:pt x="8341206" y="3811417"/>
                </a:cubicBezTo>
                <a:cubicBezTo>
                  <a:pt x="8351670" y="3811417"/>
                  <a:pt x="8360293" y="3814786"/>
                  <a:pt x="8367074" y="3821525"/>
                </a:cubicBezTo>
                <a:cubicBezTo>
                  <a:pt x="8373855" y="3828264"/>
                  <a:pt x="8377246" y="3836824"/>
                  <a:pt x="8377246" y="3847205"/>
                </a:cubicBezTo>
                <a:cubicBezTo>
                  <a:pt x="8377246" y="3858088"/>
                  <a:pt x="8373583" y="3867213"/>
                  <a:pt x="8366258" y="3874580"/>
                </a:cubicBezTo>
                <a:cubicBezTo>
                  <a:pt x="8358933" y="3881947"/>
                  <a:pt x="8349954" y="3885631"/>
                  <a:pt x="8339322" y="3885631"/>
                </a:cubicBezTo>
                <a:cubicBezTo>
                  <a:pt x="8330365" y="3885631"/>
                  <a:pt x="8322767" y="3882805"/>
                  <a:pt x="8316531" y="3877154"/>
                </a:cubicBezTo>
                <a:cubicBezTo>
                  <a:pt x="8310294" y="3871504"/>
                  <a:pt x="8305878" y="3862274"/>
                  <a:pt x="8303283" y="3849465"/>
                </a:cubicBezTo>
                <a:lnTo>
                  <a:pt x="8280679" y="3852479"/>
                </a:lnTo>
                <a:cubicBezTo>
                  <a:pt x="8282186" y="3867799"/>
                  <a:pt x="8288277" y="3880273"/>
                  <a:pt x="8298950" y="3889900"/>
                </a:cubicBezTo>
                <a:cubicBezTo>
                  <a:pt x="8309624" y="3899527"/>
                  <a:pt x="8323040" y="3904341"/>
                  <a:pt x="8339197" y="3904341"/>
                </a:cubicBezTo>
                <a:cubicBezTo>
                  <a:pt x="8357112" y="3904341"/>
                  <a:pt x="8371930" y="3898753"/>
                  <a:pt x="8383650" y="3887577"/>
                </a:cubicBezTo>
                <a:cubicBezTo>
                  <a:pt x="8395370" y="3876401"/>
                  <a:pt x="8401230" y="3862776"/>
                  <a:pt x="8401230" y="3846703"/>
                </a:cubicBezTo>
                <a:cubicBezTo>
                  <a:pt x="8401230" y="3834815"/>
                  <a:pt x="8398216" y="3824916"/>
                  <a:pt x="8392189" y="3817005"/>
                </a:cubicBezTo>
                <a:cubicBezTo>
                  <a:pt x="8386161" y="3809093"/>
                  <a:pt x="8377706" y="3803882"/>
                  <a:pt x="8366823" y="3801371"/>
                </a:cubicBezTo>
                <a:cubicBezTo>
                  <a:pt x="8375195" y="3797520"/>
                  <a:pt x="8381515" y="3792329"/>
                  <a:pt x="8385785" y="3785799"/>
                </a:cubicBezTo>
                <a:cubicBezTo>
                  <a:pt x="8390054" y="3779270"/>
                  <a:pt x="8392189" y="3772028"/>
                  <a:pt x="8392189" y="3764075"/>
                </a:cubicBezTo>
                <a:cubicBezTo>
                  <a:pt x="8392189" y="3755704"/>
                  <a:pt x="8389949" y="3747792"/>
                  <a:pt x="8385471" y="3740342"/>
                </a:cubicBezTo>
                <a:cubicBezTo>
                  <a:pt x="8380992" y="3732891"/>
                  <a:pt x="8374525" y="3727010"/>
                  <a:pt x="8366069" y="3722699"/>
                </a:cubicBezTo>
                <a:cubicBezTo>
                  <a:pt x="8357614" y="3718387"/>
                  <a:pt x="8348364" y="3716232"/>
                  <a:pt x="8338318" y="3716232"/>
                </a:cubicBezTo>
                <a:close/>
                <a:moveTo>
                  <a:pt x="8198833" y="3716232"/>
                </a:moveTo>
                <a:cubicBezTo>
                  <a:pt x="8181337" y="3716232"/>
                  <a:pt x="8167398" y="3720773"/>
                  <a:pt x="8157017" y="3729856"/>
                </a:cubicBezTo>
                <a:cubicBezTo>
                  <a:pt x="8146637" y="3738940"/>
                  <a:pt x="8140651" y="3752146"/>
                  <a:pt x="8139060" y="3769475"/>
                </a:cubicBezTo>
                <a:lnTo>
                  <a:pt x="8162291" y="3771861"/>
                </a:lnTo>
                <a:cubicBezTo>
                  <a:pt x="8162375" y="3760308"/>
                  <a:pt x="8165682" y="3751267"/>
                  <a:pt x="8172212" y="3744737"/>
                </a:cubicBezTo>
                <a:cubicBezTo>
                  <a:pt x="8178742" y="3738207"/>
                  <a:pt x="8187448" y="3734942"/>
                  <a:pt x="8198331" y="3734942"/>
                </a:cubicBezTo>
                <a:cubicBezTo>
                  <a:pt x="8208628" y="3734942"/>
                  <a:pt x="8216979" y="3738019"/>
                  <a:pt x="8223383" y="3744172"/>
                </a:cubicBezTo>
                <a:cubicBezTo>
                  <a:pt x="8229787" y="3750325"/>
                  <a:pt x="8232989" y="3757880"/>
                  <a:pt x="8232989" y="3766838"/>
                </a:cubicBezTo>
                <a:cubicBezTo>
                  <a:pt x="8232989" y="3775377"/>
                  <a:pt x="8229473" y="3784439"/>
                  <a:pt x="8222441" y="3794025"/>
                </a:cubicBezTo>
                <a:cubicBezTo>
                  <a:pt x="8215409" y="3803610"/>
                  <a:pt x="8201889" y="3816607"/>
                  <a:pt x="8181881" y="3833015"/>
                </a:cubicBezTo>
                <a:cubicBezTo>
                  <a:pt x="8168989" y="3843563"/>
                  <a:pt x="8159131" y="3852856"/>
                  <a:pt x="8152308" y="3860893"/>
                </a:cubicBezTo>
                <a:cubicBezTo>
                  <a:pt x="8145486" y="3868929"/>
                  <a:pt x="8140525" y="3877092"/>
                  <a:pt x="8137428" y="3885379"/>
                </a:cubicBezTo>
                <a:cubicBezTo>
                  <a:pt x="8135502" y="3890402"/>
                  <a:pt x="8134623" y="3895635"/>
                  <a:pt x="8134791" y="3901076"/>
                </a:cubicBezTo>
                <a:lnTo>
                  <a:pt x="8256472" y="3901076"/>
                </a:lnTo>
                <a:lnTo>
                  <a:pt x="8256472" y="3879352"/>
                </a:lnTo>
                <a:lnTo>
                  <a:pt x="8166184" y="3879352"/>
                </a:lnTo>
                <a:cubicBezTo>
                  <a:pt x="8168696" y="3875250"/>
                  <a:pt x="8171877" y="3871169"/>
                  <a:pt x="8175728" y="3867108"/>
                </a:cubicBezTo>
                <a:cubicBezTo>
                  <a:pt x="8179579" y="3863048"/>
                  <a:pt x="8188285" y="3855325"/>
                  <a:pt x="8201847" y="3843940"/>
                </a:cubicBezTo>
                <a:cubicBezTo>
                  <a:pt x="8218088" y="3830211"/>
                  <a:pt x="8229703" y="3819411"/>
                  <a:pt x="8236694" y="3811542"/>
                </a:cubicBezTo>
                <a:cubicBezTo>
                  <a:pt x="8243684" y="3803673"/>
                  <a:pt x="8248686" y="3796180"/>
                  <a:pt x="8251700" y="3789064"/>
                </a:cubicBezTo>
                <a:cubicBezTo>
                  <a:pt x="8254713" y="3781949"/>
                  <a:pt x="8256220" y="3774707"/>
                  <a:pt x="8256220" y="3767340"/>
                </a:cubicBezTo>
                <a:cubicBezTo>
                  <a:pt x="8256220" y="3752857"/>
                  <a:pt x="8251072" y="3740719"/>
                  <a:pt x="8240775" y="3730924"/>
                </a:cubicBezTo>
                <a:cubicBezTo>
                  <a:pt x="8230478" y="3721129"/>
                  <a:pt x="8216497" y="3716232"/>
                  <a:pt x="8198833" y="3716232"/>
                </a:cubicBezTo>
                <a:close/>
                <a:moveTo>
                  <a:pt x="7833493" y="3716232"/>
                </a:moveTo>
                <a:cubicBezTo>
                  <a:pt x="7818926" y="3716232"/>
                  <a:pt x="7806746" y="3720396"/>
                  <a:pt x="7796951" y="3728726"/>
                </a:cubicBezTo>
                <a:cubicBezTo>
                  <a:pt x="7787156" y="3737056"/>
                  <a:pt x="7780878" y="3748797"/>
                  <a:pt x="7778115" y="3763950"/>
                </a:cubicBezTo>
                <a:lnTo>
                  <a:pt x="7800718" y="3767968"/>
                </a:lnTo>
                <a:cubicBezTo>
                  <a:pt x="7802393" y="3756918"/>
                  <a:pt x="7806160" y="3748630"/>
                  <a:pt x="7812020" y="3743104"/>
                </a:cubicBezTo>
                <a:cubicBezTo>
                  <a:pt x="7817880" y="3737579"/>
                  <a:pt x="7825205" y="3734817"/>
                  <a:pt x="7833995" y="3734817"/>
                </a:cubicBezTo>
                <a:cubicBezTo>
                  <a:pt x="7842869" y="3734817"/>
                  <a:pt x="7850111" y="3737537"/>
                  <a:pt x="7855719" y="3742979"/>
                </a:cubicBezTo>
                <a:cubicBezTo>
                  <a:pt x="7861328" y="3748420"/>
                  <a:pt x="7864133" y="3755285"/>
                  <a:pt x="7864133" y="3763573"/>
                </a:cubicBezTo>
                <a:cubicBezTo>
                  <a:pt x="7864133" y="3774037"/>
                  <a:pt x="7860282" y="3781781"/>
                  <a:pt x="7852580" y="3786804"/>
                </a:cubicBezTo>
                <a:cubicBezTo>
                  <a:pt x="7844878" y="3791827"/>
                  <a:pt x="7836214" y="3794338"/>
                  <a:pt x="7826586" y="3794338"/>
                </a:cubicBezTo>
                <a:cubicBezTo>
                  <a:pt x="7825665" y="3794338"/>
                  <a:pt x="7824452" y="3794255"/>
                  <a:pt x="7822945" y="3794087"/>
                </a:cubicBezTo>
                <a:lnTo>
                  <a:pt x="7820433" y="3813928"/>
                </a:lnTo>
                <a:cubicBezTo>
                  <a:pt x="7826796" y="3812254"/>
                  <a:pt x="7832112" y="3811417"/>
                  <a:pt x="7836381" y="3811417"/>
                </a:cubicBezTo>
                <a:cubicBezTo>
                  <a:pt x="7846846" y="3811417"/>
                  <a:pt x="7855468" y="3814786"/>
                  <a:pt x="7862249" y="3821525"/>
                </a:cubicBezTo>
                <a:cubicBezTo>
                  <a:pt x="7869030" y="3828264"/>
                  <a:pt x="7872421" y="3836824"/>
                  <a:pt x="7872421" y="3847205"/>
                </a:cubicBezTo>
                <a:cubicBezTo>
                  <a:pt x="7872421" y="3858088"/>
                  <a:pt x="7868758" y="3867213"/>
                  <a:pt x="7861433" y="3874580"/>
                </a:cubicBezTo>
                <a:cubicBezTo>
                  <a:pt x="7854108" y="3881947"/>
                  <a:pt x="7845129" y="3885631"/>
                  <a:pt x="7834498" y="3885631"/>
                </a:cubicBezTo>
                <a:cubicBezTo>
                  <a:pt x="7825540" y="3885631"/>
                  <a:pt x="7817943" y="3882805"/>
                  <a:pt x="7811706" y="3877154"/>
                </a:cubicBezTo>
                <a:cubicBezTo>
                  <a:pt x="7805469" y="3871504"/>
                  <a:pt x="7801053" y="3862274"/>
                  <a:pt x="7798458" y="3849465"/>
                </a:cubicBezTo>
                <a:lnTo>
                  <a:pt x="7775855" y="3852479"/>
                </a:lnTo>
                <a:cubicBezTo>
                  <a:pt x="7777362" y="3867799"/>
                  <a:pt x="7783452" y="3880273"/>
                  <a:pt x="7794126" y="3889900"/>
                </a:cubicBezTo>
                <a:cubicBezTo>
                  <a:pt x="7804799" y="3899527"/>
                  <a:pt x="7818215" y="3904341"/>
                  <a:pt x="7834372" y="3904341"/>
                </a:cubicBezTo>
                <a:cubicBezTo>
                  <a:pt x="7852287" y="3904341"/>
                  <a:pt x="7867105" y="3898753"/>
                  <a:pt x="7878825" y="3887577"/>
                </a:cubicBezTo>
                <a:cubicBezTo>
                  <a:pt x="7890545" y="3876401"/>
                  <a:pt x="7896405" y="3862776"/>
                  <a:pt x="7896405" y="3846703"/>
                </a:cubicBezTo>
                <a:cubicBezTo>
                  <a:pt x="7896405" y="3834815"/>
                  <a:pt x="7893392" y="3824916"/>
                  <a:pt x="7887364" y="3817005"/>
                </a:cubicBezTo>
                <a:cubicBezTo>
                  <a:pt x="7881337" y="3809093"/>
                  <a:pt x="7872881" y="3803882"/>
                  <a:pt x="7861998" y="3801371"/>
                </a:cubicBezTo>
                <a:cubicBezTo>
                  <a:pt x="7870370" y="3797520"/>
                  <a:pt x="7876690" y="3792329"/>
                  <a:pt x="7880960" y="3785799"/>
                </a:cubicBezTo>
                <a:cubicBezTo>
                  <a:pt x="7885229" y="3779270"/>
                  <a:pt x="7887364" y="3772028"/>
                  <a:pt x="7887364" y="3764075"/>
                </a:cubicBezTo>
                <a:cubicBezTo>
                  <a:pt x="7887364" y="3755704"/>
                  <a:pt x="7885125" y="3747792"/>
                  <a:pt x="7880646" y="3740342"/>
                </a:cubicBezTo>
                <a:cubicBezTo>
                  <a:pt x="7876167" y="3732891"/>
                  <a:pt x="7869700" y="3727010"/>
                  <a:pt x="7861245" y="3722699"/>
                </a:cubicBezTo>
                <a:cubicBezTo>
                  <a:pt x="7852789" y="3718387"/>
                  <a:pt x="7843539" y="3716232"/>
                  <a:pt x="7833493" y="3716232"/>
                </a:cubicBezTo>
                <a:close/>
                <a:moveTo>
                  <a:pt x="7694008" y="3716232"/>
                </a:moveTo>
                <a:cubicBezTo>
                  <a:pt x="7676512" y="3716232"/>
                  <a:pt x="7662573" y="3720773"/>
                  <a:pt x="7652192" y="3729856"/>
                </a:cubicBezTo>
                <a:cubicBezTo>
                  <a:pt x="7641812" y="3738940"/>
                  <a:pt x="7635826" y="3752146"/>
                  <a:pt x="7634235" y="3769475"/>
                </a:cubicBezTo>
                <a:lnTo>
                  <a:pt x="7657466" y="3771861"/>
                </a:lnTo>
                <a:cubicBezTo>
                  <a:pt x="7657550" y="3760308"/>
                  <a:pt x="7660857" y="3751267"/>
                  <a:pt x="7667387" y="3744737"/>
                </a:cubicBezTo>
                <a:cubicBezTo>
                  <a:pt x="7673917" y="3738207"/>
                  <a:pt x="7682623" y="3734942"/>
                  <a:pt x="7693506" y="3734942"/>
                </a:cubicBezTo>
                <a:cubicBezTo>
                  <a:pt x="7703803" y="3734942"/>
                  <a:pt x="7712154" y="3738019"/>
                  <a:pt x="7718558" y="3744172"/>
                </a:cubicBezTo>
                <a:cubicBezTo>
                  <a:pt x="7724962" y="3750325"/>
                  <a:pt x="7728165" y="3757880"/>
                  <a:pt x="7728165" y="3766838"/>
                </a:cubicBezTo>
                <a:cubicBezTo>
                  <a:pt x="7728165" y="3775377"/>
                  <a:pt x="7724648" y="3784439"/>
                  <a:pt x="7717616" y="3794025"/>
                </a:cubicBezTo>
                <a:cubicBezTo>
                  <a:pt x="7710584" y="3803610"/>
                  <a:pt x="7697064" y="3816607"/>
                  <a:pt x="7677056" y="3833015"/>
                </a:cubicBezTo>
                <a:cubicBezTo>
                  <a:pt x="7664164" y="3843563"/>
                  <a:pt x="7654306" y="3852856"/>
                  <a:pt x="7647483" y="3860893"/>
                </a:cubicBezTo>
                <a:cubicBezTo>
                  <a:pt x="7640661" y="3868929"/>
                  <a:pt x="7635700" y="3877092"/>
                  <a:pt x="7632603" y="3885379"/>
                </a:cubicBezTo>
                <a:cubicBezTo>
                  <a:pt x="7630677" y="3890402"/>
                  <a:pt x="7629798" y="3895635"/>
                  <a:pt x="7629966" y="3901076"/>
                </a:cubicBezTo>
                <a:lnTo>
                  <a:pt x="7751647" y="3901076"/>
                </a:lnTo>
                <a:lnTo>
                  <a:pt x="7751647" y="3879352"/>
                </a:lnTo>
                <a:lnTo>
                  <a:pt x="7661359" y="3879352"/>
                </a:lnTo>
                <a:cubicBezTo>
                  <a:pt x="7663871" y="3875250"/>
                  <a:pt x="7667052" y="3871169"/>
                  <a:pt x="7670903" y="3867108"/>
                </a:cubicBezTo>
                <a:cubicBezTo>
                  <a:pt x="7674754" y="3863048"/>
                  <a:pt x="7683460" y="3855325"/>
                  <a:pt x="7697022" y="3843940"/>
                </a:cubicBezTo>
                <a:cubicBezTo>
                  <a:pt x="7713263" y="3830211"/>
                  <a:pt x="7724879" y="3819411"/>
                  <a:pt x="7731869" y="3811542"/>
                </a:cubicBezTo>
                <a:cubicBezTo>
                  <a:pt x="7738859" y="3803673"/>
                  <a:pt x="7743861" y="3796180"/>
                  <a:pt x="7746875" y="3789064"/>
                </a:cubicBezTo>
                <a:cubicBezTo>
                  <a:pt x="7749889" y="3781949"/>
                  <a:pt x="7751396" y="3774707"/>
                  <a:pt x="7751396" y="3767340"/>
                </a:cubicBezTo>
                <a:cubicBezTo>
                  <a:pt x="7751396" y="3752857"/>
                  <a:pt x="7746247" y="3740719"/>
                  <a:pt x="7735950" y="3730924"/>
                </a:cubicBezTo>
                <a:cubicBezTo>
                  <a:pt x="7725653" y="3721129"/>
                  <a:pt x="7711672" y="3716232"/>
                  <a:pt x="7694008" y="3716232"/>
                </a:cubicBezTo>
                <a:close/>
                <a:moveTo>
                  <a:pt x="9076026" y="3713846"/>
                </a:moveTo>
                <a:cubicBezTo>
                  <a:pt x="9086239" y="3731426"/>
                  <a:pt x="9092979" y="3743983"/>
                  <a:pt x="9096243" y="3751518"/>
                </a:cubicBezTo>
                <a:cubicBezTo>
                  <a:pt x="9101350" y="3763071"/>
                  <a:pt x="9105327" y="3775126"/>
                  <a:pt x="9108173" y="3787683"/>
                </a:cubicBezTo>
                <a:cubicBezTo>
                  <a:pt x="9111773" y="3803171"/>
                  <a:pt x="9113573" y="3818784"/>
                  <a:pt x="9113573" y="3834522"/>
                </a:cubicBezTo>
                <a:cubicBezTo>
                  <a:pt x="9113573" y="3874789"/>
                  <a:pt x="9101057" y="3915015"/>
                  <a:pt x="9076026" y="3955198"/>
                </a:cubicBezTo>
                <a:lnTo>
                  <a:pt x="9092225" y="3955198"/>
                </a:lnTo>
                <a:cubicBezTo>
                  <a:pt x="9104615" y="3939460"/>
                  <a:pt x="9115143" y="3921042"/>
                  <a:pt x="9123807" y="3899946"/>
                </a:cubicBezTo>
                <a:cubicBezTo>
                  <a:pt x="9132471" y="3878850"/>
                  <a:pt x="9136804" y="3857000"/>
                  <a:pt x="9136804" y="3834397"/>
                </a:cubicBezTo>
                <a:cubicBezTo>
                  <a:pt x="9136804" y="3814472"/>
                  <a:pt x="9133581" y="3795385"/>
                  <a:pt x="9127135" y="3777135"/>
                </a:cubicBezTo>
                <a:cubicBezTo>
                  <a:pt x="9119600" y="3755955"/>
                  <a:pt x="9107964" y="3734858"/>
                  <a:pt x="9092225" y="3713846"/>
                </a:cubicBezTo>
                <a:close/>
                <a:moveTo>
                  <a:pt x="7329905" y="3713846"/>
                </a:moveTo>
                <a:cubicBezTo>
                  <a:pt x="7314166" y="3734858"/>
                  <a:pt x="7302530" y="3755955"/>
                  <a:pt x="7294996" y="3777135"/>
                </a:cubicBezTo>
                <a:cubicBezTo>
                  <a:pt x="7288549" y="3795385"/>
                  <a:pt x="7285326" y="3814472"/>
                  <a:pt x="7285326" y="3834397"/>
                </a:cubicBezTo>
                <a:cubicBezTo>
                  <a:pt x="7285326" y="3857000"/>
                  <a:pt x="7289638" y="3878850"/>
                  <a:pt x="7298260" y="3899946"/>
                </a:cubicBezTo>
                <a:cubicBezTo>
                  <a:pt x="7306883" y="3921042"/>
                  <a:pt x="7317431" y="3939460"/>
                  <a:pt x="7329905" y="3955198"/>
                </a:cubicBezTo>
                <a:lnTo>
                  <a:pt x="7346104" y="3955198"/>
                </a:lnTo>
                <a:cubicBezTo>
                  <a:pt x="7321073" y="3915015"/>
                  <a:pt x="7308558" y="3874789"/>
                  <a:pt x="7308558" y="3834522"/>
                </a:cubicBezTo>
                <a:cubicBezTo>
                  <a:pt x="7308558" y="3818700"/>
                  <a:pt x="7310357" y="3802961"/>
                  <a:pt x="7313957" y="3787306"/>
                </a:cubicBezTo>
                <a:cubicBezTo>
                  <a:pt x="7316887" y="3774749"/>
                  <a:pt x="7320906" y="3762694"/>
                  <a:pt x="7326012" y="3751141"/>
                </a:cubicBezTo>
                <a:cubicBezTo>
                  <a:pt x="7329277" y="3743690"/>
                  <a:pt x="7335974" y="3731259"/>
                  <a:pt x="7346104" y="3713846"/>
                </a:cubicBezTo>
                <a:close/>
                <a:moveTo>
                  <a:pt x="10481261" y="3537633"/>
                </a:moveTo>
                <a:lnTo>
                  <a:pt x="10508637" y="3537633"/>
                </a:lnTo>
                <a:cubicBezTo>
                  <a:pt x="10518431" y="3537633"/>
                  <a:pt x="10525547" y="3538115"/>
                  <a:pt x="10529984" y="3539077"/>
                </a:cubicBezTo>
                <a:cubicBezTo>
                  <a:pt x="10534421" y="3540040"/>
                  <a:pt x="10538021" y="3542342"/>
                  <a:pt x="10540783" y="3545984"/>
                </a:cubicBezTo>
                <a:cubicBezTo>
                  <a:pt x="10543546" y="3549626"/>
                  <a:pt x="10544927" y="3553581"/>
                  <a:pt x="10544927" y="3557851"/>
                </a:cubicBezTo>
                <a:cubicBezTo>
                  <a:pt x="10544676" y="3565134"/>
                  <a:pt x="10542165" y="3570262"/>
                  <a:pt x="10537393" y="3573233"/>
                </a:cubicBezTo>
                <a:cubicBezTo>
                  <a:pt x="10532621" y="3576205"/>
                  <a:pt x="10523831" y="3577691"/>
                  <a:pt x="10511022" y="3577691"/>
                </a:cubicBezTo>
                <a:lnTo>
                  <a:pt x="10481261" y="3577691"/>
                </a:lnTo>
                <a:close/>
                <a:moveTo>
                  <a:pt x="8909636" y="3537633"/>
                </a:moveTo>
                <a:lnTo>
                  <a:pt x="8937011" y="3537633"/>
                </a:lnTo>
                <a:cubicBezTo>
                  <a:pt x="8946806" y="3537633"/>
                  <a:pt x="8953922" y="3538115"/>
                  <a:pt x="8958359" y="3539077"/>
                </a:cubicBezTo>
                <a:cubicBezTo>
                  <a:pt x="8962796" y="3540040"/>
                  <a:pt x="8966396" y="3542342"/>
                  <a:pt x="8969159" y="3545984"/>
                </a:cubicBezTo>
                <a:cubicBezTo>
                  <a:pt x="8971921" y="3549626"/>
                  <a:pt x="8973302" y="3553581"/>
                  <a:pt x="8973302" y="3557851"/>
                </a:cubicBezTo>
                <a:cubicBezTo>
                  <a:pt x="8973051" y="3565134"/>
                  <a:pt x="8970539" y="3570262"/>
                  <a:pt x="8965768" y="3573233"/>
                </a:cubicBezTo>
                <a:cubicBezTo>
                  <a:pt x="8960996" y="3576205"/>
                  <a:pt x="8952206" y="3577691"/>
                  <a:pt x="8939397" y="3577691"/>
                </a:cubicBezTo>
                <a:lnTo>
                  <a:pt x="8909636" y="3577691"/>
                </a:lnTo>
                <a:close/>
                <a:moveTo>
                  <a:pt x="9186238" y="3533740"/>
                </a:moveTo>
                <a:lnTo>
                  <a:pt x="9212985" y="3533740"/>
                </a:lnTo>
                <a:cubicBezTo>
                  <a:pt x="9228473" y="3533740"/>
                  <a:pt x="9238477" y="3536001"/>
                  <a:pt x="9242997" y="3540521"/>
                </a:cubicBezTo>
                <a:cubicBezTo>
                  <a:pt x="9247518" y="3545042"/>
                  <a:pt x="9249778" y="3550191"/>
                  <a:pt x="9249778" y="3555967"/>
                </a:cubicBezTo>
                <a:cubicBezTo>
                  <a:pt x="9249778" y="3563418"/>
                  <a:pt x="9246723" y="3568901"/>
                  <a:pt x="9240611" y="3572417"/>
                </a:cubicBezTo>
                <a:cubicBezTo>
                  <a:pt x="9234500" y="3575933"/>
                  <a:pt x="9224287" y="3577691"/>
                  <a:pt x="9209971" y="3577691"/>
                </a:cubicBezTo>
                <a:lnTo>
                  <a:pt x="9186238" y="3577691"/>
                </a:lnTo>
                <a:close/>
                <a:moveTo>
                  <a:pt x="11305671" y="3529345"/>
                </a:moveTo>
                <a:lnTo>
                  <a:pt x="11305671" y="3537633"/>
                </a:lnTo>
                <a:cubicBezTo>
                  <a:pt x="11305671" y="3547595"/>
                  <a:pt x="11304457" y="3555130"/>
                  <a:pt x="11302030" y="3560237"/>
                </a:cubicBezTo>
                <a:cubicBezTo>
                  <a:pt x="11298849" y="3566850"/>
                  <a:pt x="11293867" y="3572061"/>
                  <a:pt x="11287087" y="3575870"/>
                </a:cubicBezTo>
                <a:cubicBezTo>
                  <a:pt x="11280305" y="3579679"/>
                  <a:pt x="11272562" y="3581584"/>
                  <a:pt x="11263855" y="3581584"/>
                </a:cubicBezTo>
                <a:cubicBezTo>
                  <a:pt x="11255065" y="3581584"/>
                  <a:pt x="11248389" y="3579575"/>
                  <a:pt x="11243827" y="3575556"/>
                </a:cubicBezTo>
                <a:cubicBezTo>
                  <a:pt x="11239263" y="3571538"/>
                  <a:pt x="11236983" y="3566515"/>
                  <a:pt x="11236983" y="3560488"/>
                </a:cubicBezTo>
                <a:cubicBezTo>
                  <a:pt x="11236983" y="3556553"/>
                  <a:pt x="11238029" y="3552974"/>
                  <a:pt x="11240122" y="3549751"/>
                </a:cubicBezTo>
                <a:cubicBezTo>
                  <a:pt x="11242215" y="3546528"/>
                  <a:pt x="11245187" y="3544079"/>
                  <a:pt x="11249037" y="3542405"/>
                </a:cubicBezTo>
                <a:cubicBezTo>
                  <a:pt x="11252889" y="3540731"/>
                  <a:pt x="11259461" y="3539224"/>
                  <a:pt x="11268753" y="3537884"/>
                </a:cubicBezTo>
                <a:cubicBezTo>
                  <a:pt x="11285161" y="3535540"/>
                  <a:pt x="11297467" y="3532694"/>
                  <a:pt x="11305671" y="3529345"/>
                </a:cubicBezTo>
                <a:close/>
                <a:moveTo>
                  <a:pt x="11019921" y="3529345"/>
                </a:moveTo>
                <a:lnTo>
                  <a:pt x="11019921" y="3537633"/>
                </a:lnTo>
                <a:cubicBezTo>
                  <a:pt x="11019921" y="3547595"/>
                  <a:pt x="11018707" y="3555130"/>
                  <a:pt x="11016280" y="3560237"/>
                </a:cubicBezTo>
                <a:cubicBezTo>
                  <a:pt x="11013099" y="3566850"/>
                  <a:pt x="11008117" y="3572061"/>
                  <a:pt x="11001337" y="3575870"/>
                </a:cubicBezTo>
                <a:cubicBezTo>
                  <a:pt x="10994555" y="3579679"/>
                  <a:pt x="10986812" y="3581584"/>
                  <a:pt x="10978105" y="3581584"/>
                </a:cubicBezTo>
                <a:cubicBezTo>
                  <a:pt x="10969315" y="3581584"/>
                  <a:pt x="10962639" y="3579575"/>
                  <a:pt x="10958077" y="3575556"/>
                </a:cubicBezTo>
                <a:cubicBezTo>
                  <a:pt x="10953514" y="3571538"/>
                  <a:pt x="10951233" y="3566515"/>
                  <a:pt x="10951233" y="3560488"/>
                </a:cubicBezTo>
                <a:cubicBezTo>
                  <a:pt x="10951233" y="3556553"/>
                  <a:pt x="10952279" y="3552974"/>
                  <a:pt x="10954372" y="3549751"/>
                </a:cubicBezTo>
                <a:cubicBezTo>
                  <a:pt x="10956465" y="3546528"/>
                  <a:pt x="10959437" y="3544079"/>
                  <a:pt x="10963287" y="3542405"/>
                </a:cubicBezTo>
                <a:cubicBezTo>
                  <a:pt x="10967139" y="3540731"/>
                  <a:pt x="10973711" y="3539224"/>
                  <a:pt x="10983003" y="3537884"/>
                </a:cubicBezTo>
                <a:cubicBezTo>
                  <a:pt x="10999411" y="3535540"/>
                  <a:pt x="11011717" y="3532694"/>
                  <a:pt x="11019921" y="3529345"/>
                </a:cubicBezTo>
                <a:close/>
                <a:moveTo>
                  <a:pt x="8457697" y="3529345"/>
                </a:moveTo>
                <a:lnTo>
                  <a:pt x="8457697" y="3537633"/>
                </a:lnTo>
                <a:cubicBezTo>
                  <a:pt x="8457697" y="3547595"/>
                  <a:pt x="8456483" y="3555130"/>
                  <a:pt x="8454055" y="3560237"/>
                </a:cubicBezTo>
                <a:cubicBezTo>
                  <a:pt x="8450874" y="3566850"/>
                  <a:pt x="8445893" y="3572061"/>
                  <a:pt x="8439112" y="3575870"/>
                </a:cubicBezTo>
                <a:cubicBezTo>
                  <a:pt x="8432331" y="3579679"/>
                  <a:pt x="8424587" y="3581584"/>
                  <a:pt x="8415881" y="3581584"/>
                </a:cubicBezTo>
                <a:cubicBezTo>
                  <a:pt x="8407090" y="3581584"/>
                  <a:pt x="8400414" y="3579575"/>
                  <a:pt x="8395851" y="3575556"/>
                </a:cubicBezTo>
                <a:cubicBezTo>
                  <a:pt x="8391289" y="3571538"/>
                  <a:pt x="8389008" y="3566515"/>
                  <a:pt x="8389008" y="3560488"/>
                </a:cubicBezTo>
                <a:cubicBezTo>
                  <a:pt x="8389008" y="3556553"/>
                  <a:pt x="8390054" y="3552974"/>
                  <a:pt x="8392147" y="3549751"/>
                </a:cubicBezTo>
                <a:cubicBezTo>
                  <a:pt x="8394240" y="3546528"/>
                  <a:pt x="8397212" y="3544079"/>
                  <a:pt x="8401063" y="3542405"/>
                </a:cubicBezTo>
                <a:cubicBezTo>
                  <a:pt x="8404914" y="3540731"/>
                  <a:pt x="8411485" y="3539224"/>
                  <a:pt x="8420778" y="3537884"/>
                </a:cubicBezTo>
                <a:cubicBezTo>
                  <a:pt x="8437186" y="3535540"/>
                  <a:pt x="8449492" y="3532694"/>
                  <a:pt x="8457697" y="3529345"/>
                </a:cubicBezTo>
                <a:close/>
                <a:moveTo>
                  <a:pt x="7876672" y="3529345"/>
                </a:moveTo>
                <a:lnTo>
                  <a:pt x="7876672" y="3537633"/>
                </a:lnTo>
                <a:cubicBezTo>
                  <a:pt x="7876672" y="3547595"/>
                  <a:pt x="7875458" y="3555130"/>
                  <a:pt x="7873030" y="3560237"/>
                </a:cubicBezTo>
                <a:cubicBezTo>
                  <a:pt x="7869849" y="3566850"/>
                  <a:pt x="7864868" y="3572061"/>
                  <a:pt x="7858087" y="3575870"/>
                </a:cubicBezTo>
                <a:cubicBezTo>
                  <a:pt x="7851306" y="3579679"/>
                  <a:pt x="7843562" y="3581584"/>
                  <a:pt x="7834856" y="3581584"/>
                </a:cubicBezTo>
                <a:cubicBezTo>
                  <a:pt x="7826065" y="3581584"/>
                  <a:pt x="7819389" y="3579575"/>
                  <a:pt x="7814827" y="3575556"/>
                </a:cubicBezTo>
                <a:cubicBezTo>
                  <a:pt x="7810264" y="3571538"/>
                  <a:pt x="7807983" y="3566515"/>
                  <a:pt x="7807983" y="3560488"/>
                </a:cubicBezTo>
                <a:cubicBezTo>
                  <a:pt x="7807983" y="3556553"/>
                  <a:pt x="7809029" y="3552974"/>
                  <a:pt x="7811122" y="3549751"/>
                </a:cubicBezTo>
                <a:cubicBezTo>
                  <a:pt x="7813215" y="3546528"/>
                  <a:pt x="7816187" y="3544079"/>
                  <a:pt x="7820038" y="3542405"/>
                </a:cubicBezTo>
                <a:cubicBezTo>
                  <a:pt x="7823889" y="3540731"/>
                  <a:pt x="7830461" y="3539224"/>
                  <a:pt x="7839753" y="3537884"/>
                </a:cubicBezTo>
                <a:cubicBezTo>
                  <a:pt x="7856161" y="3535540"/>
                  <a:pt x="7868468" y="3532694"/>
                  <a:pt x="7876672" y="3529345"/>
                </a:cubicBezTo>
                <a:close/>
                <a:moveTo>
                  <a:pt x="10481261" y="3481627"/>
                </a:moveTo>
                <a:lnTo>
                  <a:pt x="10506125" y="3481627"/>
                </a:lnTo>
                <a:cubicBezTo>
                  <a:pt x="10518180" y="3481627"/>
                  <a:pt x="10526698" y="3483009"/>
                  <a:pt x="10531679" y="3485771"/>
                </a:cubicBezTo>
                <a:cubicBezTo>
                  <a:pt x="10536660" y="3488534"/>
                  <a:pt x="10539151" y="3493431"/>
                  <a:pt x="10539151" y="3500463"/>
                </a:cubicBezTo>
                <a:cubicBezTo>
                  <a:pt x="10539151" y="3504733"/>
                  <a:pt x="10537728" y="3508396"/>
                  <a:pt x="10534881" y="3511451"/>
                </a:cubicBezTo>
                <a:cubicBezTo>
                  <a:pt x="10532035" y="3514507"/>
                  <a:pt x="10528812" y="3516537"/>
                  <a:pt x="10525212" y="3517541"/>
                </a:cubicBezTo>
                <a:cubicBezTo>
                  <a:pt x="10521613" y="3518546"/>
                  <a:pt x="10514999" y="3519048"/>
                  <a:pt x="10505371" y="3519048"/>
                </a:cubicBezTo>
                <a:lnTo>
                  <a:pt x="10481261" y="3519048"/>
                </a:lnTo>
                <a:close/>
                <a:moveTo>
                  <a:pt x="8909636" y="3481627"/>
                </a:moveTo>
                <a:lnTo>
                  <a:pt x="8934500" y="3481627"/>
                </a:lnTo>
                <a:cubicBezTo>
                  <a:pt x="8946555" y="3481627"/>
                  <a:pt x="8955073" y="3483009"/>
                  <a:pt x="8960054" y="3485771"/>
                </a:cubicBezTo>
                <a:cubicBezTo>
                  <a:pt x="8965035" y="3488534"/>
                  <a:pt x="8967526" y="3493431"/>
                  <a:pt x="8967526" y="3500463"/>
                </a:cubicBezTo>
                <a:cubicBezTo>
                  <a:pt x="8967526" y="3504733"/>
                  <a:pt x="8966103" y="3508396"/>
                  <a:pt x="8963257" y="3511451"/>
                </a:cubicBezTo>
                <a:cubicBezTo>
                  <a:pt x="8960410" y="3514507"/>
                  <a:pt x="8957187" y="3516537"/>
                  <a:pt x="8953587" y="3517541"/>
                </a:cubicBezTo>
                <a:cubicBezTo>
                  <a:pt x="8949987" y="3518546"/>
                  <a:pt x="8943374" y="3519048"/>
                  <a:pt x="8933747" y="3519048"/>
                </a:cubicBezTo>
                <a:lnTo>
                  <a:pt x="8909636" y="3519048"/>
                </a:lnTo>
                <a:close/>
                <a:moveTo>
                  <a:pt x="7971075" y="3481627"/>
                </a:moveTo>
                <a:lnTo>
                  <a:pt x="8022686" y="3481627"/>
                </a:lnTo>
                <a:lnTo>
                  <a:pt x="8022686" y="3577691"/>
                </a:lnTo>
                <a:lnTo>
                  <a:pt x="7950983" y="3577691"/>
                </a:lnTo>
                <a:cubicBezTo>
                  <a:pt x="7962704" y="3556930"/>
                  <a:pt x="7969401" y="3524908"/>
                  <a:pt x="7971075" y="3481627"/>
                </a:cubicBezTo>
                <a:close/>
                <a:moveTo>
                  <a:pt x="7190025" y="3481627"/>
                </a:moveTo>
                <a:lnTo>
                  <a:pt x="7241636" y="3481627"/>
                </a:lnTo>
                <a:lnTo>
                  <a:pt x="7241636" y="3577691"/>
                </a:lnTo>
                <a:lnTo>
                  <a:pt x="7169933" y="3577691"/>
                </a:lnTo>
                <a:cubicBezTo>
                  <a:pt x="7181654" y="3556930"/>
                  <a:pt x="7188351" y="3524908"/>
                  <a:pt x="7190025" y="3481627"/>
                </a:cubicBezTo>
                <a:close/>
                <a:moveTo>
                  <a:pt x="7060838" y="3481627"/>
                </a:moveTo>
                <a:lnTo>
                  <a:pt x="7092985" y="3481627"/>
                </a:lnTo>
                <a:lnTo>
                  <a:pt x="7092985" y="3525704"/>
                </a:lnTo>
                <a:lnTo>
                  <a:pt x="7067996" y="3525704"/>
                </a:lnTo>
                <a:cubicBezTo>
                  <a:pt x="7053429" y="3525704"/>
                  <a:pt x="7043278" y="3523841"/>
                  <a:pt x="7037544" y="3520116"/>
                </a:cubicBezTo>
                <a:cubicBezTo>
                  <a:pt x="7031809" y="3516390"/>
                  <a:pt x="7028942" y="3510551"/>
                  <a:pt x="7028942" y="3502598"/>
                </a:cubicBezTo>
                <a:cubicBezTo>
                  <a:pt x="7028942" y="3496989"/>
                  <a:pt x="7030888" y="3492092"/>
                  <a:pt x="7034781" y="3487906"/>
                </a:cubicBezTo>
                <a:cubicBezTo>
                  <a:pt x="7038674" y="3483720"/>
                  <a:pt x="7047360" y="3481627"/>
                  <a:pt x="7060838" y="3481627"/>
                </a:cubicBezTo>
                <a:close/>
                <a:moveTo>
                  <a:pt x="10369780" y="3478614"/>
                </a:moveTo>
                <a:cubicBezTo>
                  <a:pt x="10380914" y="3478614"/>
                  <a:pt x="10390227" y="3482862"/>
                  <a:pt x="10397720" y="3491359"/>
                </a:cubicBezTo>
                <a:cubicBezTo>
                  <a:pt x="10405213" y="3499857"/>
                  <a:pt x="10408959" y="3512351"/>
                  <a:pt x="10408959" y="3528843"/>
                </a:cubicBezTo>
                <a:cubicBezTo>
                  <a:pt x="10408959" y="3546340"/>
                  <a:pt x="10405233" y="3559358"/>
                  <a:pt x="10397783" y="3567897"/>
                </a:cubicBezTo>
                <a:cubicBezTo>
                  <a:pt x="10390332" y="3576436"/>
                  <a:pt x="10380998" y="3580705"/>
                  <a:pt x="10369780" y="3580705"/>
                </a:cubicBezTo>
                <a:cubicBezTo>
                  <a:pt x="10358478" y="3580705"/>
                  <a:pt x="10349102" y="3576456"/>
                  <a:pt x="10341651" y="3567959"/>
                </a:cubicBezTo>
                <a:cubicBezTo>
                  <a:pt x="10334201" y="3559462"/>
                  <a:pt x="10330475" y="3546675"/>
                  <a:pt x="10330475" y="3529597"/>
                </a:cubicBezTo>
                <a:cubicBezTo>
                  <a:pt x="10330475" y="3512519"/>
                  <a:pt x="10334201" y="3499752"/>
                  <a:pt x="10341651" y="3491297"/>
                </a:cubicBezTo>
                <a:cubicBezTo>
                  <a:pt x="10349102" y="3482841"/>
                  <a:pt x="10358478" y="3478614"/>
                  <a:pt x="10369780" y="3478614"/>
                </a:cubicBezTo>
                <a:close/>
                <a:moveTo>
                  <a:pt x="10084030" y="3478614"/>
                </a:moveTo>
                <a:cubicBezTo>
                  <a:pt x="10095164" y="3478614"/>
                  <a:pt x="10104477" y="3482862"/>
                  <a:pt x="10111970" y="3491359"/>
                </a:cubicBezTo>
                <a:cubicBezTo>
                  <a:pt x="10119463" y="3499857"/>
                  <a:pt x="10123209" y="3512351"/>
                  <a:pt x="10123209" y="3528843"/>
                </a:cubicBezTo>
                <a:cubicBezTo>
                  <a:pt x="10123209" y="3546340"/>
                  <a:pt x="10119483" y="3559358"/>
                  <a:pt x="10112033" y="3567897"/>
                </a:cubicBezTo>
                <a:cubicBezTo>
                  <a:pt x="10104582" y="3576436"/>
                  <a:pt x="10095248" y="3580705"/>
                  <a:pt x="10084030" y="3580705"/>
                </a:cubicBezTo>
                <a:cubicBezTo>
                  <a:pt x="10072728" y="3580705"/>
                  <a:pt x="10063352" y="3576456"/>
                  <a:pt x="10055901" y="3567959"/>
                </a:cubicBezTo>
                <a:cubicBezTo>
                  <a:pt x="10048451" y="3559462"/>
                  <a:pt x="10044725" y="3546675"/>
                  <a:pt x="10044725" y="3529597"/>
                </a:cubicBezTo>
                <a:cubicBezTo>
                  <a:pt x="10044725" y="3512519"/>
                  <a:pt x="10048451" y="3499752"/>
                  <a:pt x="10055901" y="3491297"/>
                </a:cubicBezTo>
                <a:cubicBezTo>
                  <a:pt x="10063352" y="3482841"/>
                  <a:pt x="10072728" y="3478614"/>
                  <a:pt x="10084030" y="3478614"/>
                </a:cubicBezTo>
                <a:close/>
                <a:moveTo>
                  <a:pt x="9836380" y="3478614"/>
                </a:moveTo>
                <a:cubicBezTo>
                  <a:pt x="9847514" y="3478614"/>
                  <a:pt x="9856827" y="3482862"/>
                  <a:pt x="9864320" y="3491359"/>
                </a:cubicBezTo>
                <a:cubicBezTo>
                  <a:pt x="9871813" y="3499857"/>
                  <a:pt x="9875559" y="3512351"/>
                  <a:pt x="9875559" y="3528843"/>
                </a:cubicBezTo>
                <a:cubicBezTo>
                  <a:pt x="9875559" y="3546340"/>
                  <a:pt x="9871833" y="3559358"/>
                  <a:pt x="9864383" y="3567897"/>
                </a:cubicBezTo>
                <a:cubicBezTo>
                  <a:pt x="9856932" y="3576436"/>
                  <a:pt x="9847598" y="3580705"/>
                  <a:pt x="9836380" y="3580705"/>
                </a:cubicBezTo>
                <a:cubicBezTo>
                  <a:pt x="9825078" y="3580705"/>
                  <a:pt x="9815702" y="3576456"/>
                  <a:pt x="9808251" y="3567959"/>
                </a:cubicBezTo>
                <a:cubicBezTo>
                  <a:pt x="9800801" y="3559462"/>
                  <a:pt x="9797075" y="3546675"/>
                  <a:pt x="9797075" y="3529597"/>
                </a:cubicBezTo>
                <a:cubicBezTo>
                  <a:pt x="9797075" y="3512519"/>
                  <a:pt x="9800801" y="3499752"/>
                  <a:pt x="9808251" y="3491297"/>
                </a:cubicBezTo>
                <a:cubicBezTo>
                  <a:pt x="9815702" y="3482841"/>
                  <a:pt x="9825078" y="3478614"/>
                  <a:pt x="9836380" y="3478614"/>
                </a:cubicBezTo>
                <a:close/>
                <a:moveTo>
                  <a:pt x="8283805" y="3478614"/>
                </a:moveTo>
                <a:cubicBezTo>
                  <a:pt x="8294939" y="3478614"/>
                  <a:pt x="8304253" y="3482862"/>
                  <a:pt x="8311745" y="3491359"/>
                </a:cubicBezTo>
                <a:cubicBezTo>
                  <a:pt x="8319238" y="3499857"/>
                  <a:pt x="8322984" y="3512351"/>
                  <a:pt x="8322984" y="3528843"/>
                </a:cubicBezTo>
                <a:cubicBezTo>
                  <a:pt x="8322984" y="3546340"/>
                  <a:pt x="8319259" y="3559358"/>
                  <a:pt x="8311808" y="3567897"/>
                </a:cubicBezTo>
                <a:cubicBezTo>
                  <a:pt x="8304357" y="3576436"/>
                  <a:pt x="8295023" y="3580705"/>
                  <a:pt x="8283805" y="3580705"/>
                </a:cubicBezTo>
                <a:cubicBezTo>
                  <a:pt x="8272503" y="3580705"/>
                  <a:pt x="8263127" y="3576456"/>
                  <a:pt x="8255676" y="3567959"/>
                </a:cubicBezTo>
                <a:cubicBezTo>
                  <a:pt x="8248226" y="3559462"/>
                  <a:pt x="8244500" y="3546675"/>
                  <a:pt x="8244500" y="3529597"/>
                </a:cubicBezTo>
                <a:cubicBezTo>
                  <a:pt x="8244500" y="3512519"/>
                  <a:pt x="8248226" y="3499752"/>
                  <a:pt x="8255676" y="3491297"/>
                </a:cubicBezTo>
                <a:cubicBezTo>
                  <a:pt x="8263127" y="3482841"/>
                  <a:pt x="8272503" y="3478614"/>
                  <a:pt x="8283805" y="3478614"/>
                </a:cubicBezTo>
                <a:close/>
                <a:moveTo>
                  <a:pt x="7360759" y="3478488"/>
                </a:moveTo>
                <a:cubicBezTo>
                  <a:pt x="7372228" y="3478488"/>
                  <a:pt x="7381562" y="3482841"/>
                  <a:pt x="7388762" y="3491548"/>
                </a:cubicBezTo>
                <a:cubicBezTo>
                  <a:pt x="7393450" y="3497157"/>
                  <a:pt x="7396296" y="3505570"/>
                  <a:pt x="7397301" y="3516788"/>
                </a:cubicBezTo>
                <a:lnTo>
                  <a:pt x="7322836" y="3516788"/>
                </a:lnTo>
                <a:cubicBezTo>
                  <a:pt x="7323589" y="3505152"/>
                  <a:pt x="7327503" y="3495859"/>
                  <a:pt x="7334577" y="3488911"/>
                </a:cubicBezTo>
                <a:cubicBezTo>
                  <a:pt x="7341651" y="3481962"/>
                  <a:pt x="7350378" y="3478488"/>
                  <a:pt x="7360759" y="3478488"/>
                </a:cubicBezTo>
                <a:close/>
                <a:moveTo>
                  <a:pt x="10849043" y="3477609"/>
                </a:moveTo>
                <a:cubicBezTo>
                  <a:pt x="10858755" y="3477609"/>
                  <a:pt x="10867105" y="3481837"/>
                  <a:pt x="10874095" y="3490292"/>
                </a:cubicBezTo>
                <a:cubicBezTo>
                  <a:pt x="10881086" y="3498747"/>
                  <a:pt x="10884581" y="3511472"/>
                  <a:pt x="10884581" y="3528466"/>
                </a:cubicBezTo>
                <a:cubicBezTo>
                  <a:pt x="10884581" y="3546298"/>
                  <a:pt x="10881002" y="3559462"/>
                  <a:pt x="10873844" y="3567959"/>
                </a:cubicBezTo>
                <a:cubicBezTo>
                  <a:pt x="10866687" y="3576456"/>
                  <a:pt x="10858085" y="3580705"/>
                  <a:pt x="10848039" y="3580705"/>
                </a:cubicBezTo>
                <a:cubicBezTo>
                  <a:pt x="10838161" y="3580705"/>
                  <a:pt x="10829747" y="3576603"/>
                  <a:pt x="10822799" y="3568399"/>
                </a:cubicBezTo>
                <a:cubicBezTo>
                  <a:pt x="10815850" y="3560195"/>
                  <a:pt x="10812376" y="3547512"/>
                  <a:pt x="10812376" y="3530350"/>
                </a:cubicBezTo>
                <a:cubicBezTo>
                  <a:pt x="10812376" y="3513188"/>
                  <a:pt x="10816081" y="3500108"/>
                  <a:pt x="10823489" y="3491108"/>
                </a:cubicBezTo>
                <a:cubicBezTo>
                  <a:pt x="10830898" y="3482109"/>
                  <a:pt x="10839416" y="3477609"/>
                  <a:pt x="10849043" y="3477609"/>
                </a:cubicBezTo>
                <a:close/>
                <a:moveTo>
                  <a:pt x="7705794" y="3477609"/>
                </a:moveTo>
                <a:cubicBezTo>
                  <a:pt x="7715505" y="3477609"/>
                  <a:pt x="7723855" y="3481837"/>
                  <a:pt x="7730846" y="3490292"/>
                </a:cubicBezTo>
                <a:cubicBezTo>
                  <a:pt x="7737836" y="3498747"/>
                  <a:pt x="7741331" y="3511472"/>
                  <a:pt x="7741331" y="3528466"/>
                </a:cubicBezTo>
                <a:cubicBezTo>
                  <a:pt x="7741331" y="3546298"/>
                  <a:pt x="7737752" y="3559462"/>
                  <a:pt x="7730595" y="3567959"/>
                </a:cubicBezTo>
                <a:cubicBezTo>
                  <a:pt x="7723437" y="3576456"/>
                  <a:pt x="7714835" y="3580705"/>
                  <a:pt x="7704789" y="3580705"/>
                </a:cubicBezTo>
                <a:cubicBezTo>
                  <a:pt x="7694911" y="3580705"/>
                  <a:pt x="7686497" y="3576603"/>
                  <a:pt x="7679549" y="3568399"/>
                </a:cubicBezTo>
                <a:cubicBezTo>
                  <a:pt x="7672600" y="3560195"/>
                  <a:pt x="7669126" y="3547512"/>
                  <a:pt x="7669126" y="3530350"/>
                </a:cubicBezTo>
                <a:cubicBezTo>
                  <a:pt x="7669126" y="3513188"/>
                  <a:pt x="7672831" y="3500108"/>
                  <a:pt x="7680240" y="3491108"/>
                </a:cubicBezTo>
                <a:cubicBezTo>
                  <a:pt x="7687648" y="3482109"/>
                  <a:pt x="7696166" y="3477609"/>
                  <a:pt x="7705794" y="3477609"/>
                </a:cubicBezTo>
                <a:close/>
                <a:moveTo>
                  <a:pt x="7505769" y="3477609"/>
                </a:moveTo>
                <a:cubicBezTo>
                  <a:pt x="7515480" y="3477609"/>
                  <a:pt x="7523830" y="3481837"/>
                  <a:pt x="7530821" y="3490292"/>
                </a:cubicBezTo>
                <a:cubicBezTo>
                  <a:pt x="7537811" y="3498747"/>
                  <a:pt x="7541306" y="3511472"/>
                  <a:pt x="7541306" y="3528466"/>
                </a:cubicBezTo>
                <a:cubicBezTo>
                  <a:pt x="7541306" y="3546298"/>
                  <a:pt x="7537727" y="3559462"/>
                  <a:pt x="7530570" y="3567959"/>
                </a:cubicBezTo>
                <a:cubicBezTo>
                  <a:pt x="7523412" y="3576456"/>
                  <a:pt x="7514810" y="3580705"/>
                  <a:pt x="7504764" y="3580705"/>
                </a:cubicBezTo>
                <a:cubicBezTo>
                  <a:pt x="7494886" y="3580705"/>
                  <a:pt x="7486472" y="3576603"/>
                  <a:pt x="7479524" y="3568399"/>
                </a:cubicBezTo>
                <a:cubicBezTo>
                  <a:pt x="7472575" y="3560195"/>
                  <a:pt x="7469101" y="3547512"/>
                  <a:pt x="7469101" y="3530350"/>
                </a:cubicBezTo>
                <a:cubicBezTo>
                  <a:pt x="7469101" y="3513188"/>
                  <a:pt x="7472806" y="3500108"/>
                  <a:pt x="7480215" y="3491108"/>
                </a:cubicBezTo>
                <a:cubicBezTo>
                  <a:pt x="7487623" y="3482109"/>
                  <a:pt x="7496141" y="3477609"/>
                  <a:pt x="7505769" y="3477609"/>
                </a:cubicBezTo>
                <a:close/>
                <a:moveTo>
                  <a:pt x="11077783" y="3462917"/>
                </a:moveTo>
                <a:lnTo>
                  <a:pt x="11077783" y="3596276"/>
                </a:lnTo>
                <a:lnTo>
                  <a:pt x="11100387" y="3596276"/>
                </a:lnTo>
                <a:lnTo>
                  <a:pt x="11100387" y="3537131"/>
                </a:lnTo>
                <a:lnTo>
                  <a:pt x="11163048" y="3537131"/>
                </a:lnTo>
                <a:lnTo>
                  <a:pt x="11163048" y="3596276"/>
                </a:lnTo>
                <a:lnTo>
                  <a:pt x="11185651" y="3596276"/>
                </a:lnTo>
                <a:lnTo>
                  <a:pt x="11185651" y="3462917"/>
                </a:lnTo>
                <a:lnTo>
                  <a:pt x="11163048" y="3462917"/>
                </a:lnTo>
                <a:lnTo>
                  <a:pt x="11163048" y="3518421"/>
                </a:lnTo>
                <a:lnTo>
                  <a:pt x="11100387" y="3518421"/>
                </a:lnTo>
                <a:lnTo>
                  <a:pt x="11100387" y="3462917"/>
                </a:lnTo>
                <a:close/>
                <a:moveTo>
                  <a:pt x="10645749" y="3462917"/>
                </a:moveTo>
                <a:lnTo>
                  <a:pt x="10696355" y="3596527"/>
                </a:lnTo>
                <a:cubicBezTo>
                  <a:pt x="10695434" y="3598955"/>
                  <a:pt x="10694765" y="3600797"/>
                  <a:pt x="10694346" y="3602053"/>
                </a:cubicBezTo>
                <a:cubicBezTo>
                  <a:pt x="10691165" y="3611010"/>
                  <a:pt x="10688863" y="3616619"/>
                  <a:pt x="10687439" y="3618879"/>
                </a:cubicBezTo>
                <a:cubicBezTo>
                  <a:pt x="10685514" y="3621893"/>
                  <a:pt x="10683045" y="3624237"/>
                  <a:pt x="10680031" y="3625912"/>
                </a:cubicBezTo>
                <a:cubicBezTo>
                  <a:pt x="10677017" y="3627586"/>
                  <a:pt x="10672999" y="3628423"/>
                  <a:pt x="10667975" y="3628423"/>
                </a:cubicBezTo>
                <a:cubicBezTo>
                  <a:pt x="10664292" y="3628423"/>
                  <a:pt x="10659981" y="3627753"/>
                  <a:pt x="10655041" y="3626414"/>
                </a:cubicBezTo>
                <a:lnTo>
                  <a:pt x="10657553" y="3647636"/>
                </a:lnTo>
                <a:cubicBezTo>
                  <a:pt x="10662911" y="3649478"/>
                  <a:pt x="10667766" y="3650398"/>
                  <a:pt x="10672119" y="3650398"/>
                </a:cubicBezTo>
                <a:cubicBezTo>
                  <a:pt x="10679319" y="3650398"/>
                  <a:pt x="10685514" y="3648661"/>
                  <a:pt x="10690705" y="3645187"/>
                </a:cubicBezTo>
                <a:cubicBezTo>
                  <a:pt x="10695895" y="3641713"/>
                  <a:pt x="10700499" y="3636250"/>
                  <a:pt x="10704517" y="3628800"/>
                </a:cubicBezTo>
                <a:cubicBezTo>
                  <a:pt x="10707531" y="3623275"/>
                  <a:pt x="10711759" y="3613187"/>
                  <a:pt x="10717201" y="3598536"/>
                </a:cubicBezTo>
                <a:lnTo>
                  <a:pt x="10767932" y="3462917"/>
                </a:lnTo>
                <a:lnTo>
                  <a:pt x="10745329" y="3462917"/>
                </a:lnTo>
                <a:lnTo>
                  <a:pt x="10716824" y="3540647"/>
                </a:lnTo>
                <a:cubicBezTo>
                  <a:pt x="10713224" y="3550526"/>
                  <a:pt x="10710127" y="3560655"/>
                  <a:pt x="10707531" y="3571036"/>
                </a:cubicBezTo>
                <a:cubicBezTo>
                  <a:pt x="10704685" y="3560237"/>
                  <a:pt x="10701462" y="3549940"/>
                  <a:pt x="10697862" y="3540145"/>
                </a:cubicBezTo>
                <a:lnTo>
                  <a:pt x="10670110" y="3462917"/>
                </a:lnTo>
                <a:close/>
                <a:moveTo>
                  <a:pt x="10458658" y="3462917"/>
                </a:moveTo>
                <a:lnTo>
                  <a:pt x="10458658" y="3596276"/>
                </a:lnTo>
                <a:lnTo>
                  <a:pt x="10518808" y="3596276"/>
                </a:lnTo>
                <a:cubicBezTo>
                  <a:pt x="10534463" y="3596276"/>
                  <a:pt x="10546392" y="3593221"/>
                  <a:pt x="10554597" y="3587109"/>
                </a:cubicBezTo>
                <a:cubicBezTo>
                  <a:pt x="10562801" y="3580998"/>
                  <a:pt x="10567321" y="3571622"/>
                  <a:pt x="10568159" y="3558981"/>
                </a:cubicBezTo>
                <a:cubicBezTo>
                  <a:pt x="10568159" y="3551112"/>
                  <a:pt x="10566087" y="3544310"/>
                  <a:pt x="10561943" y="3538575"/>
                </a:cubicBezTo>
                <a:cubicBezTo>
                  <a:pt x="10557799" y="3532841"/>
                  <a:pt x="10552587" y="3528927"/>
                  <a:pt x="10546309" y="3526834"/>
                </a:cubicBezTo>
                <a:cubicBezTo>
                  <a:pt x="10551583" y="3523653"/>
                  <a:pt x="10555538" y="3519697"/>
                  <a:pt x="10558175" y="3514967"/>
                </a:cubicBezTo>
                <a:cubicBezTo>
                  <a:pt x="10560812" y="3510237"/>
                  <a:pt x="10562131" y="3504691"/>
                  <a:pt x="10562131" y="3498329"/>
                </a:cubicBezTo>
                <a:cubicBezTo>
                  <a:pt x="10562131" y="3490376"/>
                  <a:pt x="10559891" y="3483553"/>
                  <a:pt x="10555413" y="3477860"/>
                </a:cubicBezTo>
                <a:cubicBezTo>
                  <a:pt x="10550934" y="3472168"/>
                  <a:pt x="10545576" y="3468254"/>
                  <a:pt x="10539339" y="3466119"/>
                </a:cubicBezTo>
                <a:cubicBezTo>
                  <a:pt x="10533103" y="3463984"/>
                  <a:pt x="10523580" y="3462917"/>
                  <a:pt x="10510771" y="3462917"/>
                </a:cubicBezTo>
                <a:close/>
                <a:moveTo>
                  <a:pt x="10172908" y="3462917"/>
                </a:moveTo>
                <a:lnTo>
                  <a:pt x="10172908" y="3596276"/>
                </a:lnTo>
                <a:lnTo>
                  <a:pt x="10195511" y="3596276"/>
                </a:lnTo>
                <a:lnTo>
                  <a:pt x="10195511" y="3481627"/>
                </a:lnTo>
                <a:lnTo>
                  <a:pt x="10255535" y="3481627"/>
                </a:lnTo>
                <a:lnTo>
                  <a:pt x="10255535" y="3596276"/>
                </a:lnTo>
                <a:lnTo>
                  <a:pt x="10278139" y="3596276"/>
                </a:lnTo>
                <a:lnTo>
                  <a:pt x="10278139" y="3462917"/>
                </a:lnTo>
                <a:close/>
                <a:moveTo>
                  <a:pt x="9903427" y="3462917"/>
                </a:moveTo>
                <a:lnTo>
                  <a:pt x="9903427" y="3481627"/>
                </a:lnTo>
                <a:lnTo>
                  <a:pt x="9946373" y="3481627"/>
                </a:lnTo>
                <a:lnTo>
                  <a:pt x="9946373" y="3596276"/>
                </a:lnTo>
                <a:lnTo>
                  <a:pt x="9968851" y="3596276"/>
                </a:lnTo>
                <a:lnTo>
                  <a:pt x="9968851" y="3481627"/>
                </a:lnTo>
                <a:lnTo>
                  <a:pt x="10011797" y="3481627"/>
                </a:lnTo>
                <a:lnTo>
                  <a:pt x="10011797" y="3462917"/>
                </a:lnTo>
                <a:close/>
                <a:moveTo>
                  <a:pt x="9525083" y="3462917"/>
                </a:moveTo>
                <a:lnTo>
                  <a:pt x="9525083" y="3596276"/>
                </a:lnTo>
                <a:lnTo>
                  <a:pt x="9549444" y="3596276"/>
                </a:lnTo>
                <a:lnTo>
                  <a:pt x="9612105" y="3495189"/>
                </a:lnTo>
                <a:lnTo>
                  <a:pt x="9612105" y="3596276"/>
                </a:lnTo>
                <a:lnTo>
                  <a:pt x="9634709" y="3596276"/>
                </a:lnTo>
                <a:lnTo>
                  <a:pt x="9634709" y="3462917"/>
                </a:lnTo>
                <a:lnTo>
                  <a:pt x="9610347" y="3462917"/>
                </a:lnTo>
                <a:lnTo>
                  <a:pt x="9547686" y="3564632"/>
                </a:lnTo>
                <a:lnTo>
                  <a:pt x="9547686" y="3462917"/>
                </a:lnTo>
                <a:close/>
                <a:moveTo>
                  <a:pt x="9332680" y="3462917"/>
                </a:moveTo>
                <a:lnTo>
                  <a:pt x="9377761" y="3526960"/>
                </a:lnTo>
                <a:lnTo>
                  <a:pt x="9329039" y="3596276"/>
                </a:lnTo>
                <a:lnTo>
                  <a:pt x="9356414" y="3596276"/>
                </a:lnTo>
                <a:lnTo>
                  <a:pt x="9391449" y="3543661"/>
                </a:lnTo>
                <a:lnTo>
                  <a:pt x="9398732" y="3554837"/>
                </a:lnTo>
                <a:lnTo>
                  <a:pt x="9426107" y="3596276"/>
                </a:lnTo>
                <a:lnTo>
                  <a:pt x="9453859" y="3596276"/>
                </a:lnTo>
                <a:lnTo>
                  <a:pt x="9404257" y="3525704"/>
                </a:lnTo>
                <a:lnTo>
                  <a:pt x="9450343" y="3462917"/>
                </a:lnTo>
                <a:lnTo>
                  <a:pt x="9423345" y="3462917"/>
                </a:lnTo>
                <a:lnTo>
                  <a:pt x="9400867" y="3494436"/>
                </a:lnTo>
                <a:cubicBezTo>
                  <a:pt x="9397769" y="3498705"/>
                  <a:pt x="9394379" y="3503603"/>
                  <a:pt x="9390695" y="3509128"/>
                </a:cubicBezTo>
                <a:cubicBezTo>
                  <a:pt x="9388351" y="3505110"/>
                  <a:pt x="9385254" y="3500129"/>
                  <a:pt x="9381403" y="3494185"/>
                </a:cubicBezTo>
                <a:lnTo>
                  <a:pt x="9360935" y="3462917"/>
                </a:lnTo>
                <a:close/>
                <a:moveTo>
                  <a:pt x="9290087" y="3462917"/>
                </a:moveTo>
                <a:lnTo>
                  <a:pt x="9290087" y="3596276"/>
                </a:lnTo>
                <a:lnTo>
                  <a:pt x="9312691" y="3596276"/>
                </a:lnTo>
                <a:lnTo>
                  <a:pt x="9312691" y="3462917"/>
                </a:lnTo>
                <a:close/>
                <a:moveTo>
                  <a:pt x="9163635" y="3462917"/>
                </a:moveTo>
                <a:lnTo>
                  <a:pt x="9163635" y="3596276"/>
                </a:lnTo>
                <a:lnTo>
                  <a:pt x="9220143" y="3596276"/>
                </a:lnTo>
                <a:cubicBezTo>
                  <a:pt x="9238644" y="3596276"/>
                  <a:pt x="9252101" y="3592321"/>
                  <a:pt x="9260515" y="3584409"/>
                </a:cubicBezTo>
                <a:cubicBezTo>
                  <a:pt x="9268928" y="3576498"/>
                  <a:pt x="9273135" y="3566976"/>
                  <a:pt x="9273135" y="3555841"/>
                </a:cubicBezTo>
                <a:cubicBezTo>
                  <a:pt x="9273135" y="3543117"/>
                  <a:pt x="9268091" y="3533134"/>
                  <a:pt x="9258003" y="3525892"/>
                </a:cubicBezTo>
                <a:cubicBezTo>
                  <a:pt x="9247916" y="3518651"/>
                  <a:pt x="9233537" y="3515030"/>
                  <a:pt x="9214869" y="3515030"/>
                </a:cubicBezTo>
                <a:lnTo>
                  <a:pt x="9186238" y="3515030"/>
                </a:lnTo>
                <a:lnTo>
                  <a:pt x="9186238" y="3462917"/>
                </a:lnTo>
                <a:close/>
                <a:moveTo>
                  <a:pt x="9020383" y="3462917"/>
                </a:moveTo>
                <a:lnTo>
                  <a:pt x="9020383" y="3596276"/>
                </a:lnTo>
                <a:lnTo>
                  <a:pt x="9042986" y="3596276"/>
                </a:lnTo>
                <a:lnTo>
                  <a:pt x="9042986" y="3537131"/>
                </a:lnTo>
                <a:lnTo>
                  <a:pt x="9105648" y="3537131"/>
                </a:lnTo>
                <a:lnTo>
                  <a:pt x="9105648" y="3596276"/>
                </a:lnTo>
                <a:lnTo>
                  <a:pt x="9128251" y="3596276"/>
                </a:lnTo>
                <a:lnTo>
                  <a:pt x="9128251" y="3462917"/>
                </a:lnTo>
                <a:lnTo>
                  <a:pt x="9105648" y="3462917"/>
                </a:lnTo>
                <a:lnTo>
                  <a:pt x="9105648" y="3518421"/>
                </a:lnTo>
                <a:lnTo>
                  <a:pt x="9042986" y="3518421"/>
                </a:lnTo>
                <a:lnTo>
                  <a:pt x="9042986" y="3462917"/>
                </a:lnTo>
                <a:close/>
                <a:moveTo>
                  <a:pt x="8887033" y="3462917"/>
                </a:moveTo>
                <a:lnTo>
                  <a:pt x="8887033" y="3596276"/>
                </a:lnTo>
                <a:lnTo>
                  <a:pt x="8947183" y="3596276"/>
                </a:lnTo>
                <a:cubicBezTo>
                  <a:pt x="8962838" y="3596276"/>
                  <a:pt x="8974767" y="3593221"/>
                  <a:pt x="8982971" y="3587109"/>
                </a:cubicBezTo>
                <a:cubicBezTo>
                  <a:pt x="8991175" y="3580998"/>
                  <a:pt x="8995696" y="3571622"/>
                  <a:pt x="8996533" y="3558981"/>
                </a:cubicBezTo>
                <a:cubicBezTo>
                  <a:pt x="8996533" y="3551112"/>
                  <a:pt x="8994461" y="3544310"/>
                  <a:pt x="8990317" y="3538575"/>
                </a:cubicBezTo>
                <a:cubicBezTo>
                  <a:pt x="8986174" y="3532841"/>
                  <a:pt x="8980962" y="3528927"/>
                  <a:pt x="8974683" y="3526834"/>
                </a:cubicBezTo>
                <a:cubicBezTo>
                  <a:pt x="8979958" y="3523653"/>
                  <a:pt x="8983913" y="3519697"/>
                  <a:pt x="8986550" y="3514967"/>
                </a:cubicBezTo>
                <a:cubicBezTo>
                  <a:pt x="8989187" y="3510237"/>
                  <a:pt x="8990506" y="3504691"/>
                  <a:pt x="8990506" y="3498329"/>
                </a:cubicBezTo>
                <a:cubicBezTo>
                  <a:pt x="8990506" y="3490376"/>
                  <a:pt x="8988267" y="3483553"/>
                  <a:pt x="8983788" y="3477860"/>
                </a:cubicBezTo>
                <a:cubicBezTo>
                  <a:pt x="8979309" y="3472168"/>
                  <a:pt x="8973951" y="3468254"/>
                  <a:pt x="8967714" y="3466119"/>
                </a:cubicBezTo>
                <a:cubicBezTo>
                  <a:pt x="8961477" y="3463984"/>
                  <a:pt x="8951955" y="3462917"/>
                  <a:pt x="8939146" y="3462917"/>
                </a:cubicBezTo>
                <a:close/>
                <a:moveTo>
                  <a:pt x="8744033" y="3462917"/>
                </a:moveTo>
                <a:lnTo>
                  <a:pt x="8744033" y="3596276"/>
                </a:lnTo>
                <a:lnTo>
                  <a:pt x="8768394" y="3596276"/>
                </a:lnTo>
                <a:lnTo>
                  <a:pt x="8831055" y="3495189"/>
                </a:lnTo>
                <a:lnTo>
                  <a:pt x="8831055" y="3596276"/>
                </a:lnTo>
                <a:lnTo>
                  <a:pt x="8853659" y="3596276"/>
                </a:lnTo>
                <a:lnTo>
                  <a:pt x="8853659" y="3462917"/>
                </a:lnTo>
                <a:lnTo>
                  <a:pt x="8829297" y="3462917"/>
                </a:lnTo>
                <a:lnTo>
                  <a:pt x="8766636" y="3564632"/>
                </a:lnTo>
                <a:lnTo>
                  <a:pt x="8766636" y="3462917"/>
                </a:lnTo>
                <a:close/>
                <a:moveTo>
                  <a:pt x="8617552" y="3462917"/>
                </a:moveTo>
                <a:lnTo>
                  <a:pt x="8617552" y="3481627"/>
                </a:lnTo>
                <a:lnTo>
                  <a:pt x="8660498" y="3481627"/>
                </a:lnTo>
                <a:lnTo>
                  <a:pt x="8660498" y="3596276"/>
                </a:lnTo>
                <a:lnTo>
                  <a:pt x="8682976" y="3596276"/>
                </a:lnTo>
                <a:lnTo>
                  <a:pt x="8682976" y="3481627"/>
                </a:lnTo>
                <a:lnTo>
                  <a:pt x="8725922" y="3481627"/>
                </a:lnTo>
                <a:lnTo>
                  <a:pt x="8725922" y="3462917"/>
                </a:lnTo>
                <a:close/>
                <a:moveTo>
                  <a:pt x="8515307" y="3462917"/>
                </a:moveTo>
                <a:lnTo>
                  <a:pt x="8515307" y="3596276"/>
                </a:lnTo>
                <a:lnTo>
                  <a:pt x="8537910" y="3596276"/>
                </a:lnTo>
                <a:lnTo>
                  <a:pt x="8537910" y="3534620"/>
                </a:lnTo>
                <a:cubicBezTo>
                  <a:pt x="8543017" y="3534620"/>
                  <a:pt x="8547412" y="3535938"/>
                  <a:pt x="8551096" y="3538575"/>
                </a:cubicBezTo>
                <a:cubicBezTo>
                  <a:pt x="8554779" y="3541212"/>
                  <a:pt x="8559091" y="3546675"/>
                  <a:pt x="8564029" y="3554962"/>
                </a:cubicBezTo>
                <a:lnTo>
                  <a:pt x="8588140" y="3596276"/>
                </a:lnTo>
                <a:lnTo>
                  <a:pt x="8613003" y="3596276"/>
                </a:lnTo>
                <a:lnTo>
                  <a:pt x="8588265" y="3554962"/>
                </a:lnTo>
                <a:cubicBezTo>
                  <a:pt x="8578889" y="3539475"/>
                  <a:pt x="8569345" y="3530434"/>
                  <a:pt x="8559635" y="3527839"/>
                </a:cubicBezTo>
                <a:cubicBezTo>
                  <a:pt x="8565578" y="3525076"/>
                  <a:pt x="8569973" y="3522020"/>
                  <a:pt x="8572820" y="3518672"/>
                </a:cubicBezTo>
                <a:cubicBezTo>
                  <a:pt x="8575666" y="3515323"/>
                  <a:pt x="8578805" y="3509295"/>
                  <a:pt x="8582238" y="3500589"/>
                </a:cubicBezTo>
                <a:cubicBezTo>
                  <a:pt x="8585837" y="3491464"/>
                  <a:pt x="8588516" y="3485981"/>
                  <a:pt x="8590275" y="3484139"/>
                </a:cubicBezTo>
                <a:cubicBezTo>
                  <a:pt x="8591949" y="3482381"/>
                  <a:pt x="8595758" y="3481502"/>
                  <a:pt x="8601702" y="3481502"/>
                </a:cubicBezTo>
                <a:lnTo>
                  <a:pt x="8607980" y="3481627"/>
                </a:lnTo>
                <a:lnTo>
                  <a:pt x="8607980" y="3462917"/>
                </a:lnTo>
                <a:lnTo>
                  <a:pt x="8603460" y="3462917"/>
                </a:lnTo>
                <a:cubicBezTo>
                  <a:pt x="8595507" y="3462917"/>
                  <a:pt x="8589730" y="3463503"/>
                  <a:pt x="8586131" y="3464675"/>
                </a:cubicBezTo>
                <a:cubicBezTo>
                  <a:pt x="8582531" y="3465847"/>
                  <a:pt x="8579349" y="3468107"/>
                  <a:pt x="8576587" y="3471456"/>
                </a:cubicBezTo>
                <a:cubicBezTo>
                  <a:pt x="8573825" y="3474805"/>
                  <a:pt x="8570225" y="3481753"/>
                  <a:pt x="8565788" y="3492301"/>
                </a:cubicBezTo>
                <a:cubicBezTo>
                  <a:pt x="8560179" y="3505612"/>
                  <a:pt x="8555930" y="3513649"/>
                  <a:pt x="8553042" y="3516411"/>
                </a:cubicBezTo>
                <a:cubicBezTo>
                  <a:pt x="8550154" y="3519174"/>
                  <a:pt x="8545110" y="3520555"/>
                  <a:pt x="8537910" y="3520555"/>
                </a:cubicBezTo>
                <a:lnTo>
                  <a:pt x="8537910" y="3462917"/>
                </a:lnTo>
                <a:close/>
                <a:moveTo>
                  <a:pt x="8086808" y="3462917"/>
                </a:moveTo>
                <a:lnTo>
                  <a:pt x="8086808" y="3596276"/>
                </a:lnTo>
                <a:lnTo>
                  <a:pt x="8111169" y="3596276"/>
                </a:lnTo>
                <a:lnTo>
                  <a:pt x="8173830" y="3495189"/>
                </a:lnTo>
                <a:lnTo>
                  <a:pt x="8173830" y="3596276"/>
                </a:lnTo>
                <a:lnTo>
                  <a:pt x="8196433" y="3596276"/>
                </a:lnTo>
                <a:lnTo>
                  <a:pt x="8196433" y="3462917"/>
                </a:lnTo>
                <a:lnTo>
                  <a:pt x="8172072" y="3462917"/>
                </a:lnTo>
                <a:lnTo>
                  <a:pt x="8109411" y="3564632"/>
                </a:lnTo>
                <a:lnTo>
                  <a:pt x="8109411" y="3462917"/>
                </a:lnTo>
                <a:close/>
                <a:moveTo>
                  <a:pt x="7952239" y="3462917"/>
                </a:moveTo>
                <a:cubicBezTo>
                  <a:pt x="7952909" y="3517834"/>
                  <a:pt x="7945291" y="3556093"/>
                  <a:pt x="7929385" y="3577691"/>
                </a:cubicBezTo>
                <a:lnTo>
                  <a:pt x="7917455" y="3577691"/>
                </a:lnTo>
                <a:lnTo>
                  <a:pt x="7917455" y="3634074"/>
                </a:lnTo>
                <a:lnTo>
                  <a:pt x="7936040" y="3634074"/>
                </a:lnTo>
                <a:lnTo>
                  <a:pt x="7936040" y="3596276"/>
                </a:lnTo>
                <a:lnTo>
                  <a:pt x="8041020" y="3596276"/>
                </a:lnTo>
                <a:lnTo>
                  <a:pt x="8041020" y="3634074"/>
                </a:lnTo>
                <a:lnTo>
                  <a:pt x="8059605" y="3634074"/>
                </a:lnTo>
                <a:lnTo>
                  <a:pt x="8059605" y="3577691"/>
                </a:lnTo>
                <a:lnTo>
                  <a:pt x="8045164" y="3577691"/>
                </a:lnTo>
                <a:lnTo>
                  <a:pt x="8045164" y="3462917"/>
                </a:lnTo>
                <a:close/>
                <a:moveTo>
                  <a:pt x="7171189" y="3462917"/>
                </a:moveTo>
                <a:cubicBezTo>
                  <a:pt x="7171859" y="3517834"/>
                  <a:pt x="7164241" y="3556093"/>
                  <a:pt x="7148335" y="3577691"/>
                </a:cubicBezTo>
                <a:lnTo>
                  <a:pt x="7136405" y="3577691"/>
                </a:lnTo>
                <a:lnTo>
                  <a:pt x="7136405" y="3634074"/>
                </a:lnTo>
                <a:lnTo>
                  <a:pt x="7154990" y="3634074"/>
                </a:lnTo>
                <a:lnTo>
                  <a:pt x="7154990" y="3596276"/>
                </a:lnTo>
                <a:lnTo>
                  <a:pt x="7259970" y="3596276"/>
                </a:lnTo>
                <a:lnTo>
                  <a:pt x="7259970" y="3634074"/>
                </a:lnTo>
                <a:lnTo>
                  <a:pt x="7278555" y="3634074"/>
                </a:lnTo>
                <a:lnTo>
                  <a:pt x="7278555" y="3577691"/>
                </a:lnTo>
                <a:lnTo>
                  <a:pt x="7264114" y="3577691"/>
                </a:lnTo>
                <a:lnTo>
                  <a:pt x="7264114" y="3462917"/>
                </a:lnTo>
                <a:close/>
                <a:moveTo>
                  <a:pt x="7053680" y="3462917"/>
                </a:moveTo>
                <a:cubicBezTo>
                  <a:pt x="7038193" y="3462917"/>
                  <a:pt x="7026368" y="3466517"/>
                  <a:pt x="7018206" y="3473716"/>
                </a:cubicBezTo>
                <a:cubicBezTo>
                  <a:pt x="7010043" y="3480916"/>
                  <a:pt x="7005962" y="3490292"/>
                  <a:pt x="7005962" y="3501845"/>
                </a:cubicBezTo>
                <a:cubicBezTo>
                  <a:pt x="7005962" y="3511640"/>
                  <a:pt x="7009080" y="3520304"/>
                  <a:pt x="7015317" y="3527839"/>
                </a:cubicBezTo>
                <a:cubicBezTo>
                  <a:pt x="7021554" y="3535373"/>
                  <a:pt x="7031119" y="3540019"/>
                  <a:pt x="7044011" y="3541777"/>
                </a:cubicBezTo>
                <a:cubicBezTo>
                  <a:pt x="7036644" y="3543200"/>
                  <a:pt x="7029235" y="3549395"/>
                  <a:pt x="7021784" y="3560362"/>
                </a:cubicBezTo>
                <a:lnTo>
                  <a:pt x="6997423" y="3596276"/>
                </a:lnTo>
                <a:lnTo>
                  <a:pt x="7025426" y="3596276"/>
                </a:lnTo>
                <a:lnTo>
                  <a:pt x="7045141" y="3567143"/>
                </a:lnTo>
                <a:cubicBezTo>
                  <a:pt x="7052592" y="3556009"/>
                  <a:pt x="7058264" y="3549416"/>
                  <a:pt x="7062156" y="3547365"/>
                </a:cubicBezTo>
                <a:cubicBezTo>
                  <a:pt x="7066049" y="3545314"/>
                  <a:pt x="7071972" y="3544289"/>
                  <a:pt x="7079925" y="3544289"/>
                </a:cubicBezTo>
                <a:lnTo>
                  <a:pt x="7092985" y="3544289"/>
                </a:lnTo>
                <a:lnTo>
                  <a:pt x="7092985" y="3596276"/>
                </a:lnTo>
                <a:lnTo>
                  <a:pt x="7115462" y="3596276"/>
                </a:lnTo>
                <a:lnTo>
                  <a:pt x="7115462" y="3462917"/>
                </a:lnTo>
                <a:close/>
                <a:moveTo>
                  <a:pt x="11276915" y="3459903"/>
                </a:moveTo>
                <a:cubicBezTo>
                  <a:pt x="11265446" y="3459903"/>
                  <a:pt x="11255359" y="3461473"/>
                  <a:pt x="11246652" y="3464612"/>
                </a:cubicBezTo>
                <a:cubicBezTo>
                  <a:pt x="11237945" y="3467752"/>
                  <a:pt x="11231289" y="3472230"/>
                  <a:pt x="11226685" y="3478049"/>
                </a:cubicBezTo>
                <a:cubicBezTo>
                  <a:pt x="11222081" y="3483867"/>
                  <a:pt x="11218775" y="3491506"/>
                  <a:pt x="11216765" y="3500966"/>
                </a:cubicBezTo>
                <a:lnTo>
                  <a:pt x="11238867" y="3503980"/>
                </a:lnTo>
                <a:cubicBezTo>
                  <a:pt x="11241294" y="3494520"/>
                  <a:pt x="11245040" y="3487927"/>
                  <a:pt x="11250105" y="3484202"/>
                </a:cubicBezTo>
                <a:cubicBezTo>
                  <a:pt x="11255170" y="3480476"/>
                  <a:pt x="11263019" y="3478614"/>
                  <a:pt x="11273650" y="3478614"/>
                </a:cubicBezTo>
                <a:cubicBezTo>
                  <a:pt x="11285035" y="3478614"/>
                  <a:pt x="11293617" y="3481167"/>
                  <a:pt x="11299393" y="3486274"/>
                </a:cubicBezTo>
                <a:cubicBezTo>
                  <a:pt x="11303663" y="3490041"/>
                  <a:pt x="11305797" y="3496529"/>
                  <a:pt x="11305797" y="3505738"/>
                </a:cubicBezTo>
                <a:cubicBezTo>
                  <a:pt x="11305797" y="3506575"/>
                  <a:pt x="11305755" y="3508542"/>
                  <a:pt x="11305671" y="3511640"/>
                </a:cubicBezTo>
                <a:cubicBezTo>
                  <a:pt x="11297049" y="3514653"/>
                  <a:pt x="11283613" y="3517248"/>
                  <a:pt x="11265363" y="3519425"/>
                </a:cubicBezTo>
                <a:cubicBezTo>
                  <a:pt x="11256405" y="3520513"/>
                  <a:pt x="11249707" y="3521644"/>
                  <a:pt x="11245271" y="3522816"/>
                </a:cubicBezTo>
                <a:cubicBezTo>
                  <a:pt x="11239243" y="3524490"/>
                  <a:pt x="11233823" y="3526960"/>
                  <a:pt x="11229009" y="3530224"/>
                </a:cubicBezTo>
                <a:cubicBezTo>
                  <a:pt x="11224195" y="3533489"/>
                  <a:pt x="11220302" y="3537822"/>
                  <a:pt x="11217331" y="3543221"/>
                </a:cubicBezTo>
                <a:cubicBezTo>
                  <a:pt x="11214359" y="3548621"/>
                  <a:pt x="11212873" y="3554586"/>
                  <a:pt x="11212873" y="3561116"/>
                </a:cubicBezTo>
                <a:cubicBezTo>
                  <a:pt x="11212873" y="3572250"/>
                  <a:pt x="11216807" y="3581396"/>
                  <a:pt x="11224677" y="3588553"/>
                </a:cubicBezTo>
                <a:cubicBezTo>
                  <a:pt x="11232545" y="3595711"/>
                  <a:pt x="11243805" y="3599290"/>
                  <a:pt x="11258456" y="3599290"/>
                </a:cubicBezTo>
                <a:cubicBezTo>
                  <a:pt x="11267329" y="3599290"/>
                  <a:pt x="11275639" y="3597825"/>
                  <a:pt x="11283382" y="3594895"/>
                </a:cubicBezTo>
                <a:cubicBezTo>
                  <a:pt x="11291125" y="3591965"/>
                  <a:pt x="11299183" y="3586942"/>
                  <a:pt x="11307555" y="3579826"/>
                </a:cubicBezTo>
                <a:cubicBezTo>
                  <a:pt x="11308225" y="3586105"/>
                  <a:pt x="11309731" y="3591588"/>
                  <a:pt x="11312076" y="3596276"/>
                </a:cubicBezTo>
                <a:lnTo>
                  <a:pt x="11335683" y="3596276"/>
                </a:lnTo>
                <a:cubicBezTo>
                  <a:pt x="11332837" y="3591169"/>
                  <a:pt x="11330933" y="3585833"/>
                  <a:pt x="11329970" y="3580266"/>
                </a:cubicBezTo>
                <a:cubicBezTo>
                  <a:pt x="11329007" y="3574698"/>
                  <a:pt x="11328526" y="3561409"/>
                  <a:pt x="11328526" y="3540396"/>
                </a:cubicBezTo>
                <a:lnTo>
                  <a:pt x="11328526" y="3510258"/>
                </a:lnTo>
                <a:cubicBezTo>
                  <a:pt x="11328526" y="3500212"/>
                  <a:pt x="11328149" y="3493264"/>
                  <a:pt x="11327396" y="3489413"/>
                </a:cubicBezTo>
                <a:cubicBezTo>
                  <a:pt x="11326057" y="3483218"/>
                  <a:pt x="11323712" y="3478090"/>
                  <a:pt x="11320363" y="3474030"/>
                </a:cubicBezTo>
                <a:cubicBezTo>
                  <a:pt x="11317015" y="3469970"/>
                  <a:pt x="11311783" y="3466600"/>
                  <a:pt x="11304667" y="3463922"/>
                </a:cubicBezTo>
                <a:cubicBezTo>
                  <a:pt x="11297551" y="3461243"/>
                  <a:pt x="11288300" y="3459903"/>
                  <a:pt x="11276915" y="3459903"/>
                </a:cubicBezTo>
                <a:close/>
                <a:moveTo>
                  <a:pt x="10991165" y="3459903"/>
                </a:moveTo>
                <a:cubicBezTo>
                  <a:pt x="10979696" y="3459903"/>
                  <a:pt x="10969609" y="3461473"/>
                  <a:pt x="10960902" y="3464612"/>
                </a:cubicBezTo>
                <a:cubicBezTo>
                  <a:pt x="10952195" y="3467752"/>
                  <a:pt x="10945540" y="3472230"/>
                  <a:pt x="10940935" y="3478049"/>
                </a:cubicBezTo>
                <a:cubicBezTo>
                  <a:pt x="10936331" y="3483867"/>
                  <a:pt x="10933025" y="3491506"/>
                  <a:pt x="10931015" y="3500966"/>
                </a:cubicBezTo>
                <a:lnTo>
                  <a:pt x="10953117" y="3503980"/>
                </a:lnTo>
                <a:cubicBezTo>
                  <a:pt x="10955544" y="3494520"/>
                  <a:pt x="10959291" y="3487927"/>
                  <a:pt x="10964355" y="3484202"/>
                </a:cubicBezTo>
                <a:cubicBezTo>
                  <a:pt x="10969420" y="3480476"/>
                  <a:pt x="10977269" y="3478614"/>
                  <a:pt x="10987900" y="3478614"/>
                </a:cubicBezTo>
                <a:cubicBezTo>
                  <a:pt x="10999285" y="3478614"/>
                  <a:pt x="11007867" y="3481167"/>
                  <a:pt x="11013643" y="3486274"/>
                </a:cubicBezTo>
                <a:cubicBezTo>
                  <a:pt x="11017913" y="3490041"/>
                  <a:pt x="11020047" y="3496529"/>
                  <a:pt x="11020047" y="3505738"/>
                </a:cubicBezTo>
                <a:cubicBezTo>
                  <a:pt x="11020047" y="3506575"/>
                  <a:pt x="11020005" y="3508542"/>
                  <a:pt x="11019921" y="3511640"/>
                </a:cubicBezTo>
                <a:cubicBezTo>
                  <a:pt x="11011299" y="3514653"/>
                  <a:pt x="10997863" y="3517248"/>
                  <a:pt x="10979613" y="3519425"/>
                </a:cubicBezTo>
                <a:cubicBezTo>
                  <a:pt x="10970655" y="3520513"/>
                  <a:pt x="10963957" y="3521644"/>
                  <a:pt x="10959521" y="3522816"/>
                </a:cubicBezTo>
                <a:cubicBezTo>
                  <a:pt x="10953493" y="3524490"/>
                  <a:pt x="10948073" y="3526960"/>
                  <a:pt x="10943259" y="3530224"/>
                </a:cubicBezTo>
                <a:cubicBezTo>
                  <a:pt x="10938445" y="3533489"/>
                  <a:pt x="10934553" y="3537822"/>
                  <a:pt x="10931581" y="3543221"/>
                </a:cubicBezTo>
                <a:cubicBezTo>
                  <a:pt x="10928609" y="3548621"/>
                  <a:pt x="10927123" y="3554586"/>
                  <a:pt x="10927123" y="3561116"/>
                </a:cubicBezTo>
                <a:cubicBezTo>
                  <a:pt x="10927123" y="3572250"/>
                  <a:pt x="10931057" y="3581396"/>
                  <a:pt x="10938927" y="3588553"/>
                </a:cubicBezTo>
                <a:cubicBezTo>
                  <a:pt x="10946795" y="3595711"/>
                  <a:pt x="10958055" y="3599290"/>
                  <a:pt x="10972706" y="3599290"/>
                </a:cubicBezTo>
                <a:cubicBezTo>
                  <a:pt x="10981579" y="3599290"/>
                  <a:pt x="10989889" y="3597825"/>
                  <a:pt x="10997632" y="3594895"/>
                </a:cubicBezTo>
                <a:cubicBezTo>
                  <a:pt x="11005376" y="3591965"/>
                  <a:pt x="11013433" y="3586942"/>
                  <a:pt x="11021805" y="3579826"/>
                </a:cubicBezTo>
                <a:cubicBezTo>
                  <a:pt x="11022475" y="3586105"/>
                  <a:pt x="11023981" y="3591588"/>
                  <a:pt x="11026326" y="3596276"/>
                </a:cubicBezTo>
                <a:lnTo>
                  <a:pt x="11049933" y="3596276"/>
                </a:lnTo>
                <a:cubicBezTo>
                  <a:pt x="11047087" y="3591169"/>
                  <a:pt x="11045183" y="3585833"/>
                  <a:pt x="11044220" y="3580266"/>
                </a:cubicBezTo>
                <a:cubicBezTo>
                  <a:pt x="11043257" y="3574698"/>
                  <a:pt x="11042776" y="3561409"/>
                  <a:pt x="11042776" y="3540396"/>
                </a:cubicBezTo>
                <a:lnTo>
                  <a:pt x="11042776" y="3510258"/>
                </a:lnTo>
                <a:cubicBezTo>
                  <a:pt x="11042776" y="3500212"/>
                  <a:pt x="11042399" y="3493264"/>
                  <a:pt x="11041646" y="3489413"/>
                </a:cubicBezTo>
                <a:cubicBezTo>
                  <a:pt x="11040307" y="3483218"/>
                  <a:pt x="11037963" y="3478090"/>
                  <a:pt x="11034613" y="3474030"/>
                </a:cubicBezTo>
                <a:cubicBezTo>
                  <a:pt x="11031265" y="3469970"/>
                  <a:pt x="11026033" y="3466600"/>
                  <a:pt x="11018917" y="3463922"/>
                </a:cubicBezTo>
                <a:cubicBezTo>
                  <a:pt x="11011801" y="3461243"/>
                  <a:pt x="11002551" y="3459903"/>
                  <a:pt x="10991165" y="3459903"/>
                </a:cubicBezTo>
                <a:close/>
                <a:moveTo>
                  <a:pt x="10851178" y="3459903"/>
                </a:moveTo>
                <a:cubicBezTo>
                  <a:pt x="10842472" y="3459903"/>
                  <a:pt x="10835063" y="3461598"/>
                  <a:pt x="10828952" y="3464989"/>
                </a:cubicBezTo>
                <a:cubicBezTo>
                  <a:pt x="10822841" y="3468379"/>
                  <a:pt x="10817357" y="3473465"/>
                  <a:pt x="10812501" y="3480246"/>
                </a:cubicBezTo>
                <a:lnTo>
                  <a:pt x="10812501" y="3462917"/>
                </a:lnTo>
                <a:lnTo>
                  <a:pt x="10791907" y="3462917"/>
                </a:lnTo>
                <a:lnTo>
                  <a:pt x="10791907" y="3647385"/>
                </a:lnTo>
                <a:lnTo>
                  <a:pt x="10814511" y="3647385"/>
                </a:lnTo>
                <a:lnTo>
                  <a:pt x="10814511" y="3582463"/>
                </a:lnTo>
                <a:cubicBezTo>
                  <a:pt x="10818362" y="3587319"/>
                  <a:pt x="10823280" y="3591337"/>
                  <a:pt x="10829266" y="3594518"/>
                </a:cubicBezTo>
                <a:cubicBezTo>
                  <a:pt x="10835251" y="3597699"/>
                  <a:pt x="10842011" y="3599290"/>
                  <a:pt x="10849546" y="3599290"/>
                </a:cubicBezTo>
                <a:cubicBezTo>
                  <a:pt x="10859843" y="3599290"/>
                  <a:pt x="10869659" y="3596381"/>
                  <a:pt x="10878993" y="3590563"/>
                </a:cubicBezTo>
                <a:cubicBezTo>
                  <a:pt x="10888327" y="3584744"/>
                  <a:pt x="10895443" y="3576373"/>
                  <a:pt x="10900341" y="3565448"/>
                </a:cubicBezTo>
                <a:cubicBezTo>
                  <a:pt x="10905238" y="3554523"/>
                  <a:pt x="10907687" y="3542238"/>
                  <a:pt x="10907687" y="3528592"/>
                </a:cubicBezTo>
                <a:cubicBezTo>
                  <a:pt x="10907687" y="3515867"/>
                  <a:pt x="10905468" y="3504168"/>
                  <a:pt x="10901031" y="3493494"/>
                </a:cubicBezTo>
                <a:cubicBezTo>
                  <a:pt x="10896594" y="3482820"/>
                  <a:pt x="10890023" y="3474553"/>
                  <a:pt x="10881316" y="3468693"/>
                </a:cubicBezTo>
                <a:cubicBezTo>
                  <a:pt x="10872609" y="3462833"/>
                  <a:pt x="10862564" y="3459903"/>
                  <a:pt x="10851178" y="3459903"/>
                </a:cubicBezTo>
                <a:close/>
                <a:moveTo>
                  <a:pt x="10369780" y="3459903"/>
                </a:moveTo>
                <a:cubicBezTo>
                  <a:pt x="10353288" y="3459903"/>
                  <a:pt x="10339307" y="3464842"/>
                  <a:pt x="10327838" y="3474721"/>
                </a:cubicBezTo>
                <a:cubicBezTo>
                  <a:pt x="10314109" y="3486608"/>
                  <a:pt x="10307244" y="3504900"/>
                  <a:pt x="10307244" y="3529597"/>
                </a:cubicBezTo>
                <a:cubicBezTo>
                  <a:pt x="10307244" y="3552116"/>
                  <a:pt x="10312999" y="3569362"/>
                  <a:pt x="10324511" y="3581333"/>
                </a:cubicBezTo>
                <a:cubicBezTo>
                  <a:pt x="10336021" y="3593304"/>
                  <a:pt x="10351111" y="3599290"/>
                  <a:pt x="10369780" y="3599290"/>
                </a:cubicBezTo>
                <a:cubicBezTo>
                  <a:pt x="10381416" y="3599290"/>
                  <a:pt x="10392153" y="3596569"/>
                  <a:pt x="10401989" y="3591128"/>
                </a:cubicBezTo>
                <a:cubicBezTo>
                  <a:pt x="10411826" y="3585686"/>
                  <a:pt x="10419319" y="3578047"/>
                  <a:pt x="10424467" y="3568210"/>
                </a:cubicBezTo>
                <a:cubicBezTo>
                  <a:pt x="10429616" y="3558374"/>
                  <a:pt x="10432190" y="3544875"/>
                  <a:pt x="10432190" y="3527713"/>
                </a:cubicBezTo>
                <a:cubicBezTo>
                  <a:pt x="10432190" y="3506533"/>
                  <a:pt x="10426372" y="3489936"/>
                  <a:pt x="10414735" y="3477923"/>
                </a:cubicBezTo>
                <a:cubicBezTo>
                  <a:pt x="10403099" y="3465910"/>
                  <a:pt x="10388113" y="3459903"/>
                  <a:pt x="10369780" y="3459903"/>
                </a:cubicBezTo>
                <a:close/>
                <a:moveTo>
                  <a:pt x="10084030" y="3459903"/>
                </a:moveTo>
                <a:cubicBezTo>
                  <a:pt x="10067538" y="3459903"/>
                  <a:pt x="10053557" y="3464842"/>
                  <a:pt x="10042088" y="3474721"/>
                </a:cubicBezTo>
                <a:cubicBezTo>
                  <a:pt x="10028359" y="3486608"/>
                  <a:pt x="10021494" y="3504900"/>
                  <a:pt x="10021494" y="3529597"/>
                </a:cubicBezTo>
                <a:cubicBezTo>
                  <a:pt x="10021494" y="3552116"/>
                  <a:pt x="10027249" y="3569362"/>
                  <a:pt x="10038761" y="3581333"/>
                </a:cubicBezTo>
                <a:cubicBezTo>
                  <a:pt x="10050271" y="3593304"/>
                  <a:pt x="10065361" y="3599290"/>
                  <a:pt x="10084030" y="3599290"/>
                </a:cubicBezTo>
                <a:cubicBezTo>
                  <a:pt x="10095666" y="3599290"/>
                  <a:pt x="10106403" y="3596569"/>
                  <a:pt x="10116239" y="3591128"/>
                </a:cubicBezTo>
                <a:cubicBezTo>
                  <a:pt x="10126076" y="3585686"/>
                  <a:pt x="10133569" y="3578047"/>
                  <a:pt x="10138717" y="3568210"/>
                </a:cubicBezTo>
                <a:cubicBezTo>
                  <a:pt x="10143866" y="3558374"/>
                  <a:pt x="10146440" y="3544875"/>
                  <a:pt x="10146440" y="3527713"/>
                </a:cubicBezTo>
                <a:cubicBezTo>
                  <a:pt x="10146440" y="3506533"/>
                  <a:pt x="10140622" y="3489936"/>
                  <a:pt x="10128985" y="3477923"/>
                </a:cubicBezTo>
                <a:cubicBezTo>
                  <a:pt x="10117349" y="3465910"/>
                  <a:pt x="10102363" y="3459903"/>
                  <a:pt x="10084030" y="3459903"/>
                </a:cubicBezTo>
                <a:close/>
                <a:moveTo>
                  <a:pt x="9836380" y="3459903"/>
                </a:moveTo>
                <a:cubicBezTo>
                  <a:pt x="9819888" y="3459903"/>
                  <a:pt x="9805907" y="3464842"/>
                  <a:pt x="9794438" y="3474721"/>
                </a:cubicBezTo>
                <a:cubicBezTo>
                  <a:pt x="9780709" y="3486608"/>
                  <a:pt x="9773844" y="3504900"/>
                  <a:pt x="9773844" y="3529597"/>
                </a:cubicBezTo>
                <a:cubicBezTo>
                  <a:pt x="9773844" y="3552116"/>
                  <a:pt x="9779599" y="3569362"/>
                  <a:pt x="9791111" y="3581333"/>
                </a:cubicBezTo>
                <a:cubicBezTo>
                  <a:pt x="9802621" y="3593304"/>
                  <a:pt x="9817711" y="3599290"/>
                  <a:pt x="9836380" y="3599290"/>
                </a:cubicBezTo>
                <a:cubicBezTo>
                  <a:pt x="9848016" y="3599290"/>
                  <a:pt x="9858753" y="3596569"/>
                  <a:pt x="9868589" y="3591128"/>
                </a:cubicBezTo>
                <a:cubicBezTo>
                  <a:pt x="9878426" y="3585686"/>
                  <a:pt x="9885919" y="3578047"/>
                  <a:pt x="9891067" y="3568210"/>
                </a:cubicBezTo>
                <a:cubicBezTo>
                  <a:pt x="9896216" y="3558374"/>
                  <a:pt x="9898790" y="3544875"/>
                  <a:pt x="9898790" y="3527713"/>
                </a:cubicBezTo>
                <a:cubicBezTo>
                  <a:pt x="9898790" y="3506533"/>
                  <a:pt x="9892972" y="3489936"/>
                  <a:pt x="9881335" y="3477923"/>
                </a:cubicBezTo>
                <a:cubicBezTo>
                  <a:pt x="9869699" y="3465910"/>
                  <a:pt x="9854713" y="3459903"/>
                  <a:pt x="9836380" y="3459903"/>
                </a:cubicBezTo>
                <a:close/>
                <a:moveTo>
                  <a:pt x="9709899" y="3459903"/>
                </a:moveTo>
                <a:cubicBezTo>
                  <a:pt x="9684282" y="3459903"/>
                  <a:pt x="9668125" y="3472419"/>
                  <a:pt x="9661428" y="3497450"/>
                </a:cubicBezTo>
                <a:lnTo>
                  <a:pt x="9682901" y="3500966"/>
                </a:lnTo>
                <a:cubicBezTo>
                  <a:pt x="9688007" y="3485981"/>
                  <a:pt x="9696923" y="3478488"/>
                  <a:pt x="9709648" y="3478488"/>
                </a:cubicBezTo>
                <a:cubicBezTo>
                  <a:pt x="9716094" y="3478488"/>
                  <a:pt x="9721347" y="3480309"/>
                  <a:pt x="9725407" y="3483951"/>
                </a:cubicBezTo>
                <a:cubicBezTo>
                  <a:pt x="9729468" y="3487592"/>
                  <a:pt x="9731498" y="3492469"/>
                  <a:pt x="9731498" y="3498580"/>
                </a:cubicBezTo>
                <a:cubicBezTo>
                  <a:pt x="9731498" y="3503603"/>
                  <a:pt x="9729949" y="3507789"/>
                  <a:pt x="9726851" y="3511137"/>
                </a:cubicBezTo>
                <a:cubicBezTo>
                  <a:pt x="9723754" y="3514486"/>
                  <a:pt x="9720468" y="3516495"/>
                  <a:pt x="9716994" y="3517165"/>
                </a:cubicBezTo>
                <a:cubicBezTo>
                  <a:pt x="9713520" y="3517834"/>
                  <a:pt x="9707011" y="3518211"/>
                  <a:pt x="9697467" y="3518295"/>
                </a:cubicBezTo>
                <a:lnTo>
                  <a:pt x="9697467" y="3536001"/>
                </a:lnTo>
                <a:cubicBezTo>
                  <a:pt x="9700146" y="3535917"/>
                  <a:pt x="9701863" y="3535875"/>
                  <a:pt x="9702616" y="3535875"/>
                </a:cubicBezTo>
                <a:cubicBezTo>
                  <a:pt x="9712076" y="3535875"/>
                  <a:pt x="9718605" y="3536357"/>
                  <a:pt x="9722205" y="3537319"/>
                </a:cubicBezTo>
                <a:cubicBezTo>
                  <a:pt x="9725805" y="3538282"/>
                  <a:pt x="9729196" y="3540689"/>
                  <a:pt x="9732377" y="3544540"/>
                </a:cubicBezTo>
                <a:cubicBezTo>
                  <a:pt x="9735558" y="3548391"/>
                  <a:pt x="9737149" y="3552911"/>
                  <a:pt x="9737149" y="3558102"/>
                </a:cubicBezTo>
                <a:cubicBezTo>
                  <a:pt x="9737149" y="3564799"/>
                  <a:pt x="9734616" y="3570303"/>
                  <a:pt x="9729551" y="3574615"/>
                </a:cubicBezTo>
                <a:cubicBezTo>
                  <a:pt x="9724487" y="3578926"/>
                  <a:pt x="9718145" y="3581082"/>
                  <a:pt x="9710527" y="3581082"/>
                </a:cubicBezTo>
                <a:cubicBezTo>
                  <a:pt x="9702909" y="3581082"/>
                  <a:pt x="9696149" y="3578738"/>
                  <a:pt x="9690247" y="3574050"/>
                </a:cubicBezTo>
                <a:cubicBezTo>
                  <a:pt x="9684345" y="3569362"/>
                  <a:pt x="9680431" y="3562748"/>
                  <a:pt x="9678506" y="3554209"/>
                </a:cubicBezTo>
                <a:lnTo>
                  <a:pt x="9657284" y="3558730"/>
                </a:lnTo>
                <a:cubicBezTo>
                  <a:pt x="9662139" y="3585770"/>
                  <a:pt x="9679761" y="3599290"/>
                  <a:pt x="9710150" y="3599290"/>
                </a:cubicBezTo>
                <a:cubicBezTo>
                  <a:pt x="9725805" y="3599290"/>
                  <a:pt x="9737986" y="3595565"/>
                  <a:pt x="9746692" y="3588114"/>
                </a:cubicBezTo>
                <a:cubicBezTo>
                  <a:pt x="9755399" y="3580663"/>
                  <a:pt x="9759752" y="3570952"/>
                  <a:pt x="9759752" y="3558981"/>
                </a:cubicBezTo>
                <a:cubicBezTo>
                  <a:pt x="9759752" y="3551363"/>
                  <a:pt x="9758077" y="3544770"/>
                  <a:pt x="9754729" y="3539203"/>
                </a:cubicBezTo>
                <a:cubicBezTo>
                  <a:pt x="9751380" y="3533636"/>
                  <a:pt x="9746357" y="3529052"/>
                  <a:pt x="9739660" y="3525453"/>
                </a:cubicBezTo>
                <a:cubicBezTo>
                  <a:pt x="9750208" y="3519007"/>
                  <a:pt x="9755483" y="3510342"/>
                  <a:pt x="9755483" y="3499459"/>
                </a:cubicBezTo>
                <a:cubicBezTo>
                  <a:pt x="9755483" y="3488660"/>
                  <a:pt x="9751443" y="3479367"/>
                  <a:pt x="9743365" y="3471582"/>
                </a:cubicBezTo>
                <a:cubicBezTo>
                  <a:pt x="9735286" y="3463796"/>
                  <a:pt x="9724131" y="3459903"/>
                  <a:pt x="9709899" y="3459903"/>
                </a:cubicBezTo>
                <a:close/>
                <a:moveTo>
                  <a:pt x="8428940" y="3459903"/>
                </a:moveTo>
                <a:cubicBezTo>
                  <a:pt x="8417471" y="3459903"/>
                  <a:pt x="8407383" y="3461473"/>
                  <a:pt x="8398677" y="3464612"/>
                </a:cubicBezTo>
                <a:cubicBezTo>
                  <a:pt x="8389971" y="3467752"/>
                  <a:pt x="8383315" y="3472230"/>
                  <a:pt x="8378711" y="3478049"/>
                </a:cubicBezTo>
                <a:cubicBezTo>
                  <a:pt x="8374106" y="3483867"/>
                  <a:pt x="8370799" y="3491506"/>
                  <a:pt x="8368790" y="3500966"/>
                </a:cubicBezTo>
                <a:lnTo>
                  <a:pt x="8390891" y="3503980"/>
                </a:lnTo>
                <a:cubicBezTo>
                  <a:pt x="8393319" y="3494520"/>
                  <a:pt x="8397065" y="3487927"/>
                  <a:pt x="8402130" y="3484202"/>
                </a:cubicBezTo>
                <a:cubicBezTo>
                  <a:pt x="8407195" y="3480476"/>
                  <a:pt x="8415043" y="3478614"/>
                  <a:pt x="8425675" y="3478614"/>
                </a:cubicBezTo>
                <a:cubicBezTo>
                  <a:pt x="8437061" y="3478614"/>
                  <a:pt x="8445642" y="3481167"/>
                  <a:pt x="8451418" y="3486274"/>
                </a:cubicBezTo>
                <a:cubicBezTo>
                  <a:pt x="8455687" y="3490041"/>
                  <a:pt x="8457822" y="3496529"/>
                  <a:pt x="8457822" y="3505738"/>
                </a:cubicBezTo>
                <a:cubicBezTo>
                  <a:pt x="8457822" y="3506575"/>
                  <a:pt x="8457780" y="3508542"/>
                  <a:pt x="8457697" y="3511640"/>
                </a:cubicBezTo>
                <a:cubicBezTo>
                  <a:pt x="8449074" y="3514653"/>
                  <a:pt x="8435637" y="3517248"/>
                  <a:pt x="8417387" y="3519425"/>
                </a:cubicBezTo>
                <a:cubicBezTo>
                  <a:pt x="8408430" y="3520513"/>
                  <a:pt x="8401733" y="3521644"/>
                  <a:pt x="8397296" y="3522816"/>
                </a:cubicBezTo>
                <a:cubicBezTo>
                  <a:pt x="8391268" y="3524490"/>
                  <a:pt x="8385847" y="3526960"/>
                  <a:pt x="8381034" y="3530224"/>
                </a:cubicBezTo>
                <a:cubicBezTo>
                  <a:pt x="8376220" y="3533489"/>
                  <a:pt x="8372327" y="3537822"/>
                  <a:pt x="8369355" y="3543221"/>
                </a:cubicBezTo>
                <a:cubicBezTo>
                  <a:pt x="8366383" y="3548621"/>
                  <a:pt x="8364898" y="3554586"/>
                  <a:pt x="8364898" y="3561116"/>
                </a:cubicBezTo>
                <a:cubicBezTo>
                  <a:pt x="8364898" y="3572250"/>
                  <a:pt x="8368832" y="3581396"/>
                  <a:pt x="8376701" y="3588553"/>
                </a:cubicBezTo>
                <a:cubicBezTo>
                  <a:pt x="8384571" y="3595711"/>
                  <a:pt x="8395831" y="3599290"/>
                  <a:pt x="8410481" y="3599290"/>
                </a:cubicBezTo>
                <a:cubicBezTo>
                  <a:pt x="8419355" y="3599290"/>
                  <a:pt x="8427663" y="3597825"/>
                  <a:pt x="8435407" y="3594895"/>
                </a:cubicBezTo>
                <a:cubicBezTo>
                  <a:pt x="8443151" y="3591965"/>
                  <a:pt x="8451209" y="3586942"/>
                  <a:pt x="8459580" y="3579826"/>
                </a:cubicBezTo>
                <a:cubicBezTo>
                  <a:pt x="8460250" y="3586105"/>
                  <a:pt x="8461757" y="3591588"/>
                  <a:pt x="8464101" y="3596276"/>
                </a:cubicBezTo>
                <a:lnTo>
                  <a:pt x="8487709" y="3596276"/>
                </a:lnTo>
                <a:cubicBezTo>
                  <a:pt x="8484862" y="3591169"/>
                  <a:pt x="8482958" y="3585833"/>
                  <a:pt x="8481995" y="3580266"/>
                </a:cubicBezTo>
                <a:cubicBezTo>
                  <a:pt x="8481032" y="3574698"/>
                  <a:pt x="8480551" y="3561409"/>
                  <a:pt x="8480551" y="3540396"/>
                </a:cubicBezTo>
                <a:lnTo>
                  <a:pt x="8480551" y="3510258"/>
                </a:lnTo>
                <a:cubicBezTo>
                  <a:pt x="8480551" y="3500212"/>
                  <a:pt x="8480174" y="3493264"/>
                  <a:pt x="8479421" y="3489413"/>
                </a:cubicBezTo>
                <a:cubicBezTo>
                  <a:pt x="8478081" y="3483218"/>
                  <a:pt x="8475737" y="3478090"/>
                  <a:pt x="8472389" y="3474030"/>
                </a:cubicBezTo>
                <a:cubicBezTo>
                  <a:pt x="8469040" y="3469970"/>
                  <a:pt x="8463808" y="3466600"/>
                  <a:pt x="8456692" y="3463922"/>
                </a:cubicBezTo>
                <a:cubicBezTo>
                  <a:pt x="8449576" y="3461243"/>
                  <a:pt x="8440325" y="3459903"/>
                  <a:pt x="8428940" y="3459903"/>
                </a:cubicBezTo>
                <a:close/>
                <a:moveTo>
                  <a:pt x="8283805" y="3459903"/>
                </a:moveTo>
                <a:cubicBezTo>
                  <a:pt x="8267313" y="3459903"/>
                  <a:pt x="8253332" y="3464842"/>
                  <a:pt x="8241863" y="3474721"/>
                </a:cubicBezTo>
                <a:cubicBezTo>
                  <a:pt x="8228134" y="3486608"/>
                  <a:pt x="8221269" y="3504900"/>
                  <a:pt x="8221269" y="3529597"/>
                </a:cubicBezTo>
                <a:cubicBezTo>
                  <a:pt x="8221269" y="3552116"/>
                  <a:pt x="8227025" y="3569362"/>
                  <a:pt x="8238535" y="3581333"/>
                </a:cubicBezTo>
                <a:cubicBezTo>
                  <a:pt x="8250046" y="3593304"/>
                  <a:pt x="8265136" y="3599290"/>
                  <a:pt x="8283805" y="3599290"/>
                </a:cubicBezTo>
                <a:cubicBezTo>
                  <a:pt x="8295441" y="3599290"/>
                  <a:pt x="8306178" y="3596569"/>
                  <a:pt x="8316015" y="3591128"/>
                </a:cubicBezTo>
                <a:cubicBezTo>
                  <a:pt x="8325851" y="3585686"/>
                  <a:pt x="8333344" y="3578047"/>
                  <a:pt x="8338492" y="3568210"/>
                </a:cubicBezTo>
                <a:cubicBezTo>
                  <a:pt x="8343641" y="3558374"/>
                  <a:pt x="8346215" y="3544875"/>
                  <a:pt x="8346215" y="3527713"/>
                </a:cubicBezTo>
                <a:cubicBezTo>
                  <a:pt x="8346215" y="3506533"/>
                  <a:pt x="8340397" y="3489936"/>
                  <a:pt x="8328760" y="3477923"/>
                </a:cubicBezTo>
                <a:cubicBezTo>
                  <a:pt x="8317124" y="3465910"/>
                  <a:pt x="8302139" y="3459903"/>
                  <a:pt x="8283805" y="3459903"/>
                </a:cubicBezTo>
                <a:close/>
                <a:moveTo>
                  <a:pt x="7847915" y="3459903"/>
                </a:moveTo>
                <a:cubicBezTo>
                  <a:pt x="7836446" y="3459903"/>
                  <a:pt x="7826358" y="3461473"/>
                  <a:pt x="7817652" y="3464612"/>
                </a:cubicBezTo>
                <a:cubicBezTo>
                  <a:pt x="7808946" y="3467752"/>
                  <a:pt x="7802290" y="3472230"/>
                  <a:pt x="7797686" y="3478049"/>
                </a:cubicBezTo>
                <a:cubicBezTo>
                  <a:pt x="7793081" y="3483867"/>
                  <a:pt x="7789775" y="3491506"/>
                  <a:pt x="7787766" y="3500966"/>
                </a:cubicBezTo>
                <a:lnTo>
                  <a:pt x="7809866" y="3503980"/>
                </a:lnTo>
                <a:cubicBezTo>
                  <a:pt x="7812294" y="3494520"/>
                  <a:pt x="7816041" y="3487927"/>
                  <a:pt x="7821105" y="3484202"/>
                </a:cubicBezTo>
                <a:cubicBezTo>
                  <a:pt x="7826170" y="3480476"/>
                  <a:pt x="7834018" y="3478614"/>
                  <a:pt x="7844650" y="3478614"/>
                </a:cubicBezTo>
                <a:cubicBezTo>
                  <a:pt x="7856036" y="3478614"/>
                  <a:pt x="7864617" y="3481167"/>
                  <a:pt x="7870393" y="3486274"/>
                </a:cubicBezTo>
                <a:cubicBezTo>
                  <a:pt x="7874663" y="3490041"/>
                  <a:pt x="7876797" y="3496529"/>
                  <a:pt x="7876797" y="3505738"/>
                </a:cubicBezTo>
                <a:cubicBezTo>
                  <a:pt x="7876797" y="3506575"/>
                  <a:pt x="7876755" y="3508542"/>
                  <a:pt x="7876672" y="3511640"/>
                </a:cubicBezTo>
                <a:cubicBezTo>
                  <a:pt x="7868049" y="3514653"/>
                  <a:pt x="7854613" y="3517248"/>
                  <a:pt x="7836363" y="3519425"/>
                </a:cubicBezTo>
                <a:cubicBezTo>
                  <a:pt x="7827405" y="3520513"/>
                  <a:pt x="7820708" y="3521644"/>
                  <a:pt x="7816271" y="3522816"/>
                </a:cubicBezTo>
                <a:cubicBezTo>
                  <a:pt x="7810243" y="3524490"/>
                  <a:pt x="7804823" y="3526960"/>
                  <a:pt x="7800009" y="3530224"/>
                </a:cubicBezTo>
                <a:cubicBezTo>
                  <a:pt x="7795195" y="3533489"/>
                  <a:pt x="7791302" y="3537822"/>
                  <a:pt x="7788331" y="3543221"/>
                </a:cubicBezTo>
                <a:cubicBezTo>
                  <a:pt x="7785359" y="3548621"/>
                  <a:pt x="7783873" y="3554586"/>
                  <a:pt x="7783873" y="3561116"/>
                </a:cubicBezTo>
                <a:cubicBezTo>
                  <a:pt x="7783873" y="3572250"/>
                  <a:pt x="7787807" y="3581396"/>
                  <a:pt x="7795677" y="3588553"/>
                </a:cubicBezTo>
                <a:cubicBezTo>
                  <a:pt x="7803546" y="3595711"/>
                  <a:pt x="7814806" y="3599290"/>
                  <a:pt x="7829456" y="3599290"/>
                </a:cubicBezTo>
                <a:cubicBezTo>
                  <a:pt x="7838330" y="3599290"/>
                  <a:pt x="7846639" y="3597825"/>
                  <a:pt x="7854382" y="3594895"/>
                </a:cubicBezTo>
                <a:cubicBezTo>
                  <a:pt x="7862126" y="3591965"/>
                  <a:pt x="7870184" y="3586942"/>
                  <a:pt x="7878555" y="3579826"/>
                </a:cubicBezTo>
                <a:cubicBezTo>
                  <a:pt x="7879225" y="3586105"/>
                  <a:pt x="7880732" y="3591588"/>
                  <a:pt x="7883076" y="3596276"/>
                </a:cubicBezTo>
                <a:lnTo>
                  <a:pt x="7906684" y="3596276"/>
                </a:lnTo>
                <a:cubicBezTo>
                  <a:pt x="7903837" y="3591169"/>
                  <a:pt x="7901933" y="3585833"/>
                  <a:pt x="7900970" y="3580266"/>
                </a:cubicBezTo>
                <a:cubicBezTo>
                  <a:pt x="7900007" y="3574698"/>
                  <a:pt x="7899526" y="3561409"/>
                  <a:pt x="7899526" y="3540396"/>
                </a:cubicBezTo>
                <a:lnTo>
                  <a:pt x="7899526" y="3510258"/>
                </a:lnTo>
                <a:cubicBezTo>
                  <a:pt x="7899526" y="3500212"/>
                  <a:pt x="7899149" y="3493264"/>
                  <a:pt x="7898396" y="3489413"/>
                </a:cubicBezTo>
                <a:cubicBezTo>
                  <a:pt x="7897056" y="3483218"/>
                  <a:pt x="7894712" y="3478090"/>
                  <a:pt x="7891364" y="3474030"/>
                </a:cubicBezTo>
                <a:cubicBezTo>
                  <a:pt x="7888015" y="3469970"/>
                  <a:pt x="7882783" y="3466600"/>
                  <a:pt x="7875667" y="3463922"/>
                </a:cubicBezTo>
                <a:cubicBezTo>
                  <a:pt x="7868551" y="3461243"/>
                  <a:pt x="7859301" y="3459903"/>
                  <a:pt x="7847915" y="3459903"/>
                </a:cubicBezTo>
                <a:close/>
                <a:moveTo>
                  <a:pt x="7707929" y="3459903"/>
                </a:moveTo>
                <a:cubicBezTo>
                  <a:pt x="7699222" y="3459903"/>
                  <a:pt x="7691813" y="3461598"/>
                  <a:pt x="7685702" y="3464989"/>
                </a:cubicBezTo>
                <a:cubicBezTo>
                  <a:pt x="7679591" y="3468379"/>
                  <a:pt x="7674107" y="3473465"/>
                  <a:pt x="7669252" y="3480246"/>
                </a:cubicBezTo>
                <a:lnTo>
                  <a:pt x="7669252" y="3462917"/>
                </a:lnTo>
                <a:lnTo>
                  <a:pt x="7648658" y="3462917"/>
                </a:lnTo>
                <a:lnTo>
                  <a:pt x="7648658" y="3647385"/>
                </a:lnTo>
                <a:lnTo>
                  <a:pt x="7671261" y="3647385"/>
                </a:lnTo>
                <a:lnTo>
                  <a:pt x="7671261" y="3582463"/>
                </a:lnTo>
                <a:cubicBezTo>
                  <a:pt x="7675112" y="3587319"/>
                  <a:pt x="7680030" y="3591337"/>
                  <a:pt x="7686016" y="3594518"/>
                </a:cubicBezTo>
                <a:cubicBezTo>
                  <a:pt x="7692002" y="3597699"/>
                  <a:pt x="7698762" y="3599290"/>
                  <a:pt x="7706296" y="3599290"/>
                </a:cubicBezTo>
                <a:cubicBezTo>
                  <a:pt x="7716593" y="3599290"/>
                  <a:pt x="7726409" y="3596381"/>
                  <a:pt x="7735743" y="3590563"/>
                </a:cubicBezTo>
                <a:cubicBezTo>
                  <a:pt x="7745077" y="3584744"/>
                  <a:pt x="7752193" y="3576373"/>
                  <a:pt x="7757091" y="3565448"/>
                </a:cubicBezTo>
                <a:cubicBezTo>
                  <a:pt x="7761988" y="3554523"/>
                  <a:pt x="7764437" y="3542238"/>
                  <a:pt x="7764437" y="3528592"/>
                </a:cubicBezTo>
                <a:cubicBezTo>
                  <a:pt x="7764437" y="3515867"/>
                  <a:pt x="7762218" y="3504168"/>
                  <a:pt x="7757781" y="3493494"/>
                </a:cubicBezTo>
                <a:cubicBezTo>
                  <a:pt x="7753344" y="3482820"/>
                  <a:pt x="7746773" y="3474553"/>
                  <a:pt x="7738066" y="3468693"/>
                </a:cubicBezTo>
                <a:cubicBezTo>
                  <a:pt x="7729360" y="3462833"/>
                  <a:pt x="7719314" y="3459903"/>
                  <a:pt x="7707929" y="3459903"/>
                </a:cubicBezTo>
                <a:close/>
                <a:moveTo>
                  <a:pt x="7507904" y="3459903"/>
                </a:moveTo>
                <a:cubicBezTo>
                  <a:pt x="7499197" y="3459903"/>
                  <a:pt x="7491788" y="3461598"/>
                  <a:pt x="7485677" y="3464989"/>
                </a:cubicBezTo>
                <a:cubicBezTo>
                  <a:pt x="7479566" y="3468379"/>
                  <a:pt x="7474082" y="3473465"/>
                  <a:pt x="7469227" y="3480246"/>
                </a:cubicBezTo>
                <a:lnTo>
                  <a:pt x="7469227" y="3462917"/>
                </a:lnTo>
                <a:lnTo>
                  <a:pt x="7448633" y="3462917"/>
                </a:lnTo>
                <a:lnTo>
                  <a:pt x="7448633" y="3647385"/>
                </a:lnTo>
                <a:lnTo>
                  <a:pt x="7471236" y="3647385"/>
                </a:lnTo>
                <a:lnTo>
                  <a:pt x="7471236" y="3582463"/>
                </a:lnTo>
                <a:cubicBezTo>
                  <a:pt x="7475087" y="3587319"/>
                  <a:pt x="7480005" y="3591337"/>
                  <a:pt x="7485991" y="3594518"/>
                </a:cubicBezTo>
                <a:cubicBezTo>
                  <a:pt x="7491977" y="3597699"/>
                  <a:pt x="7498737" y="3599290"/>
                  <a:pt x="7506271" y="3599290"/>
                </a:cubicBezTo>
                <a:cubicBezTo>
                  <a:pt x="7516568" y="3599290"/>
                  <a:pt x="7526384" y="3596381"/>
                  <a:pt x="7535718" y="3590563"/>
                </a:cubicBezTo>
                <a:cubicBezTo>
                  <a:pt x="7545052" y="3584744"/>
                  <a:pt x="7552168" y="3576373"/>
                  <a:pt x="7557066" y="3565448"/>
                </a:cubicBezTo>
                <a:cubicBezTo>
                  <a:pt x="7561963" y="3554523"/>
                  <a:pt x="7564412" y="3542238"/>
                  <a:pt x="7564412" y="3528592"/>
                </a:cubicBezTo>
                <a:cubicBezTo>
                  <a:pt x="7564412" y="3515867"/>
                  <a:pt x="7562193" y="3504168"/>
                  <a:pt x="7557756" y="3493494"/>
                </a:cubicBezTo>
                <a:cubicBezTo>
                  <a:pt x="7553319" y="3482820"/>
                  <a:pt x="7546748" y="3474553"/>
                  <a:pt x="7538041" y="3468693"/>
                </a:cubicBezTo>
                <a:cubicBezTo>
                  <a:pt x="7529335" y="3462833"/>
                  <a:pt x="7519289" y="3459903"/>
                  <a:pt x="7507904" y="3459903"/>
                </a:cubicBezTo>
                <a:close/>
                <a:moveTo>
                  <a:pt x="7360508" y="3459903"/>
                </a:moveTo>
                <a:cubicBezTo>
                  <a:pt x="7342090" y="3459903"/>
                  <a:pt x="7327105" y="3466098"/>
                  <a:pt x="7315552" y="3478488"/>
                </a:cubicBezTo>
                <a:cubicBezTo>
                  <a:pt x="7304000" y="3490878"/>
                  <a:pt x="7298223" y="3508291"/>
                  <a:pt x="7298223" y="3530727"/>
                </a:cubicBezTo>
                <a:cubicBezTo>
                  <a:pt x="7298223" y="3552409"/>
                  <a:pt x="7303937" y="3569257"/>
                  <a:pt x="7315364" y="3581270"/>
                </a:cubicBezTo>
                <a:cubicBezTo>
                  <a:pt x="7326791" y="3593283"/>
                  <a:pt x="7342258" y="3599290"/>
                  <a:pt x="7361764" y="3599290"/>
                </a:cubicBezTo>
                <a:cubicBezTo>
                  <a:pt x="7377251" y="3599290"/>
                  <a:pt x="7389976" y="3595523"/>
                  <a:pt x="7399938" y="3587988"/>
                </a:cubicBezTo>
                <a:cubicBezTo>
                  <a:pt x="7409900" y="3580454"/>
                  <a:pt x="7416723" y="3569864"/>
                  <a:pt x="7420407" y="3556218"/>
                </a:cubicBezTo>
                <a:lnTo>
                  <a:pt x="7397050" y="3553330"/>
                </a:lnTo>
                <a:cubicBezTo>
                  <a:pt x="7393617" y="3562874"/>
                  <a:pt x="7388971" y="3569822"/>
                  <a:pt x="7383111" y="3574175"/>
                </a:cubicBezTo>
                <a:cubicBezTo>
                  <a:pt x="7377251" y="3578528"/>
                  <a:pt x="7370177" y="3580705"/>
                  <a:pt x="7361889" y="3580705"/>
                </a:cubicBezTo>
                <a:cubicBezTo>
                  <a:pt x="7350755" y="3580705"/>
                  <a:pt x="7341463" y="3576812"/>
                  <a:pt x="7334012" y="3569027"/>
                </a:cubicBezTo>
                <a:cubicBezTo>
                  <a:pt x="7326561" y="3561241"/>
                  <a:pt x="7322417" y="3550023"/>
                  <a:pt x="7321580" y="3535373"/>
                </a:cubicBezTo>
                <a:lnTo>
                  <a:pt x="7421034" y="3535373"/>
                </a:lnTo>
                <a:cubicBezTo>
                  <a:pt x="7421118" y="3532694"/>
                  <a:pt x="7421160" y="3530685"/>
                  <a:pt x="7421160" y="3529345"/>
                </a:cubicBezTo>
                <a:cubicBezTo>
                  <a:pt x="7421160" y="3507328"/>
                  <a:pt x="7415509" y="3490250"/>
                  <a:pt x="7404208" y="3478111"/>
                </a:cubicBezTo>
                <a:cubicBezTo>
                  <a:pt x="7392906" y="3465973"/>
                  <a:pt x="7378339" y="3459903"/>
                  <a:pt x="7360508" y="3459903"/>
                </a:cubicBezTo>
                <a:close/>
                <a:moveTo>
                  <a:pt x="9690686" y="3232833"/>
                </a:moveTo>
                <a:lnTo>
                  <a:pt x="9718061" y="3232833"/>
                </a:lnTo>
                <a:cubicBezTo>
                  <a:pt x="9727856" y="3232833"/>
                  <a:pt x="9734972" y="3233315"/>
                  <a:pt x="9739409" y="3234277"/>
                </a:cubicBezTo>
                <a:cubicBezTo>
                  <a:pt x="9743846" y="3235240"/>
                  <a:pt x="9747446" y="3237542"/>
                  <a:pt x="9750208" y="3241184"/>
                </a:cubicBezTo>
                <a:cubicBezTo>
                  <a:pt x="9752971" y="3244826"/>
                  <a:pt x="9754352" y="3248781"/>
                  <a:pt x="9754352" y="3253051"/>
                </a:cubicBezTo>
                <a:cubicBezTo>
                  <a:pt x="9754101" y="3260334"/>
                  <a:pt x="9751589" y="3265462"/>
                  <a:pt x="9746818" y="3268433"/>
                </a:cubicBezTo>
                <a:cubicBezTo>
                  <a:pt x="9742046" y="3271405"/>
                  <a:pt x="9733256" y="3272891"/>
                  <a:pt x="9720447" y="3272891"/>
                </a:cubicBezTo>
                <a:lnTo>
                  <a:pt x="9690686" y="3272891"/>
                </a:lnTo>
                <a:close/>
                <a:moveTo>
                  <a:pt x="8328611" y="3232833"/>
                </a:moveTo>
                <a:lnTo>
                  <a:pt x="8355987" y="3232833"/>
                </a:lnTo>
                <a:cubicBezTo>
                  <a:pt x="8365781" y="3232833"/>
                  <a:pt x="8372897" y="3233315"/>
                  <a:pt x="8377334" y="3234277"/>
                </a:cubicBezTo>
                <a:cubicBezTo>
                  <a:pt x="8381771" y="3235240"/>
                  <a:pt x="8385371" y="3237542"/>
                  <a:pt x="8388133" y="3241184"/>
                </a:cubicBezTo>
                <a:cubicBezTo>
                  <a:pt x="8390896" y="3244826"/>
                  <a:pt x="8392277" y="3248781"/>
                  <a:pt x="8392277" y="3253051"/>
                </a:cubicBezTo>
                <a:cubicBezTo>
                  <a:pt x="8392026" y="3260334"/>
                  <a:pt x="8389515" y="3265462"/>
                  <a:pt x="8384743" y="3268433"/>
                </a:cubicBezTo>
                <a:cubicBezTo>
                  <a:pt x="8379971" y="3271405"/>
                  <a:pt x="8371181" y="3272891"/>
                  <a:pt x="8358373" y="3272891"/>
                </a:cubicBezTo>
                <a:lnTo>
                  <a:pt x="8328611" y="3272891"/>
                </a:lnTo>
                <a:close/>
                <a:moveTo>
                  <a:pt x="10390425" y="3176827"/>
                </a:moveTo>
                <a:lnTo>
                  <a:pt x="10442036" y="3176827"/>
                </a:lnTo>
                <a:lnTo>
                  <a:pt x="10442036" y="3272891"/>
                </a:lnTo>
                <a:lnTo>
                  <a:pt x="10370333" y="3272891"/>
                </a:lnTo>
                <a:cubicBezTo>
                  <a:pt x="10382053" y="3252130"/>
                  <a:pt x="10388751" y="3220109"/>
                  <a:pt x="10390425" y="3176827"/>
                </a:cubicBezTo>
                <a:close/>
                <a:moveTo>
                  <a:pt x="9690686" y="3176827"/>
                </a:moveTo>
                <a:lnTo>
                  <a:pt x="9715550" y="3176827"/>
                </a:lnTo>
                <a:cubicBezTo>
                  <a:pt x="9727605" y="3176827"/>
                  <a:pt x="9736123" y="3178209"/>
                  <a:pt x="9741104" y="3180971"/>
                </a:cubicBezTo>
                <a:cubicBezTo>
                  <a:pt x="9746085" y="3183734"/>
                  <a:pt x="9748576" y="3188631"/>
                  <a:pt x="9748576" y="3195663"/>
                </a:cubicBezTo>
                <a:cubicBezTo>
                  <a:pt x="9748576" y="3199933"/>
                  <a:pt x="9747153" y="3203596"/>
                  <a:pt x="9744306" y="3206651"/>
                </a:cubicBezTo>
                <a:cubicBezTo>
                  <a:pt x="9741460" y="3209707"/>
                  <a:pt x="9738237" y="3211737"/>
                  <a:pt x="9734637" y="3212741"/>
                </a:cubicBezTo>
                <a:cubicBezTo>
                  <a:pt x="9731037" y="3213746"/>
                  <a:pt x="9724424" y="3214248"/>
                  <a:pt x="9714797" y="3214248"/>
                </a:cubicBezTo>
                <a:lnTo>
                  <a:pt x="9690686" y="3214248"/>
                </a:lnTo>
                <a:close/>
                <a:moveTo>
                  <a:pt x="8328611" y="3176827"/>
                </a:moveTo>
                <a:lnTo>
                  <a:pt x="8353475" y="3176827"/>
                </a:lnTo>
                <a:cubicBezTo>
                  <a:pt x="8365530" y="3176827"/>
                  <a:pt x="8374048" y="3178209"/>
                  <a:pt x="8379029" y="3180971"/>
                </a:cubicBezTo>
                <a:cubicBezTo>
                  <a:pt x="8384010" y="3183734"/>
                  <a:pt x="8386501" y="3188631"/>
                  <a:pt x="8386501" y="3195663"/>
                </a:cubicBezTo>
                <a:cubicBezTo>
                  <a:pt x="8386501" y="3199933"/>
                  <a:pt x="8385078" y="3203596"/>
                  <a:pt x="8382231" y="3206651"/>
                </a:cubicBezTo>
                <a:cubicBezTo>
                  <a:pt x="8379385" y="3209707"/>
                  <a:pt x="8376162" y="3211737"/>
                  <a:pt x="8372562" y="3212741"/>
                </a:cubicBezTo>
                <a:cubicBezTo>
                  <a:pt x="8368962" y="3213746"/>
                  <a:pt x="8362349" y="3214248"/>
                  <a:pt x="8352721" y="3214248"/>
                </a:cubicBezTo>
                <a:lnTo>
                  <a:pt x="8328611" y="3214248"/>
                </a:lnTo>
                <a:close/>
                <a:moveTo>
                  <a:pt x="9579205" y="3173814"/>
                </a:moveTo>
                <a:cubicBezTo>
                  <a:pt x="9590339" y="3173814"/>
                  <a:pt x="9599653" y="3178062"/>
                  <a:pt x="9607145" y="3186559"/>
                </a:cubicBezTo>
                <a:cubicBezTo>
                  <a:pt x="9614637" y="3195057"/>
                  <a:pt x="9618384" y="3207551"/>
                  <a:pt x="9618384" y="3224043"/>
                </a:cubicBezTo>
                <a:cubicBezTo>
                  <a:pt x="9618384" y="3241540"/>
                  <a:pt x="9614659" y="3254558"/>
                  <a:pt x="9607208" y="3263097"/>
                </a:cubicBezTo>
                <a:cubicBezTo>
                  <a:pt x="9599757" y="3271636"/>
                  <a:pt x="9590423" y="3275905"/>
                  <a:pt x="9579205" y="3275905"/>
                </a:cubicBezTo>
                <a:cubicBezTo>
                  <a:pt x="9567903" y="3275905"/>
                  <a:pt x="9558527" y="3271656"/>
                  <a:pt x="9551076" y="3263159"/>
                </a:cubicBezTo>
                <a:cubicBezTo>
                  <a:pt x="9543625" y="3254662"/>
                  <a:pt x="9539900" y="3241875"/>
                  <a:pt x="9539900" y="3224797"/>
                </a:cubicBezTo>
                <a:cubicBezTo>
                  <a:pt x="9539900" y="3207719"/>
                  <a:pt x="9543625" y="3194952"/>
                  <a:pt x="9551076" y="3186497"/>
                </a:cubicBezTo>
                <a:cubicBezTo>
                  <a:pt x="9558527" y="3178041"/>
                  <a:pt x="9567903" y="3173814"/>
                  <a:pt x="9579205" y="3173814"/>
                </a:cubicBezTo>
                <a:close/>
                <a:moveTo>
                  <a:pt x="9293455" y="3173814"/>
                </a:moveTo>
                <a:cubicBezTo>
                  <a:pt x="9304589" y="3173814"/>
                  <a:pt x="9313903" y="3178062"/>
                  <a:pt x="9321395" y="3186559"/>
                </a:cubicBezTo>
                <a:cubicBezTo>
                  <a:pt x="9328887" y="3195057"/>
                  <a:pt x="9332634" y="3207551"/>
                  <a:pt x="9332634" y="3224043"/>
                </a:cubicBezTo>
                <a:cubicBezTo>
                  <a:pt x="9332634" y="3241540"/>
                  <a:pt x="9328909" y="3254558"/>
                  <a:pt x="9321458" y="3263097"/>
                </a:cubicBezTo>
                <a:cubicBezTo>
                  <a:pt x="9314007" y="3271636"/>
                  <a:pt x="9304673" y="3275905"/>
                  <a:pt x="9293455" y="3275905"/>
                </a:cubicBezTo>
                <a:cubicBezTo>
                  <a:pt x="9282153" y="3275905"/>
                  <a:pt x="9272777" y="3271656"/>
                  <a:pt x="9265326" y="3263159"/>
                </a:cubicBezTo>
                <a:cubicBezTo>
                  <a:pt x="9257875" y="3254662"/>
                  <a:pt x="9254150" y="3241875"/>
                  <a:pt x="9254150" y="3224797"/>
                </a:cubicBezTo>
                <a:cubicBezTo>
                  <a:pt x="9254150" y="3207719"/>
                  <a:pt x="9257875" y="3194952"/>
                  <a:pt x="9265326" y="3186497"/>
                </a:cubicBezTo>
                <a:cubicBezTo>
                  <a:pt x="9272777" y="3178041"/>
                  <a:pt x="9282153" y="3173814"/>
                  <a:pt x="9293455" y="3173814"/>
                </a:cubicBezTo>
                <a:close/>
                <a:moveTo>
                  <a:pt x="9045805" y="3173814"/>
                </a:moveTo>
                <a:cubicBezTo>
                  <a:pt x="9056939" y="3173814"/>
                  <a:pt x="9066253" y="3178062"/>
                  <a:pt x="9073745" y="3186559"/>
                </a:cubicBezTo>
                <a:cubicBezTo>
                  <a:pt x="9081237" y="3195057"/>
                  <a:pt x="9084984" y="3207551"/>
                  <a:pt x="9084984" y="3224043"/>
                </a:cubicBezTo>
                <a:cubicBezTo>
                  <a:pt x="9084984" y="3241540"/>
                  <a:pt x="9081259" y="3254558"/>
                  <a:pt x="9073808" y="3263097"/>
                </a:cubicBezTo>
                <a:cubicBezTo>
                  <a:pt x="9066357" y="3271636"/>
                  <a:pt x="9057023" y="3275905"/>
                  <a:pt x="9045805" y="3275905"/>
                </a:cubicBezTo>
                <a:cubicBezTo>
                  <a:pt x="9034503" y="3275905"/>
                  <a:pt x="9025127" y="3271656"/>
                  <a:pt x="9017676" y="3263159"/>
                </a:cubicBezTo>
                <a:cubicBezTo>
                  <a:pt x="9010226" y="3254662"/>
                  <a:pt x="9006500" y="3241875"/>
                  <a:pt x="9006500" y="3224797"/>
                </a:cubicBezTo>
                <a:cubicBezTo>
                  <a:pt x="9006500" y="3207719"/>
                  <a:pt x="9010226" y="3194952"/>
                  <a:pt x="9017676" y="3186497"/>
                </a:cubicBezTo>
                <a:cubicBezTo>
                  <a:pt x="9025127" y="3178041"/>
                  <a:pt x="9034503" y="3173814"/>
                  <a:pt x="9045805" y="3173814"/>
                </a:cubicBezTo>
                <a:close/>
                <a:moveTo>
                  <a:pt x="8217130" y="3173814"/>
                </a:moveTo>
                <a:cubicBezTo>
                  <a:pt x="8228264" y="3173814"/>
                  <a:pt x="8237577" y="3178062"/>
                  <a:pt x="8245070" y="3186559"/>
                </a:cubicBezTo>
                <a:cubicBezTo>
                  <a:pt x="8252563" y="3195057"/>
                  <a:pt x="8256309" y="3207551"/>
                  <a:pt x="8256309" y="3224043"/>
                </a:cubicBezTo>
                <a:cubicBezTo>
                  <a:pt x="8256309" y="3241540"/>
                  <a:pt x="8252583" y="3254558"/>
                  <a:pt x="8245133" y="3263097"/>
                </a:cubicBezTo>
                <a:cubicBezTo>
                  <a:pt x="8237682" y="3271636"/>
                  <a:pt x="8228348" y="3275905"/>
                  <a:pt x="8217130" y="3275905"/>
                </a:cubicBezTo>
                <a:cubicBezTo>
                  <a:pt x="8205828" y="3275905"/>
                  <a:pt x="8196452" y="3271656"/>
                  <a:pt x="8189001" y="3263159"/>
                </a:cubicBezTo>
                <a:cubicBezTo>
                  <a:pt x="8181551" y="3254662"/>
                  <a:pt x="8177825" y="3241875"/>
                  <a:pt x="8177825" y="3224797"/>
                </a:cubicBezTo>
                <a:cubicBezTo>
                  <a:pt x="8177825" y="3207719"/>
                  <a:pt x="8181551" y="3194952"/>
                  <a:pt x="8189001" y="3186497"/>
                </a:cubicBezTo>
                <a:cubicBezTo>
                  <a:pt x="8196452" y="3178041"/>
                  <a:pt x="8205828" y="3173814"/>
                  <a:pt x="8217130" y="3173814"/>
                </a:cubicBezTo>
                <a:close/>
                <a:moveTo>
                  <a:pt x="7931380" y="3173814"/>
                </a:moveTo>
                <a:cubicBezTo>
                  <a:pt x="7942514" y="3173814"/>
                  <a:pt x="7951828" y="3178062"/>
                  <a:pt x="7959320" y="3186559"/>
                </a:cubicBezTo>
                <a:cubicBezTo>
                  <a:pt x="7966813" y="3195057"/>
                  <a:pt x="7970559" y="3207551"/>
                  <a:pt x="7970559" y="3224043"/>
                </a:cubicBezTo>
                <a:cubicBezTo>
                  <a:pt x="7970559" y="3241540"/>
                  <a:pt x="7966834" y="3254558"/>
                  <a:pt x="7959383" y="3263097"/>
                </a:cubicBezTo>
                <a:cubicBezTo>
                  <a:pt x="7951932" y="3271636"/>
                  <a:pt x="7942598" y="3275905"/>
                  <a:pt x="7931380" y="3275905"/>
                </a:cubicBezTo>
                <a:cubicBezTo>
                  <a:pt x="7920078" y="3275905"/>
                  <a:pt x="7910702" y="3271656"/>
                  <a:pt x="7903251" y="3263159"/>
                </a:cubicBezTo>
                <a:cubicBezTo>
                  <a:pt x="7895801" y="3254662"/>
                  <a:pt x="7892075" y="3241875"/>
                  <a:pt x="7892075" y="3224797"/>
                </a:cubicBezTo>
                <a:cubicBezTo>
                  <a:pt x="7892075" y="3207719"/>
                  <a:pt x="7895801" y="3194952"/>
                  <a:pt x="7903251" y="3186497"/>
                </a:cubicBezTo>
                <a:cubicBezTo>
                  <a:pt x="7910702" y="3178041"/>
                  <a:pt x="7920078" y="3173814"/>
                  <a:pt x="7931380" y="3173814"/>
                </a:cubicBezTo>
                <a:close/>
                <a:moveTo>
                  <a:pt x="10846909" y="3173688"/>
                </a:moveTo>
                <a:cubicBezTo>
                  <a:pt x="10858378" y="3173688"/>
                  <a:pt x="10867712" y="3178041"/>
                  <a:pt x="10874912" y="3186748"/>
                </a:cubicBezTo>
                <a:cubicBezTo>
                  <a:pt x="10879600" y="3192357"/>
                  <a:pt x="10882446" y="3200770"/>
                  <a:pt x="10883451" y="3211988"/>
                </a:cubicBezTo>
                <a:lnTo>
                  <a:pt x="10808985" y="3211988"/>
                </a:lnTo>
                <a:cubicBezTo>
                  <a:pt x="10809739" y="3200352"/>
                  <a:pt x="10813653" y="3191059"/>
                  <a:pt x="10820727" y="3184111"/>
                </a:cubicBezTo>
                <a:cubicBezTo>
                  <a:pt x="10827801" y="3177162"/>
                  <a:pt x="10836528" y="3173688"/>
                  <a:pt x="10846909" y="3173688"/>
                </a:cubicBezTo>
                <a:close/>
                <a:moveTo>
                  <a:pt x="10561159" y="3173688"/>
                </a:moveTo>
                <a:cubicBezTo>
                  <a:pt x="10572628" y="3173688"/>
                  <a:pt x="10581962" y="3178041"/>
                  <a:pt x="10589162" y="3186748"/>
                </a:cubicBezTo>
                <a:cubicBezTo>
                  <a:pt x="10593850" y="3192357"/>
                  <a:pt x="10596696" y="3200770"/>
                  <a:pt x="10597701" y="3211988"/>
                </a:cubicBezTo>
                <a:lnTo>
                  <a:pt x="10523235" y="3211988"/>
                </a:lnTo>
                <a:cubicBezTo>
                  <a:pt x="10523989" y="3200352"/>
                  <a:pt x="10527903" y="3191059"/>
                  <a:pt x="10534977" y="3184111"/>
                </a:cubicBezTo>
                <a:cubicBezTo>
                  <a:pt x="10542051" y="3177162"/>
                  <a:pt x="10550778" y="3173688"/>
                  <a:pt x="10561159" y="3173688"/>
                </a:cubicBezTo>
                <a:close/>
                <a:moveTo>
                  <a:pt x="7389334" y="3173688"/>
                </a:moveTo>
                <a:cubicBezTo>
                  <a:pt x="7400803" y="3173688"/>
                  <a:pt x="7410137" y="3178041"/>
                  <a:pt x="7417337" y="3186748"/>
                </a:cubicBezTo>
                <a:cubicBezTo>
                  <a:pt x="7422025" y="3192357"/>
                  <a:pt x="7424871" y="3200770"/>
                  <a:pt x="7425876" y="3211988"/>
                </a:cubicBezTo>
                <a:lnTo>
                  <a:pt x="7351411" y="3211988"/>
                </a:lnTo>
                <a:cubicBezTo>
                  <a:pt x="7352164" y="3200352"/>
                  <a:pt x="7356078" y="3191059"/>
                  <a:pt x="7363152" y="3184111"/>
                </a:cubicBezTo>
                <a:cubicBezTo>
                  <a:pt x="7370226" y="3177162"/>
                  <a:pt x="7378953" y="3173688"/>
                  <a:pt x="7389334" y="3173688"/>
                </a:cubicBezTo>
                <a:close/>
                <a:moveTo>
                  <a:pt x="10067993" y="3172809"/>
                </a:moveTo>
                <a:cubicBezTo>
                  <a:pt x="10077705" y="3172809"/>
                  <a:pt x="10086055" y="3177037"/>
                  <a:pt x="10093045" y="3185492"/>
                </a:cubicBezTo>
                <a:cubicBezTo>
                  <a:pt x="10100036" y="3193947"/>
                  <a:pt x="10103531" y="3206672"/>
                  <a:pt x="10103531" y="3223666"/>
                </a:cubicBezTo>
                <a:cubicBezTo>
                  <a:pt x="10103531" y="3241498"/>
                  <a:pt x="10099952" y="3254662"/>
                  <a:pt x="10092794" y="3263159"/>
                </a:cubicBezTo>
                <a:cubicBezTo>
                  <a:pt x="10085637" y="3271656"/>
                  <a:pt x="10077035" y="3275905"/>
                  <a:pt x="10066989" y="3275905"/>
                </a:cubicBezTo>
                <a:cubicBezTo>
                  <a:pt x="10057111" y="3275905"/>
                  <a:pt x="10048697" y="3271803"/>
                  <a:pt x="10041749" y="3263599"/>
                </a:cubicBezTo>
                <a:cubicBezTo>
                  <a:pt x="10034800" y="3255395"/>
                  <a:pt x="10031326" y="3242712"/>
                  <a:pt x="10031326" y="3225550"/>
                </a:cubicBezTo>
                <a:cubicBezTo>
                  <a:pt x="10031326" y="3208388"/>
                  <a:pt x="10035031" y="3195308"/>
                  <a:pt x="10042439" y="3186308"/>
                </a:cubicBezTo>
                <a:cubicBezTo>
                  <a:pt x="10049848" y="3177309"/>
                  <a:pt x="10058366" y="3172809"/>
                  <a:pt x="10067993" y="3172809"/>
                </a:cubicBezTo>
                <a:close/>
                <a:moveTo>
                  <a:pt x="8905944" y="3172809"/>
                </a:moveTo>
                <a:cubicBezTo>
                  <a:pt x="8915655" y="3172809"/>
                  <a:pt x="8924005" y="3177037"/>
                  <a:pt x="8930996" y="3185492"/>
                </a:cubicBezTo>
                <a:cubicBezTo>
                  <a:pt x="8937986" y="3193947"/>
                  <a:pt x="8941481" y="3206672"/>
                  <a:pt x="8941481" y="3223666"/>
                </a:cubicBezTo>
                <a:cubicBezTo>
                  <a:pt x="8941481" y="3241498"/>
                  <a:pt x="8937902" y="3254662"/>
                  <a:pt x="8930744" y="3263159"/>
                </a:cubicBezTo>
                <a:cubicBezTo>
                  <a:pt x="8923587" y="3271656"/>
                  <a:pt x="8914985" y="3275905"/>
                  <a:pt x="8904939" y="3275905"/>
                </a:cubicBezTo>
                <a:cubicBezTo>
                  <a:pt x="8895061" y="3275905"/>
                  <a:pt x="8886647" y="3271803"/>
                  <a:pt x="8879699" y="3263599"/>
                </a:cubicBezTo>
                <a:cubicBezTo>
                  <a:pt x="8872750" y="3255395"/>
                  <a:pt x="8869276" y="3242712"/>
                  <a:pt x="8869276" y="3225550"/>
                </a:cubicBezTo>
                <a:cubicBezTo>
                  <a:pt x="8869276" y="3208388"/>
                  <a:pt x="8872981" y="3195308"/>
                  <a:pt x="8880389" y="3186308"/>
                </a:cubicBezTo>
                <a:cubicBezTo>
                  <a:pt x="8887798" y="3177309"/>
                  <a:pt x="8896316" y="3172809"/>
                  <a:pt x="8905944" y="3172809"/>
                </a:cubicBezTo>
                <a:close/>
                <a:moveTo>
                  <a:pt x="7791519" y="3172809"/>
                </a:moveTo>
                <a:cubicBezTo>
                  <a:pt x="7801230" y="3172809"/>
                  <a:pt x="7809580" y="3177037"/>
                  <a:pt x="7816571" y="3185492"/>
                </a:cubicBezTo>
                <a:cubicBezTo>
                  <a:pt x="7823561" y="3193947"/>
                  <a:pt x="7827056" y="3206672"/>
                  <a:pt x="7827056" y="3223666"/>
                </a:cubicBezTo>
                <a:cubicBezTo>
                  <a:pt x="7827056" y="3241498"/>
                  <a:pt x="7823477" y="3254662"/>
                  <a:pt x="7816320" y="3263159"/>
                </a:cubicBezTo>
                <a:cubicBezTo>
                  <a:pt x="7809162" y="3271656"/>
                  <a:pt x="7800560" y="3275905"/>
                  <a:pt x="7790514" y="3275905"/>
                </a:cubicBezTo>
                <a:cubicBezTo>
                  <a:pt x="7780636" y="3275905"/>
                  <a:pt x="7772222" y="3271803"/>
                  <a:pt x="7765274" y="3263599"/>
                </a:cubicBezTo>
                <a:cubicBezTo>
                  <a:pt x="7758325" y="3255395"/>
                  <a:pt x="7754851" y="3242712"/>
                  <a:pt x="7754851" y="3225550"/>
                </a:cubicBezTo>
                <a:cubicBezTo>
                  <a:pt x="7754851" y="3208388"/>
                  <a:pt x="7758556" y="3195308"/>
                  <a:pt x="7765965" y="3186308"/>
                </a:cubicBezTo>
                <a:cubicBezTo>
                  <a:pt x="7773373" y="3177309"/>
                  <a:pt x="7781892" y="3172809"/>
                  <a:pt x="7791519" y="3172809"/>
                </a:cubicBezTo>
                <a:close/>
                <a:moveTo>
                  <a:pt x="11220533" y="3158117"/>
                </a:moveTo>
                <a:lnTo>
                  <a:pt x="11220533" y="3291476"/>
                </a:lnTo>
                <a:lnTo>
                  <a:pt x="11244894" y="3291476"/>
                </a:lnTo>
                <a:lnTo>
                  <a:pt x="11307555" y="3190389"/>
                </a:lnTo>
                <a:lnTo>
                  <a:pt x="11307555" y="3291476"/>
                </a:lnTo>
                <a:lnTo>
                  <a:pt x="11330158" y="3291476"/>
                </a:lnTo>
                <a:lnTo>
                  <a:pt x="11330158" y="3158117"/>
                </a:lnTo>
                <a:lnTo>
                  <a:pt x="11305797" y="3158117"/>
                </a:lnTo>
                <a:lnTo>
                  <a:pt x="11243136" y="3259832"/>
                </a:lnTo>
                <a:lnTo>
                  <a:pt x="11243136" y="3158117"/>
                </a:lnTo>
                <a:close/>
                <a:moveTo>
                  <a:pt x="11077657" y="3158117"/>
                </a:moveTo>
                <a:lnTo>
                  <a:pt x="11077657" y="3291476"/>
                </a:lnTo>
                <a:lnTo>
                  <a:pt x="11102019" y="3291476"/>
                </a:lnTo>
                <a:lnTo>
                  <a:pt x="11164680" y="3190389"/>
                </a:lnTo>
                <a:lnTo>
                  <a:pt x="11164680" y="3291476"/>
                </a:lnTo>
                <a:lnTo>
                  <a:pt x="11187283" y="3291476"/>
                </a:lnTo>
                <a:lnTo>
                  <a:pt x="11187283" y="3158117"/>
                </a:lnTo>
                <a:lnTo>
                  <a:pt x="11162922" y="3158117"/>
                </a:lnTo>
                <a:lnTo>
                  <a:pt x="11100261" y="3259832"/>
                </a:lnTo>
                <a:lnTo>
                  <a:pt x="11100261" y="3158117"/>
                </a:lnTo>
                <a:close/>
                <a:moveTo>
                  <a:pt x="10934908" y="3158117"/>
                </a:moveTo>
                <a:lnTo>
                  <a:pt x="10934908" y="3291476"/>
                </a:lnTo>
                <a:lnTo>
                  <a:pt x="10957511" y="3291476"/>
                </a:lnTo>
                <a:lnTo>
                  <a:pt x="10957511" y="3232331"/>
                </a:lnTo>
                <a:lnTo>
                  <a:pt x="11020173" y="3232331"/>
                </a:lnTo>
                <a:lnTo>
                  <a:pt x="11020173" y="3291476"/>
                </a:lnTo>
                <a:lnTo>
                  <a:pt x="11042776" y="3291476"/>
                </a:lnTo>
                <a:lnTo>
                  <a:pt x="11042776" y="3158117"/>
                </a:lnTo>
                <a:lnTo>
                  <a:pt x="11020173" y="3158117"/>
                </a:lnTo>
                <a:lnTo>
                  <a:pt x="11020173" y="3213621"/>
                </a:lnTo>
                <a:lnTo>
                  <a:pt x="10957511" y="3213621"/>
                </a:lnTo>
                <a:lnTo>
                  <a:pt x="10957511" y="3158117"/>
                </a:lnTo>
                <a:close/>
                <a:moveTo>
                  <a:pt x="10650558" y="3158117"/>
                </a:moveTo>
                <a:lnTo>
                  <a:pt x="10650558" y="3246019"/>
                </a:lnTo>
                <a:cubicBezTo>
                  <a:pt x="10650558" y="3257571"/>
                  <a:pt x="10650223" y="3264394"/>
                  <a:pt x="10649553" y="3266487"/>
                </a:cubicBezTo>
                <a:cubicBezTo>
                  <a:pt x="10648884" y="3268580"/>
                  <a:pt x="10647544" y="3270108"/>
                  <a:pt x="10645535" y="3271071"/>
                </a:cubicBezTo>
                <a:cubicBezTo>
                  <a:pt x="10643526" y="3272033"/>
                  <a:pt x="10640177" y="3272515"/>
                  <a:pt x="10635489" y="3272515"/>
                </a:cubicBezTo>
                <a:lnTo>
                  <a:pt x="10625569" y="3272515"/>
                </a:lnTo>
                <a:lnTo>
                  <a:pt x="10625569" y="3291351"/>
                </a:lnTo>
                <a:cubicBezTo>
                  <a:pt x="10632433" y="3292020"/>
                  <a:pt x="10638503" y="3292355"/>
                  <a:pt x="10643777" y="3292355"/>
                </a:cubicBezTo>
                <a:cubicBezTo>
                  <a:pt x="10652316" y="3292355"/>
                  <a:pt x="10658846" y="3290513"/>
                  <a:pt x="10663367" y="3286830"/>
                </a:cubicBezTo>
                <a:cubicBezTo>
                  <a:pt x="10667887" y="3283146"/>
                  <a:pt x="10670650" y="3278835"/>
                  <a:pt x="10671655" y="3273896"/>
                </a:cubicBezTo>
                <a:cubicBezTo>
                  <a:pt x="10672659" y="3268957"/>
                  <a:pt x="10673161" y="3258743"/>
                  <a:pt x="10673161" y="3243256"/>
                </a:cubicBezTo>
                <a:lnTo>
                  <a:pt x="10673161" y="3176827"/>
                </a:lnTo>
                <a:lnTo>
                  <a:pt x="10733060" y="3176827"/>
                </a:lnTo>
                <a:lnTo>
                  <a:pt x="10733060" y="3291476"/>
                </a:lnTo>
                <a:lnTo>
                  <a:pt x="10755538" y="3291476"/>
                </a:lnTo>
                <a:lnTo>
                  <a:pt x="10755538" y="3158117"/>
                </a:lnTo>
                <a:close/>
                <a:moveTo>
                  <a:pt x="10371589" y="3158117"/>
                </a:moveTo>
                <a:cubicBezTo>
                  <a:pt x="10372259" y="3213034"/>
                  <a:pt x="10364641" y="3251293"/>
                  <a:pt x="10348735" y="3272891"/>
                </a:cubicBezTo>
                <a:lnTo>
                  <a:pt x="10336805" y="3272891"/>
                </a:lnTo>
                <a:lnTo>
                  <a:pt x="10336805" y="3329274"/>
                </a:lnTo>
                <a:lnTo>
                  <a:pt x="10355390" y="3329274"/>
                </a:lnTo>
                <a:lnTo>
                  <a:pt x="10355390" y="3291476"/>
                </a:lnTo>
                <a:lnTo>
                  <a:pt x="10460369" y="3291476"/>
                </a:lnTo>
                <a:lnTo>
                  <a:pt x="10460369" y="3329274"/>
                </a:lnTo>
                <a:lnTo>
                  <a:pt x="10478955" y="3329274"/>
                </a:lnTo>
                <a:lnTo>
                  <a:pt x="10478955" y="3272891"/>
                </a:lnTo>
                <a:lnTo>
                  <a:pt x="10464513" y="3272891"/>
                </a:lnTo>
                <a:lnTo>
                  <a:pt x="10464513" y="3158117"/>
                </a:lnTo>
                <a:close/>
                <a:moveTo>
                  <a:pt x="10153733" y="3158117"/>
                </a:moveTo>
                <a:lnTo>
                  <a:pt x="10153733" y="3291476"/>
                </a:lnTo>
                <a:lnTo>
                  <a:pt x="10178094" y="3291476"/>
                </a:lnTo>
                <a:lnTo>
                  <a:pt x="10240755" y="3190389"/>
                </a:lnTo>
                <a:lnTo>
                  <a:pt x="10240755" y="3291476"/>
                </a:lnTo>
                <a:lnTo>
                  <a:pt x="10263359" y="3291476"/>
                </a:lnTo>
                <a:lnTo>
                  <a:pt x="10263359" y="3158117"/>
                </a:lnTo>
                <a:lnTo>
                  <a:pt x="10238997" y="3158117"/>
                </a:lnTo>
                <a:lnTo>
                  <a:pt x="10176336" y="3259832"/>
                </a:lnTo>
                <a:lnTo>
                  <a:pt x="10176336" y="3158117"/>
                </a:lnTo>
                <a:close/>
                <a:moveTo>
                  <a:pt x="9868108" y="3158117"/>
                </a:moveTo>
                <a:lnTo>
                  <a:pt x="9868108" y="3291476"/>
                </a:lnTo>
                <a:lnTo>
                  <a:pt x="9890711" y="3291476"/>
                </a:lnTo>
                <a:lnTo>
                  <a:pt x="9890711" y="3176827"/>
                </a:lnTo>
                <a:lnTo>
                  <a:pt x="9950735" y="3176827"/>
                </a:lnTo>
                <a:lnTo>
                  <a:pt x="9950735" y="3291476"/>
                </a:lnTo>
                <a:lnTo>
                  <a:pt x="9973339" y="3291476"/>
                </a:lnTo>
                <a:lnTo>
                  <a:pt x="9973339" y="3158117"/>
                </a:lnTo>
                <a:close/>
                <a:moveTo>
                  <a:pt x="9668083" y="3158117"/>
                </a:moveTo>
                <a:lnTo>
                  <a:pt x="9668083" y="3291476"/>
                </a:lnTo>
                <a:lnTo>
                  <a:pt x="9728233" y="3291476"/>
                </a:lnTo>
                <a:cubicBezTo>
                  <a:pt x="9743888" y="3291476"/>
                  <a:pt x="9755817" y="3288421"/>
                  <a:pt x="9764021" y="3282309"/>
                </a:cubicBezTo>
                <a:cubicBezTo>
                  <a:pt x="9772225" y="3276198"/>
                  <a:pt x="9776746" y="3266822"/>
                  <a:pt x="9777583" y="3254181"/>
                </a:cubicBezTo>
                <a:cubicBezTo>
                  <a:pt x="9777583" y="3246312"/>
                  <a:pt x="9775511" y="3239510"/>
                  <a:pt x="9771367" y="3233775"/>
                </a:cubicBezTo>
                <a:cubicBezTo>
                  <a:pt x="9767223" y="3228041"/>
                  <a:pt x="9762012" y="3224127"/>
                  <a:pt x="9755733" y="3222034"/>
                </a:cubicBezTo>
                <a:cubicBezTo>
                  <a:pt x="9761008" y="3218853"/>
                  <a:pt x="9764963" y="3214897"/>
                  <a:pt x="9767600" y="3210167"/>
                </a:cubicBezTo>
                <a:cubicBezTo>
                  <a:pt x="9770237" y="3205437"/>
                  <a:pt x="9771556" y="3199891"/>
                  <a:pt x="9771556" y="3193529"/>
                </a:cubicBezTo>
                <a:cubicBezTo>
                  <a:pt x="9771556" y="3185576"/>
                  <a:pt x="9769317" y="3178753"/>
                  <a:pt x="9764838" y="3173060"/>
                </a:cubicBezTo>
                <a:cubicBezTo>
                  <a:pt x="9760359" y="3167368"/>
                  <a:pt x="9755001" y="3163454"/>
                  <a:pt x="9748764" y="3161319"/>
                </a:cubicBezTo>
                <a:cubicBezTo>
                  <a:pt x="9742527" y="3159184"/>
                  <a:pt x="9733005" y="3158117"/>
                  <a:pt x="9720196" y="3158117"/>
                </a:cubicBezTo>
                <a:close/>
                <a:moveTo>
                  <a:pt x="9382333" y="3158117"/>
                </a:moveTo>
                <a:lnTo>
                  <a:pt x="9382333" y="3291476"/>
                </a:lnTo>
                <a:lnTo>
                  <a:pt x="9404936" y="3291476"/>
                </a:lnTo>
                <a:lnTo>
                  <a:pt x="9404936" y="3232331"/>
                </a:lnTo>
                <a:lnTo>
                  <a:pt x="9467598" y="3232331"/>
                </a:lnTo>
                <a:lnTo>
                  <a:pt x="9467598" y="3291476"/>
                </a:lnTo>
                <a:lnTo>
                  <a:pt x="9490201" y="3291476"/>
                </a:lnTo>
                <a:lnTo>
                  <a:pt x="9490201" y="3158117"/>
                </a:lnTo>
                <a:lnTo>
                  <a:pt x="9467598" y="3158117"/>
                </a:lnTo>
                <a:lnTo>
                  <a:pt x="9467598" y="3213621"/>
                </a:lnTo>
                <a:lnTo>
                  <a:pt x="9404936" y="3213621"/>
                </a:lnTo>
                <a:lnTo>
                  <a:pt x="9404936" y="3158117"/>
                </a:lnTo>
                <a:close/>
                <a:moveTo>
                  <a:pt x="9112852" y="3158117"/>
                </a:moveTo>
                <a:lnTo>
                  <a:pt x="9112852" y="3176827"/>
                </a:lnTo>
                <a:lnTo>
                  <a:pt x="9155798" y="3176827"/>
                </a:lnTo>
                <a:lnTo>
                  <a:pt x="9155798" y="3291476"/>
                </a:lnTo>
                <a:lnTo>
                  <a:pt x="9178276" y="3291476"/>
                </a:lnTo>
                <a:lnTo>
                  <a:pt x="9178276" y="3176827"/>
                </a:lnTo>
                <a:lnTo>
                  <a:pt x="9221222" y="3176827"/>
                </a:lnTo>
                <a:lnTo>
                  <a:pt x="9221222" y="3158117"/>
                </a:lnTo>
                <a:close/>
                <a:moveTo>
                  <a:pt x="8706058" y="3158117"/>
                </a:moveTo>
                <a:lnTo>
                  <a:pt x="8706058" y="3291476"/>
                </a:lnTo>
                <a:lnTo>
                  <a:pt x="8728661" y="3291476"/>
                </a:lnTo>
                <a:lnTo>
                  <a:pt x="8728661" y="3176827"/>
                </a:lnTo>
                <a:lnTo>
                  <a:pt x="8788686" y="3176827"/>
                </a:lnTo>
                <a:lnTo>
                  <a:pt x="8788686" y="3291476"/>
                </a:lnTo>
                <a:lnTo>
                  <a:pt x="8811289" y="3291476"/>
                </a:lnTo>
                <a:lnTo>
                  <a:pt x="8811289" y="3158117"/>
                </a:lnTo>
                <a:close/>
                <a:moveTo>
                  <a:pt x="8496383" y="3158117"/>
                </a:moveTo>
                <a:lnTo>
                  <a:pt x="8496383" y="3291476"/>
                </a:lnTo>
                <a:lnTo>
                  <a:pt x="8520744" y="3291476"/>
                </a:lnTo>
                <a:lnTo>
                  <a:pt x="8583405" y="3190389"/>
                </a:lnTo>
                <a:lnTo>
                  <a:pt x="8583405" y="3291476"/>
                </a:lnTo>
                <a:lnTo>
                  <a:pt x="8606008" y="3291476"/>
                </a:lnTo>
                <a:lnTo>
                  <a:pt x="8606008" y="3158117"/>
                </a:lnTo>
                <a:lnTo>
                  <a:pt x="8581647" y="3158117"/>
                </a:lnTo>
                <a:lnTo>
                  <a:pt x="8518986" y="3259832"/>
                </a:lnTo>
                <a:lnTo>
                  <a:pt x="8518986" y="3158117"/>
                </a:lnTo>
                <a:close/>
                <a:moveTo>
                  <a:pt x="8306008" y="3158117"/>
                </a:moveTo>
                <a:lnTo>
                  <a:pt x="8306008" y="3291476"/>
                </a:lnTo>
                <a:lnTo>
                  <a:pt x="8366158" y="3291476"/>
                </a:lnTo>
                <a:cubicBezTo>
                  <a:pt x="8381813" y="3291476"/>
                  <a:pt x="8393742" y="3288421"/>
                  <a:pt x="8401946" y="3282309"/>
                </a:cubicBezTo>
                <a:cubicBezTo>
                  <a:pt x="8410151" y="3276198"/>
                  <a:pt x="8414671" y="3266822"/>
                  <a:pt x="8415509" y="3254181"/>
                </a:cubicBezTo>
                <a:cubicBezTo>
                  <a:pt x="8415509" y="3246312"/>
                  <a:pt x="8413437" y="3239510"/>
                  <a:pt x="8409293" y="3233775"/>
                </a:cubicBezTo>
                <a:cubicBezTo>
                  <a:pt x="8405149" y="3228041"/>
                  <a:pt x="8399937" y="3224127"/>
                  <a:pt x="8393659" y="3222034"/>
                </a:cubicBezTo>
                <a:cubicBezTo>
                  <a:pt x="8398933" y="3218853"/>
                  <a:pt x="8402888" y="3214897"/>
                  <a:pt x="8405525" y="3210167"/>
                </a:cubicBezTo>
                <a:cubicBezTo>
                  <a:pt x="8408162" y="3205437"/>
                  <a:pt x="8409481" y="3199891"/>
                  <a:pt x="8409481" y="3193529"/>
                </a:cubicBezTo>
                <a:cubicBezTo>
                  <a:pt x="8409481" y="3185576"/>
                  <a:pt x="8407242" y="3178753"/>
                  <a:pt x="8402763" y="3173060"/>
                </a:cubicBezTo>
                <a:cubicBezTo>
                  <a:pt x="8398284" y="3167368"/>
                  <a:pt x="8392926" y="3163454"/>
                  <a:pt x="8386689" y="3161319"/>
                </a:cubicBezTo>
                <a:cubicBezTo>
                  <a:pt x="8380452" y="3159184"/>
                  <a:pt x="8370930" y="3158117"/>
                  <a:pt x="8358121" y="3158117"/>
                </a:cubicBezTo>
                <a:close/>
                <a:moveTo>
                  <a:pt x="8020258" y="3158117"/>
                </a:moveTo>
                <a:lnTo>
                  <a:pt x="8020258" y="3291476"/>
                </a:lnTo>
                <a:lnTo>
                  <a:pt x="8042862" y="3291476"/>
                </a:lnTo>
                <a:lnTo>
                  <a:pt x="8042862" y="3232331"/>
                </a:lnTo>
                <a:lnTo>
                  <a:pt x="8105523" y="3232331"/>
                </a:lnTo>
                <a:lnTo>
                  <a:pt x="8105523" y="3291476"/>
                </a:lnTo>
                <a:lnTo>
                  <a:pt x="8128126" y="3291476"/>
                </a:lnTo>
                <a:lnTo>
                  <a:pt x="8128126" y="3158117"/>
                </a:lnTo>
                <a:lnTo>
                  <a:pt x="8105523" y="3158117"/>
                </a:lnTo>
                <a:lnTo>
                  <a:pt x="8105523" y="3213621"/>
                </a:lnTo>
                <a:lnTo>
                  <a:pt x="8042862" y="3213621"/>
                </a:lnTo>
                <a:lnTo>
                  <a:pt x="8042862" y="3158117"/>
                </a:lnTo>
                <a:close/>
                <a:moveTo>
                  <a:pt x="7607902" y="3158117"/>
                </a:moveTo>
                <a:lnTo>
                  <a:pt x="7607902" y="3176827"/>
                </a:lnTo>
                <a:lnTo>
                  <a:pt x="7650848" y="3176827"/>
                </a:lnTo>
                <a:lnTo>
                  <a:pt x="7650848" y="3291476"/>
                </a:lnTo>
                <a:lnTo>
                  <a:pt x="7673326" y="3291476"/>
                </a:lnTo>
                <a:lnTo>
                  <a:pt x="7673326" y="3176827"/>
                </a:lnTo>
                <a:lnTo>
                  <a:pt x="7716272" y="3176827"/>
                </a:lnTo>
                <a:lnTo>
                  <a:pt x="7716272" y="3158117"/>
                </a:lnTo>
                <a:close/>
                <a:moveTo>
                  <a:pt x="7477208" y="3158117"/>
                </a:moveTo>
                <a:lnTo>
                  <a:pt x="7477208" y="3291476"/>
                </a:lnTo>
                <a:lnTo>
                  <a:pt x="7501569" y="3291476"/>
                </a:lnTo>
                <a:lnTo>
                  <a:pt x="7564230" y="3190389"/>
                </a:lnTo>
                <a:lnTo>
                  <a:pt x="7564230" y="3291476"/>
                </a:lnTo>
                <a:lnTo>
                  <a:pt x="7586834" y="3291476"/>
                </a:lnTo>
                <a:lnTo>
                  <a:pt x="7586834" y="3158117"/>
                </a:lnTo>
                <a:lnTo>
                  <a:pt x="7562472" y="3158117"/>
                </a:lnTo>
                <a:lnTo>
                  <a:pt x="7499811" y="3259832"/>
                </a:lnTo>
                <a:lnTo>
                  <a:pt x="7499811" y="3158117"/>
                </a:lnTo>
                <a:close/>
                <a:moveTo>
                  <a:pt x="7191583" y="3158117"/>
                </a:moveTo>
                <a:lnTo>
                  <a:pt x="7191583" y="3291476"/>
                </a:lnTo>
                <a:lnTo>
                  <a:pt x="7214187" y="3291476"/>
                </a:lnTo>
                <a:lnTo>
                  <a:pt x="7214187" y="3232331"/>
                </a:lnTo>
                <a:lnTo>
                  <a:pt x="7276848" y="3232331"/>
                </a:lnTo>
                <a:lnTo>
                  <a:pt x="7276848" y="3291476"/>
                </a:lnTo>
                <a:lnTo>
                  <a:pt x="7299451" y="3291476"/>
                </a:lnTo>
                <a:lnTo>
                  <a:pt x="7299451" y="3158117"/>
                </a:lnTo>
                <a:lnTo>
                  <a:pt x="7276848" y="3158117"/>
                </a:lnTo>
                <a:lnTo>
                  <a:pt x="7276848" y="3213621"/>
                </a:lnTo>
                <a:lnTo>
                  <a:pt x="7214187" y="3213621"/>
                </a:lnTo>
                <a:lnTo>
                  <a:pt x="7214187" y="3158117"/>
                </a:lnTo>
                <a:close/>
                <a:moveTo>
                  <a:pt x="10846658" y="3155103"/>
                </a:moveTo>
                <a:cubicBezTo>
                  <a:pt x="10828240" y="3155103"/>
                  <a:pt x="10813255" y="3161298"/>
                  <a:pt x="10801702" y="3173688"/>
                </a:cubicBezTo>
                <a:cubicBezTo>
                  <a:pt x="10790149" y="3186078"/>
                  <a:pt x="10784373" y="3203491"/>
                  <a:pt x="10784373" y="3225927"/>
                </a:cubicBezTo>
                <a:cubicBezTo>
                  <a:pt x="10784373" y="3247609"/>
                  <a:pt x="10790087" y="3264457"/>
                  <a:pt x="10801514" y="3276470"/>
                </a:cubicBezTo>
                <a:cubicBezTo>
                  <a:pt x="10812941" y="3288483"/>
                  <a:pt x="10828407" y="3294490"/>
                  <a:pt x="10847913" y="3294490"/>
                </a:cubicBezTo>
                <a:cubicBezTo>
                  <a:pt x="10863401" y="3294490"/>
                  <a:pt x="10876126" y="3290723"/>
                  <a:pt x="10886088" y="3283188"/>
                </a:cubicBezTo>
                <a:cubicBezTo>
                  <a:pt x="10896050" y="3275654"/>
                  <a:pt x="10902873" y="3265064"/>
                  <a:pt x="10906556" y="3251418"/>
                </a:cubicBezTo>
                <a:lnTo>
                  <a:pt x="10883199" y="3248530"/>
                </a:lnTo>
                <a:cubicBezTo>
                  <a:pt x="10879767" y="3258074"/>
                  <a:pt x="10875121" y="3265022"/>
                  <a:pt x="10869261" y="3269375"/>
                </a:cubicBezTo>
                <a:cubicBezTo>
                  <a:pt x="10863401" y="3273728"/>
                  <a:pt x="10856327" y="3275905"/>
                  <a:pt x="10848039" y="3275905"/>
                </a:cubicBezTo>
                <a:cubicBezTo>
                  <a:pt x="10836905" y="3275905"/>
                  <a:pt x="10827612" y="3272012"/>
                  <a:pt x="10820161" y="3264227"/>
                </a:cubicBezTo>
                <a:cubicBezTo>
                  <a:pt x="10812711" y="3256441"/>
                  <a:pt x="10808567" y="3245223"/>
                  <a:pt x="10807730" y="3230573"/>
                </a:cubicBezTo>
                <a:lnTo>
                  <a:pt x="10907184" y="3230573"/>
                </a:lnTo>
                <a:cubicBezTo>
                  <a:pt x="10907268" y="3227894"/>
                  <a:pt x="10907310" y="3225885"/>
                  <a:pt x="10907310" y="3224545"/>
                </a:cubicBezTo>
                <a:cubicBezTo>
                  <a:pt x="10907310" y="3202528"/>
                  <a:pt x="10901659" y="3185450"/>
                  <a:pt x="10890357" y="3173311"/>
                </a:cubicBezTo>
                <a:cubicBezTo>
                  <a:pt x="10879056" y="3161173"/>
                  <a:pt x="10864489" y="3155103"/>
                  <a:pt x="10846658" y="3155103"/>
                </a:cubicBezTo>
                <a:close/>
                <a:moveTo>
                  <a:pt x="10560908" y="3155103"/>
                </a:moveTo>
                <a:cubicBezTo>
                  <a:pt x="10542490" y="3155103"/>
                  <a:pt x="10527505" y="3161298"/>
                  <a:pt x="10515952" y="3173688"/>
                </a:cubicBezTo>
                <a:cubicBezTo>
                  <a:pt x="10504399" y="3186078"/>
                  <a:pt x="10498623" y="3203491"/>
                  <a:pt x="10498623" y="3225927"/>
                </a:cubicBezTo>
                <a:cubicBezTo>
                  <a:pt x="10498623" y="3247609"/>
                  <a:pt x="10504337" y="3264457"/>
                  <a:pt x="10515764" y="3276470"/>
                </a:cubicBezTo>
                <a:cubicBezTo>
                  <a:pt x="10527191" y="3288483"/>
                  <a:pt x="10542657" y="3294490"/>
                  <a:pt x="10562163" y="3294490"/>
                </a:cubicBezTo>
                <a:cubicBezTo>
                  <a:pt x="10577651" y="3294490"/>
                  <a:pt x="10590376" y="3290723"/>
                  <a:pt x="10600338" y="3283188"/>
                </a:cubicBezTo>
                <a:cubicBezTo>
                  <a:pt x="10610300" y="3275654"/>
                  <a:pt x="10617123" y="3265064"/>
                  <a:pt x="10620806" y="3251418"/>
                </a:cubicBezTo>
                <a:lnTo>
                  <a:pt x="10597449" y="3248530"/>
                </a:lnTo>
                <a:cubicBezTo>
                  <a:pt x="10594017" y="3258074"/>
                  <a:pt x="10589371" y="3265022"/>
                  <a:pt x="10583511" y="3269375"/>
                </a:cubicBezTo>
                <a:cubicBezTo>
                  <a:pt x="10577651" y="3273728"/>
                  <a:pt x="10570577" y="3275905"/>
                  <a:pt x="10562289" y="3275905"/>
                </a:cubicBezTo>
                <a:cubicBezTo>
                  <a:pt x="10551155" y="3275905"/>
                  <a:pt x="10541862" y="3272012"/>
                  <a:pt x="10534411" y="3264227"/>
                </a:cubicBezTo>
                <a:cubicBezTo>
                  <a:pt x="10526961" y="3256441"/>
                  <a:pt x="10522817" y="3245223"/>
                  <a:pt x="10521980" y="3230573"/>
                </a:cubicBezTo>
                <a:lnTo>
                  <a:pt x="10621434" y="3230573"/>
                </a:lnTo>
                <a:cubicBezTo>
                  <a:pt x="10621518" y="3227894"/>
                  <a:pt x="10621560" y="3225885"/>
                  <a:pt x="10621560" y="3224545"/>
                </a:cubicBezTo>
                <a:cubicBezTo>
                  <a:pt x="10621560" y="3202528"/>
                  <a:pt x="10615909" y="3185450"/>
                  <a:pt x="10604607" y="3173311"/>
                </a:cubicBezTo>
                <a:cubicBezTo>
                  <a:pt x="10593306" y="3161173"/>
                  <a:pt x="10578739" y="3155103"/>
                  <a:pt x="10560908" y="3155103"/>
                </a:cubicBezTo>
                <a:close/>
                <a:moveTo>
                  <a:pt x="10070128" y="3155103"/>
                </a:moveTo>
                <a:cubicBezTo>
                  <a:pt x="10061422" y="3155103"/>
                  <a:pt x="10054013" y="3156799"/>
                  <a:pt x="10047902" y="3160189"/>
                </a:cubicBezTo>
                <a:cubicBezTo>
                  <a:pt x="10041791" y="3163579"/>
                  <a:pt x="10036307" y="3168665"/>
                  <a:pt x="10031451" y="3175446"/>
                </a:cubicBezTo>
                <a:lnTo>
                  <a:pt x="10031451" y="3158117"/>
                </a:lnTo>
                <a:lnTo>
                  <a:pt x="10010857" y="3158117"/>
                </a:lnTo>
                <a:lnTo>
                  <a:pt x="10010857" y="3342585"/>
                </a:lnTo>
                <a:lnTo>
                  <a:pt x="10033461" y="3342585"/>
                </a:lnTo>
                <a:lnTo>
                  <a:pt x="10033461" y="3277663"/>
                </a:lnTo>
                <a:cubicBezTo>
                  <a:pt x="10037312" y="3282519"/>
                  <a:pt x="10042230" y="3286537"/>
                  <a:pt x="10048216" y="3289718"/>
                </a:cubicBezTo>
                <a:cubicBezTo>
                  <a:pt x="10054201" y="3292899"/>
                  <a:pt x="10060961" y="3294490"/>
                  <a:pt x="10068496" y="3294490"/>
                </a:cubicBezTo>
                <a:cubicBezTo>
                  <a:pt x="10078793" y="3294490"/>
                  <a:pt x="10088609" y="3291581"/>
                  <a:pt x="10097943" y="3285763"/>
                </a:cubicBezTo>
                <a:cubicBezTo>
                  <a:pt x="10107277" y="3279944"/>
                  <a:pt x="10114393" y="3271573"/>
                  <a:pt x="10119291" y="3260648"/>
                </a:cubicBezTo>
                <a:cubicBezTo>
                  <a:pt x="10124188" y="3249723"/>
                  <a:pt x="10126637" y="3237438"/>
                  <a:pt x="10126637" y="3223792"/>
                </a:cubicBezTo>
                <a:cubicBezTo>
                  <a:pt x="10126637" y="3211067"/>
                  <a:pt x="10124418" y="3199368"/>
                  <a:pt x="10119981" y="3188694"/>
                </a:cubicBezTo>
                <a:cubicBezTo>
                  <a:pt x="10115544" y="3178020"/>
                  <a:pt x="10108973" y="3169754"/>
                  <a:pt x="10100266" y="3163893"/>
                </a:cubicBezTo>
                <a:cubicBezTo>
                  <a:pt x="10091559" y="3158033"/>
                  <a:pt x="10081514" y="3155103"/>
                  <a:pt x="10070128" y="3155103"/>
                </a:cubicBezTo>
                <a:close/>
                <a:moveTo>
                  <a:pt x="9579205" y="3155103"/>
                </a:moveTo>
                <a:cubicBezTo>
                  <a:pt x="9562713" y="3155103"/>
                  <a:pt x="9548732" y="3160043"/>
                  <a:pt x="9537263" y="3169921"/>
                </a:cubicBezTo>
                <a:cubicBezTo>
                  <a:pt x="9523534" y="3181809"/>
                  <a:pt x="9516669" y="3200101"/>
                  <a:pt x="9516669" y="3224797"/>
                </a:cubicBezTo>
                <a:cubicBezTo>
                  <a:pt x="9516669" y="3247316"/>
                  <a:pt x="9522425" y="3264562"/>
                  <a:pt x="9533935" y="3276533"/>
                </a:cubicBezTo>
                <a:cubicBezTo>
                  <a:pt x="9545447" y="3288504"/>
                  <a:pt x="9560536" y="3294490"/>
                  <a:pt x="9579205" y="3294490"/>
                </a:cubicBezTo>
                <a:cubicBezTo>
                  <a:pt x="9590841" y="3294490"/>
                  <a:pt x="9601578" y="3291769"/>
                  <a:pt x="9611415" y="3286328"/>
                </a:cubicBezTo>
                <a:cubicBezTo>
                  <a:pt x="9621251" y="3280886"/>
                  <a:pt x="9628744" y="3273247"/>
                  <a:pt x="9633892" y="3263410"/>
                </a:cubicBezTo>
                <a:cubicBezTo>
                  <a:pt x="9639041" y="3253574"/>
                  <a:pt x="9641615" y="3240075"/>
                  <a:pt x="9641615" y="3222913"/>
                </a:cubicBezTo>
                <a:cubicBezTo>
                  <a:pt x="9641615" y="3201733"/>
                  <a:pt x="9635797" y="3185136"/>
                  <a:pt x="9624160" y="3173123"/>
                </a:cubicBezTo>
                <a:cubicBezTo>
                  <a:pt x="9612524" y="3161110"/>
                  <a:pt x="9597539" y="3155103"/>
                  <a:pt x="9579205" y="3155103"/>
                </a:cubicBezTo>
                <a:close/>
                <a:moveTo>
                  <a:pt x="9293455" y="3155103"/>
                </a:moveTo>
                <a:cubicBezTo>
                  <a:pt x="9276963" y="3155103"/>
                  <a:pt x="9262982" y="3160043"/>
                  <a:pt x="9251513" y="3169921"/>
                </a:cubicBezTo>
                <a:cubicBezTo>
                  <a:pt x="9237784" y="3181809"/>
                  <a:pt x="9230919" y="3200101"/>
                  <a:pt x="9230919" y="3224797"/>
                </a:cubicBezTo>
                <a:cubicBezTo>
                  <a:pt x="9230919" y="3247316"/>
                  <a:pt x="9236675" y="3264562"/>
                  <a:pt x="9248185" y="3276533"/>
                </a:cubicBezTo>
                <a:cubicBezTo>
                  <a:pt x="9259697" y="3288504"/>
                  <a:pt x="9274786" y="3294490"/>
                  <a:pt x="9293455" y="3294490"/>
                </a:cubicBezTo>
                <a:cubicBezTo>
                  <a:pt x="9305091" y="3294490"/>
                  <a:pt x="9315828" y="3291769"/>
                  <a:pt x="9325665" y="3286328"/>
                </a:cubicBezTo>
                <a:cubicBezTo>
                  <a:pt x="9335501" y="3280886"/>
                  <a:pt x="9342994" y="3273247"/>
                  <a:pt x="9348142" y="3263410"/>
                </a:cubicBezTo>
                <a:cubicBezTo>
                  <a:pt x="9353291" y="3253574"/>
                  <a:pt x="9355865" y="3240075"/>
                  <a:pt x="9355865" y="3222913"/>
                </a:cubicBezTo>
                <a:cubicBezTo>
                  <a:pt x="9355865" y="3201733"/>
                  <a:pt x="9350047" y="3185136"/>
                  <a:pt x="9338410" y="3173123"/>
                </a:cubicBezTo>
                <a:cubicBezTo>
                  <a:pt x="9326774" y="3161110"/>
                  <a:pt x="9311789" y="3155103"/>
                  <a:pt x="9293455" y="3155103"/>
                </a:cubicBezTo>
                <a:close/>
                <a:moveTo>
                  <a:pt x="9045805" y="3155103"/>
                </a:moveTo>
                <a:cubicBezTo>
                  <a:pt x="9029313" y="3155103"/>
                  <a:pt x="9015333" y="3160043"/>
                  <a:pt x="9003863" y="3169921"/>
                </a:cubicBezTo>
                <a:cubicBezTo>
                  <a:pt x="8990134" y="3181809"/>
                  <a:pt x="8983269" y="3200101"/>
                  <a:pt x="8983269" y="3224797"/>
                </a:cubicBezTo>
                <a:cubicBezTo>
                  <a:pt x="8983269" y="3247316"/>
                  <a:pt x="8989025" y="3264562"/>
                  <a:pt x="9000535" y="3276533"/>
                </a:cubicBezTo>
                <a:cubicBezTo>
                  <a:pt x="9012047" y="3288504"/>
                  <a:pt x="9027136" y="3294490"/>
                  <a:pt x="9045805" y="3294490"/>
                </a:cubicBezTo>
                <a:cubicBezTo>
                  <a:pt x="9057441" y="3294490"/>
                  <a:pt x="9068178" y="3291769"/>
                  <a:pt x="9078015" y="3286328"/>
                </a:cubicBezTo>
                <a:cubicBezTo>
                  <a:pt x="9087851" y="3280886"/>
                  <a:pt x="9095344" y="3273247"/>
                  <a:pt x="9100492" y="3263410"/>
                </a:cubicBezTo>
                <a:cubicBezTo>
                  <a:pt x="9105641" y="3253574"/>
                  <a:pt x="9108215" y="3240075"/>
                  <a:pt x="9108215" y="3222913"/>
                </a:cubicBezTo>
                <a:cubicBezTo>
                  <a:pt x="9108215" y="3201733"/>
                  <a:pt x="9102397" y="3185136"/>
                  <a:pt x="9090760" y="3173123"/>
                </a:cubicBezTo>
                <a:cubicBezTo>
                  <a:pt x="9079124" y="3161110"/>
                  <a:pt x="9064139" y="3155103"/>
                  <a:pt x="9045805" y="3155103"/>
                </a:cubicBezTo>
                <a:close/>
                <a:moveTo>
                  <a:pt x="8908079" y="3155103"/>
                </a:moveTo>
                <a:cubicBezTo>
                  <a:pt x="8899372" y="3155103"/>
                  <a:pt x="8891963" y="3156799"/>
                  <a:pt x="8885852" y="3160189"/>
                </a:cubicBezTo>
                <a:cubicBezTo>
                  <a:pt x="8879741" y="3163579"/>
                  <a:pt x="8874257" y="3168665"/>
                  <a:pt x="8869401" y="3175446"/>
                </a:cubicBezTo>
                <a:lnTo>
                  <a:pt x="8869401" y="3158117"/>
                </a:lnTo>
                <a:lnTo>
                  <a:pt x="8848807" y="3158117"/>
                </a:lnTo>
                <a:lnTo>
                  <a:pt x="8848807" y="3342585"/>
                </a:lnTo>
                <a:lnTo>
                  <a:pt x="8871411" y="3342585"/>
                </a:lnTo>
                <a:lnTo>
                  <a:pt x="8871411" y="3277663"/>
                </a:lnTo>
                <a:cubicBezTo>
                  <a:pt x="8875262" y="3282519"/>
                  <a:pt x="8880180" y="3286537"/>
                  <a:pt x="8886166" y="3289718"/>
                </a:cubicBezTo>
                <a:cubicBezTo>
                  <a:pt x="8892151" y="3292899"/>
                  <a:pt x="8898911" y="3294490"/>
                  <a:pt x="8906446" y="3294490"/>
                </a:cubicBezTo>
                <a:cubicBezTo>
                  <a:pt x="8916743" y="3294490"/>
                  <a:pt x="8926559" y="3291581"/>
                  <a:pt x="8935893" y="3285763"/>
                </a:cubicBezTo>
                <a:cubicBezTo>
                  <a:pt x="8945227" y="3279944"/>
                  <a:pt x="8952343" y="3271573"/>
                  <a:pt x="8957241" y="3260648"/>
                </a:cubicBezTo>
                <a:cubicBezTo>
                  <a:pt x="8962138" y="3249723"/>
                  <a:pt x="8964587" y="3237438"/>
                  <a:pt x="8964587" y="3223792"/>
                </a:cubicBezTo>
                <a:cubicBezTo>
                  <a:pt x="8964587" y="3211067"/>
                  <a:pt x="8962368" y="3199368"/>
                  <a:pt x="8957931" y="3188694"/>
                </a:cubicBezTo>
                <a:cubicBezTo>
                  <a:pt x="8953494" y="3178020"/>
                  <a:pt x="8946923" y="3169754"/>
                  <a:pt x="8938216" y="3163893"/>
                </a:cubicBezTo>
                <a:cubicBezTo>
                  <a:pt x="8929509" y="3158033"/>
                  <a:pt x="8919464" y="3155103"/>
                  <a:pt x="8908079" y="3155103"/>
                </a:cubicBezTo>
                <a:close/>
                <a:moveTo>
                  <a:pt x="8217130" y="3155103"/>
                </a:moveTo>
                <a:cubicBezTo>
                  <a:pt x="8200638" y="3155103"/>
                  <a:pt x="8186657" y="3160043"/>
                  <a:pt x="8175188" y="3169921"/>
                </a:cubicBezTo>
                <a:cubicBezTo>
                  <a:pt x="8161459" y="3181809"/>
                  <a:pt x="8154594" y="3200101"/>
                  <a:pt x="8154594" y="3224797"/>
                </a:cubicBezTo>
                <a:cubicBezTo>
                  <a:pt x="8154594" y="3247316"/>
                  <a:pt x="8160350" y="3264562"/>
                  <a:pt x="8171861" y="3276533"/>
                </a:cubicBezTo>
                <a:cubicBezTo>
                  <a:pt x="8183372" y="3288504"/>
                  <a:pt x="8198461" y="3294490"/>
                  <a:pt x="8217130" y="3294490"/>
                </a:cubicBezTo>
                <a:cubicBezTo>
                  <a:pt x="8228766" y="3294490"/>
                  <a:pt x="8239503" y="3291769"/>
                  <a:pt x="8249339" y="3286328"/>
                </a:cubicBezTo>
                <a:cubicBezTo>
                  <a:pt x="8259176" y="3280886"/>
                  <a:pt x="8266669" y="3273247"/>
                  <a:pt x="8271817" y="3263410"/>
                </a:cubicBezTo>
                <a:cubicBezTo>
                  <a:pt x="8276966" y="3253574"/>
                  <a:pt x="8279540" y="3240075"/>
                  <a:pt x="8279540" y="3222913"/>
                </a:cubicBezTo>
                <a:cubicBezTo>
                  <a:pt x="8279540" y="3201733"/>
                  <a:pt x="8273722" y="3185136"/>
                  <a:pt x="8262085" y="3173123"/>
                </a:cubicBezTo>
                <a:cubicBezTo>
                  <a:pt x="8250449" y="3161110"/>
                  <a:pt x="8235463" y="3155103"/>
                  <a:pt x="8217130" y="3155103"/>
                </a:cubicBezTo>
                <a:close/>
                <a:moveTo>
                  <a:pt x="7931380" y="3155103"/>
                </a:moveTo>
                <a:cubicBezTo>
                  <a:pt x="7914888" y="3155103"/>
                  <a:pt x="7900907" y="3160043"/>
                  <a:pt x="7889438" y="3169921"/>
                </a:cubicBezTo>
                <a:cubicBezTo>
                  <a:pt x="7875709" y="3181809"/>
                  <a:pt x="7868844" y="3200101"/>
                  <a:pt x="7868844" y="3224797"/>
                </a:cubicBezTo>
                <a:cubicBezTo>
                  <a:pt x="7868844" y="3247316"/>
                  <a:pt x="7874600" y="3264562"/>
                  <a:pt x="7886111" y="3276533"/>
                </a:cubicBezTo>
                <a:cubicBezTo>
                  <a:pt x="7897622" y="3288504"/>
                  <a:pt x="7912711" y="3294490"/>
                  <a:pt x="7931380" y="3294490"/>
                </a:cubicBezTo>
                <a:cubicBezTo>
                  <a:pt x="7943016" y="3294490"/>
                  <a:pt x="7953753" y="3291769"/>
                  <a:pt x="7963590" y="3286328"/>
                </a:cubicBezTo>
                <a:cubicBezTo>
                  <a:pt x="7973426" y="3280886"/>
                  <a:pt x="7980919" y="3273247"/>
                  <a:pt x="7986067" y="3263410"/>
                </a:cubicBezTo>
                <a:cubicBezTo>
                  <a:pt x="7991216" y="3253574"/>
                  <a:pt x="7993790" y="3240075"/>
                  <a:pt x="7993790" y="3222913"/>
                </a:cubicBezTo>
                <a:cubicBezTo>
                  <a:pt x="7993790" y="3201733"/>
                  <a:pt x="7987972" y="3185136"/>
                  <a:pt x="7976335" y="3173123"/>
                </a:cubicBezTo>
                <a:cubicBezTo>
                  <a:pt x="7964699" y="3161110"/>
                  <a:pt x="7949714" y="3155103"/>
                  <a:pt x="7931380" y="3155103"/>
                </a:cubicBezTo>
                <a:close/>
                <a:moveTo>
                  <a:pt x="7793654" y="3155103"/>
                </a:moveTo>
                <a:cubicBezTo>
                  <a:pt x="7784947" y="3155103"/>
                  <a:pt x="7777538" y="3156799"/>
                  <a:pt x="7771427" y="3160189"/>
                </a:cubicBezTo>
                <a:cubicBezTo>
                  <a:pt x="7765316" y="3163579"/>
                  <a:pt x="7759832" y="3168665"/>
                  <a:pt x="7754977" y="3175446"/>
                </a:cubicBezTo>
                <a:lnTo>
                  <a:pt x="7754977" y="3158117"/>
                </a:lnTo>
                <a:lnTo>
                  <a:pt x="7734383" y="3158117"/>
                </a:lnTo>
                <a:lnTo>
                  <a:pt x="7734383" y="3342585"/>
                </a:lnTo>
                <a:lnTo>
                  <a:pt x="7756986" y="3342585"/>
                </a:lnTo>
                <a:lnTo>
                  <a:pt x="7756986" y="3277663"/>
                </a:lnTo>
                <a:cubicBezTo>
                  <a:pt x="7760837" y="3282519"/>
                  <a:pt x="7765755" y="3286537"/>
                  <a:pt x="7771741" y="3289718"/>
                </a:cubicBezTo>
                <a:cubicBezTo>
                  <a:pt x="7777727" y="3292899"/>
                  <a:pt x="7784487" y="3294490"/>
                  <a:pt x="7792021" y="3294490"/>
                </a:cubicBezTo>
                <a:cubicBezTo>
                  <a:pt x="7802318" y="3294490"/>
                  <a:pt x="7812134" y="3291581"/>
                  <a:pt x="7821468" y="3285763"/>
                </a:cubicBezTo>
                <a:cubicBezTo>
                  <a:pt x="7830802" y="3279944"/>
                  <a:pt x="7837918" y="3271573"/>
                  <a:pt x="7842816" y="3260648"/>
                </a:cubicBezTo>
                <a:cubicBezTo>
                  <a:pt x="7847713" y="3249723"/>
                  <a:pt x="7850162" y="3237438"/>
                  <a:pt x="7850162" y="3223792"/>
                </a:cubicBezTo>
                <a:cubicBezTo>
                  <a:pt x="7850162" y="3211067"/>
                  <a:pt x="7847943" y="3199368"/>
                  <a:pt x="7843506" y="3188694"/>
                </a:cubicBezTo>
                <a:cubicBezTo>
                  <a:pt x="7839069" y="3178020"/>
                  <a:pt x="7832498" y="3169754"/>
                  <a:pt x="7823791" y="3163893"/>
                </a:cubicBezTo>
                <a:cubicBezTo>
                  <a:pt x="7815085" y="3158033"/>
                  <a:pt x="7805039" y="3155103"/>
                  <a:pt x="7793654" y="3155103"/>
                </a:cubicBezTo>
                <a:close/>
                <a:moveTo>
                  <a:pt x="7389083" y="3155103"/>
                </a:moveTo>
                <a:cubicBezTo>
                  <a:pt x="7370665" y="3155103"/>
                  <a:pt x="7355680" y="3161298"/>
                  <a:pt x="7344127" y="3173688"/>
                </a:cubicBezTo>
                <a:cubicBezTo>
                  <a:pt x="7332575" y="3186078"/>
                  <a:pt x="7326798" y="3203491"/>
                  <a:pt x="7326798" y="3225927"/>
                </a:cubicBezTo>
                <a:cubicBezTo>
                  <a:pt x="7326798" y="3247609"/>
                  <a:pt x="7332512" y="3264457"/>
                  <a:pt x="7343939" y="3276470"/>
                </a:cubicBezTo>
                <a:cubicBezTo>
                  <a:pt x="7355366" y="3288483"/>
                  <a:pt x="7370833" y="3294490"/>
                  <a:pt x="7390339" y="3294490"/>
                </a:cubicBezTo>
                <a:cubicBezTo>
                  <a:pt x="7405826" y="3294490"/>
                  <a:pt x="7418551" y="3290723"/>
                  <a:pt x="7428513" y="3283188"/>
                </a:cubicBezTo>
                <a:cubicBezTo>
                  <a:pt x="7438475" y="3275654"/>
                  <a:pt x="7445298" y="3265064"/>
                  <a:pt x="7448982" y="3251418"/>
                </a:cubicBezTo>
                <a:lnTo>
                  <a:pt x="7425625" y="3248530"/>
                </a:lnTo>
                <a:cubicBezTo>
                  <a:pt x="7422192" y="3258074"/>
                  <a:pt x="7417546" y="3265022"/>
                  <a:pt x="7411686" y="3269375"/>
                </a:cubicBezTo>
                <a:cubicBezTo>
                  <a:pt x="7405826" y="3273728"/>
                  <a:pt x="7398752" y="3275905"/>
                  <a:pt x="7390464" y="3275905"/>
                </a:cubicBezTo>
                <a:cubicBezTo>
                  <a:pt x="7379330" y="3275905"/>
                  <a:pt x="7370038" y="3272012"/>
                  <a:pt x="7362587" y="3264227"/>
                </a:cubicBezTo>
                <a:cubicBezTo>
                  <a:pt x="7355136" y="3256441"/>
                  <a:pt x="7350992" y="3245223"/>
                  <a:pt x="7350155" y="3230573"/>
                </a:cubicBezTo>
                <a:lnTo>
                  <a:pt x="7449609" y="3230573"/>
                </a:lnTo>
                <a:cubicBezTo>
                  <a:pt x="7449693" y="3227894"/>
                  <a:pt x="7449735" y="3225885"/>
                  <a:pt x="7449735" y="3224545"/>
                </a:cubicBezTo>
                <a:cubicBezTo>
                  <a:pt x="7449735" y="3202528"/>
                  <a:pt x="7444084" y="3185450"/>
                  <a:pt x="7432783" y="3173311"/>
                </a:cubicBezTo>
                <a:cubicBezTo>
                  <a:pt x="7421481" y="3161173"/>
                  <a:pt x="7406914" y="3155103"/>
                  <a:pt x="7389083" y="3155103"/>
                </a:cubicBezTo>
                <a:close/>
                <a:moveTo>
                  <a:pt x="7496923" y="3107636"/>
                </a:moveTo>
                <a:cubicBezTo>
                  <a:pt x="7498179" y="3118184"/>
                  <a:pt x="7502009" y="3126242"/>
                  <a:pt x="7508413" y="3131809"/>
                </a:cubicBezTo>
                <a:cubicBezTo>
                  <a:pt x="7514817" y="3137376"/>
                  <a:pt x="7523377" y="3140160"/>
                  <a:pt x="7534093" y="3140160"/>
                </a:cubicBezTo>
                <a:cubicBezTo>
                  <a:pt x="7544725" y="3140160"/>
                  <a:pt x="7553243" y="3137355"/>
                  <a:pt x="7559647" y="3131747"/>
                </a:cubicBezTo>
                <a:cubicBezTo>
                  <a:pt x="7566051" y="3126138"/>
                  <a:pt x="7569881" y="3118101"/>
                  <a:pt x="7571137" y="3107636"/>
                </a:cubicBezTo>
                <a:lnTo>
                  <a:pt x="7555691" y="3107636"/>
                </a:lnTo>
                <a:cubicBezTo>
                  <a:pt x="7554519" y="3113496"/>
                  <a:pt x="7552196" y="3117787"/>
                  <a:pt x="7548722" y="3120508"/>
                </a:cubicBezTo>
                <a:cubicBezTo>
                  <a:pt x="7545248" y="3123228"/>
                  <a:pt x="7540120" y="3124589"/>
                  <a:pt x="7533339" y="3124589"/>
                </a:cubicBezTo>
                <a:cubicBezTo>
                  <a:pt x="7527479" y="3124589"/>
                  <a:pt x="7522812" y="3123186"/>
                  <a:pt x="7519338" y="3120382"/>
                </a:cubicBezTo>
                <a:cubicBezTo>
                  <a:pt x="7515864" y="3117578"/>
                  <a:pt x="7513540" y="3113329"/>
                  <a:pt x="7512368" y="3107636"/>
                </a:cubicBezTo>
                <a:close/>
                <a:moveTo>
                  <a:pt x="10852736" y="2928033"/>
                </a:moveTo>
                <a:lnTo>
                  <a:pt x="10880111" y="2928033"/>
                </a:lnTo>
                <a:cubicBezTo>
                  <a:pt x="10889906" y="2928033"/>
                  <a:pt x="10897022" y="2928515"/>
                  <a:pt x="10901459" y="2929477"/>
                </a:cubicBezTo>
                <a:cubicBezTo>
                  <a:pt x="10905896" y="2930440"/>
                  <a:pt x="10909496" y="2932742"/>
                  <a:pt x="10912258" y="2936384"/>
                </a:cubicBezTo>
                <a:cubicBezTo>
                  <a:pt x="10915021" y="2940026"/>
                  <a:pt x="10916402" y="2943981"/>
                  <a:pt x="10916402" y="2948251"/>
                </a:cubicBezTo>
                <a:cubicBezTo>
                  <a:pt x="10916151" y="2955534"/>
                  <a:pt x="10913639" y="2960662"/>
                  <a:pt x="10908868" y="2963633"/>
                </a:cubicBezTo>
                <a:cubicBezTo>
                  <a:pt x="10904096" y="2966605"/>
                  <a:pt x="10895306" y="2968091"/>
                  <a:pt x="10882497" y="2968091"/>
                </a:cubicBezTo>
                <a:lnTo>
                  <a:pt x="10852736" y="2968091"/>
                </a:lnTo>
                <a:close/>
                <a:moveTo>
                  <a:pt x="8214311" y="2928033"/>
                </a:moveTo>
                <a:lnTo>
                  <a:pt x="8241686" y="2928033"/>
                </a:lnTo>
                <a:cubicBezTo>
                  <a:pt x="8251481" y="2928033"/>
                  <a:pt x="8258597" y="2928515"/>
                  <a:pt x="8263034" y="2929477"/>
                </a:cubicBezTo>
                <a:cubicBezTo>
                  <a:pt x="8267471" y="2930440"/>
                  <a:pt x="8271071" y="2932742"/>
                  <a:pt x="8273833" y="2936384"/>
                </a:cubicBezTo>
                <a:cubicBezTo>
                  <a:pt x="8276596" y="2940026"/>
                  <a:pt x="8277977" y="2943981"/>
                  <a:pt x="8277977" y="2948251"/>
                </a:cubicBezTo>
                <a:cubicBezTo>
                  <a:pt x="8277726" y="2955534"/>
                  <a:pt x="8275215" y="2960662"/>
                  <a:pt x="8270443" y="2963633"/>
                </a:cubicBezTo>
                <a:cubicBezTo>
                  <a:pt x="8265671" y="2966605"/>
                  <a:pt x="8256881" y="2968091"/>
                  <a:pt x="8244072" y="2968091"/>
                </a:cubicBezTo>
                <a:lnTo>
                  <a:pt x="8214311" y="2968091"/>
                </a:lnTo>
                <a:close/>
                <a:moveTo>
                  <a:pt x="7766637" y="2928033"/>
                </a:moveTo>
                <a:lnTo>
                  <a:pt x="7794012" y="2928033"/>
                </a:lnTo>
                <a:cubicBezTo>
                  <a:pt x="7803806" y="2928033"/>
                  <a:pt x="7810922" y="2928515"/>
                  <a:pt x="7815359" y="2929477"/>
                </a:cubicBezTo>
                <a:cubicBezTo>
                  <a:pt x="7819796" y="2930440"/>
                  <a:pt x="7823396" y="2932742"/>
                  <a:pt x="7826158" y="2936384"/>
                </a:cubicBezTo>
                <a:cubicBezTo>
                  <a:pt x="7828921" y="2940026"/>
                  <a:pt x="7830302" y="2943981"/>
                  <a:pt x="7830302" y="2948251"/>
                </a:cubicBezTo>
                <a:cubicBezTo>
                  <a:pt x="7830051" y="2955534"/>
                  <a:pt x="7827540" y="2960662"/>
                  <a:pt x="7822768" y="2963633"/>
                </a:cubicBezTo>
                <a:cubicBezTo>
                  <a:pt x="7817996" y="2966605"/>
                  <a:pt x="7809206" y="2968091"/>
                  <a:pt x="7796398" y="2968091"/>
                </a:cubicBezTo>
                <a:lnTo>
                  <a:pt x="7766637" y="2968091"/>
                </a:lnTo>
                <a:close/>
                <a:moveTo>
                  <a:pt x="7900363" y="2924140"/>
                </a:moveTo>
                <a:lnTo>
                  <a:pt x="7927110" y="2924140"/>
                </a:lnTo>
                <a:cubicBezTo>
                  <a:pt x="7942598" y="2924140"/>
                  <a:pt x="7952602" y="2926401"/>
                  <a:pt x="7957123" y="2930921"/>
                </a:cubicBezTo>
                <a:cubicBezTo>
                  <a:pt x="7961643" y="2935442"/>
                  <a:pt x="7963904" y="2940591"/>
                  <a:pt x="7963904" y="2946367"/>
                </a:cubicBezTo>
                <a:cubicBezTo>
                  <a:pt x="7963904" y="2953818"/>
                  <a:pt x="7960848" y="2959301"/>
                  <a:pt x="7954737" y="2962817"/>
                </a:cubicBezTo>
                <a:cubicBezTo>
                  <a:pt x="7948625" y="2966333"/>
                  <a:pt x="7938412" y="2968091"/>
                  <a:pt x="7924097" y="2968091"/>
                </a:cubicBezTo>
                <a:lnTo>
                  <a:pt x="7900363" y="2968091"/>
                </a:lnTo>
                <a:close/>
                <a:moveTo>
                  <a:pt x="11013713" y="2872027"/>
                </a:moveTo>
                <a:lnTo>
                  <a:pt x="11045859" y="2872027"/>
                </a:lnTo>
                <a:lnTo>
                  <a:pt x="11045859" y="2916104"/>
                </a:lnTo>
                <a:lnTo>
                  <a:pt x="11020871" y="2916104"/>
                </a:lnTo>
                <a:cubicBezTo>
                  <a:pt x="11006303" y="2916104"/>
                  <a:pt x="10996153" y="2914241"/>
                  <a:pt x="10990419" y="2910516"/>
                </a:cubicBezTo>
                <a:cubicBezTo>
                  <a:pt x="10984684" y="2906791"/>
                  <a:pt x="10981817" y="2900951"/>
                  <a:pt x="10981817" y="2892998"/>
                </a:cubicBezTo>
                <a:cubicBezTo>
                  <a:pt x="10981817" y="2887389"/>
                  <a:pt x="10983763" y="2882492"/>
                  <a:pt x="10987656" y="2878306"/>
                </a:cubicBezTo>
                <a:cubicBezTo>
                  <a:pt x="10991549" y="2874120"/>
                  <a:pt x="11000235" y="2872027"/>
                  <a:pt x="11013713" y="2872027"/>
                </a:cubicBezTo>
                <a:close/>
                <a:moveTo>
                  <a:pt x="10852736" y="2872027"/>
                </a:moveTo>
                <a:lnTo>
                  <a:pt x="10877600" y="2872027"/>
                </a:lnTo>
                <a:cubicBezTo>
                  <a:pt x="10889655" y="2872027"/>
                  <a:pt x="10898173" y="2873409"/>
                  <a:pt x="10903154" y="2876171"/>
                </a:cubicBezTo>
                <a:cubicBezTo>
                  <a:pt x="10908135" y="2878934"/>
                  <a:pt x="10910626" y="2883831"/>
                  <a:pt x="10910626" y="2890863"/>
                </a:cubicBezTo>
                <a:cubicBezTo>
                  <a:pt x="10910626" y="2895133"/>
                  <a:pt x="10909203" y="2898796"/>
                  <a:pt x="10906356" y="2901851"/>
                </a:cubicBezTo>
                <a:cubicBezTo>
                  <a:pt x="10903510" y="2904907"/>
                  <a:pt x="10900287" y="2906937"/>
                  <a:pt x="10896687" y="2907941"/>
                </a:cubicBezTo>
                <a:cubicBezTo>
                  <a:pt x="10893087" y="2908946"/>
                  <a:pt x="10886474" y="2909448"/>
                  <a:pt x="10876847" y="2909448"/>
                </a:cubicBezTo>
                <a:lnTo>
                  <a:pt x="10852736" y="2909448"/>
                </a:lnTo>
                <a:close/>
                <a:moveTo>
                  <a:pt x="9556387" y="2872027"/>
                </a:moveTo>
                <a:lnTo>
                  <a:pt x="9588535" y="2872027"/>
                </a:lnTo>
                <a:lnTo>
                  <a:pt x="9588535" y="2916104"/>
                </a:lnTo>
                <a:lnTo>
                  <a:pt x="9563545" y="2916104"/>
                </a:lnTo>
                <a:cubicBezTo>
                  <a:pt x="9548979" y="2916104"/>
                  <a:pt x="9538828" y="2914241"/>
                  <a:pt x="9533094" y="2910516"/>
                </a:cubicBezTo>
                <a:cubicBezTo>
                  <a:pt x="9527359" y="2906791"/>
                  <a:pt x="9524492" y="2900951"/>
                  <a:pt x="9524492" y="2892998"/>
                </a:cubicBezTo>
                <a:cubicBezTo>
                  <a:pt x="9524492" y="2887389"/>
                  <a:pt x="9526438" y="2882492"/>
                  <a:pt x="9530331" y="2878306"/>
                </a:cubicBezTo>
                <a:cubicBezTo>
                  <a:pt x="9534224" y="2874120"/>
                  <a:pt x="9542909" y="2872027"/>
                  <a:pt x="9556387" y="2872027"/>
                </a:cubicBezTo>
                <a:close/>
                <a:moveTo>
                  <a:pt x="8961675" y="2872027"/>
                </a:moveTo>
                <a:lnTo>
                  <a:pt x="9013286" y="2872027"/>
                </a:lnTo>
                <a:lnTo>
                  <a:pt x="9013286" y="2968091"/>
                </a:lnTo>
                <a:lnTo>
                  <a:pt x="8941583" y="2968091"/>
                </a:lnTo>
                <a:cubicBezTo>
                  <a:pt x="8953303" y="2947330"/>
                  <a:pt x="8960001" y="2915308"/>
                  <a:pt x="8961675" y="2872027"/>
                </a:cubicBezTo>
                <a:close/>
                <a:moveTo>
                  <a:pt x="8526702" y="2872027"/>
                </a:moveTo>
                <a:cubicBezTo>
                  <a:pt x="8538673" y="2872027"/>
                  <a:pt x="8547945" y="2876464"/>
                  <a:pt x="8554516" y="2885338"/>
                </a:cubicBezTo>
                <a:cubicBezTo>
                  <a:pt x="8561088" y="2894212"/>
                  <a:pt x="8564374" y="2905598"/>
                  <a:pt x="8564374" y="2919494"/>
                </a:cubicBezTo>
                <a:cubicBezTo>
                  <a:pt x="8564374" y="2935149"/>
                  <a:pt x="8560879" y="2947727"/>
                  <a:pt x="8553888" y="2957229"/>
                </a:cubicBezTo>
                <a:cubicBezTo>
                  <a:pt x="8546898" y="2966731"/>
                  <a:pt x="8537794" y="2971482"/>
                  <a:pt x="8526576" y="2971482"/>
                </a:cubicBezTo>
                <a:cubicBezTo>
                  <a:pt x="8515609" y="2971482"/>
                  <a:pt x="8506380" y="2967380"/>
                  <a:pt x="8498887" y="2959176"/>
                </a:cubicBezTo>
                <a:cubicBezTo>
                  <a:pt x="8491395" y="2950971"/>
                  <a:pt x="8487648" y="2939126"/>
                  <a:pt x="8487648" y="2923638"/>
                </a:cubicBezTo>
                <a:cubicBezTo>
                  <a:pt x="8487648" y="2907983"/>
                  <a:pt x="8491039" y="2895468"/>
                  <a:pt x="8497820" y="2886092"/>
                </a:cubicBezTo>
                <a:cubicBezTo>
                  <a:pt x="8504601" y="2876715"/>
                  <a:pt x="8514228" y="2872027"/>
                  <a:pt x="8526702" y="2872027"/>
                </a:cubicBezTo>
                <a:close/>
                <a:moveTo>
                  <a:pt x="8214311" y="2872027"/>
                </a:moveTo>
                <a:lnTo>
                  <a:pt x="8239175" y="2872027"/>
                </a:lnTo>
                <a:cubicBezTo>
                  <a:pt x="8251230" y="2872027"/>
                  <a:pt x="8259748" y="2873409"/>
                  <a:pt x="8264729" y="2876171"/>
                </a:cubicBezTo>
                <a:cubicBezTo>
                  <a:pt x="8269710" y="2878934"/>
                  <a:pt x="8272201" y="2883831"/>
                  <a:pt x="8272201" y="2890863"/>
                </a:cubicBezTo>
                <a:cubicBezTo>
                  <a:pt x="8272201" y="2895133"/>
                  <a:pt x="8270778" y="2898796"/>
                  <a:pt x="8267931" y="2901851"/>
                </a:cubicBezTo>
                <a:cubicBezTo>
                  <a:pt x="8265085" y="2904907"/>
                  <a:pt x="8261862" y="2906937"/>
                  <a:pt x="8258262" y="2907941"/>
                </a:cubicBezTo>
                <a:cubicBezTo>
                  <a:pt x="8254662" y="2908946"/>
                  <a:pt x="8248049" y="2909448"/>
                  <a:pt x="8238421" y="2909448"/>
                </a:cubicBezTo>
                <a:lnTo>
                  <a:pt x="8214311" y="2909448"/>
                </a:lnTo>
                <a:close/>
                <a:moveTo>
                  <a:pt x="7766637" y="2872027"/>
                </a:moveTo>
                <a:lnTo>
                  <a:pt x="7791500" y="2872027"/>
                </a:lnTo>
                <a:cubicBezTo>
                  <a:pt x="7803555" y="2872027"/>
                  <a:pt x="7812073" y="2873409"/>
                  <a:pt x="7817054" y="2876171"/>
                </a:cubicBezTo>
                <a:cubicBezTo>
                  <a:pt x="7822035" y="2878934"/>
                  <a:pt x="7824526" y="2883831"/>
                  <a:pt x="7824526" y="2890863"/>
                </a:cubicBezTo>
                <a:cubicBezTo>
                  <a:pt x="7824526" y="2895133"/>
                  <a:pt x="7823103" y="2898796"/>
                  <a:pt x="7820257" y="2901851"/>
                </a:cubicBezTo>
                <a:cubicBezTo>
                  <a:pt x="7817410" y="2904907"/>
                  <a:pt x="7814187" y="2906937"/>
                  <a:pt x="7810587" y="2907941"/>
                </a:cubicBezTo>
                <a:cubicBezTo>
                  <a:pt x="7806988" y="2908946"/>
                  <a:pt x="7800374" y="2909448"/>
                  <a:pt x="7790747" y="2909448"/>
                </a:cubicBezTo>
                <a:lnTo>
                  <a:pt x="7766637" y="2909448"/>
                </a:lnTo>
                <a:close/>
                <a:moveTo>
                  <a:pt x="8664805" y="2869014"/>
                </a:moveTo>
                <a:cubicBezTo>
                  <a:pt x="8675939" y="2869014"/>
                  <a:pt x="8685252" y="2873262"/>
                  <a:pt x="8692745" y="2881759"/>
                </a:cubicBezTo>
                <a:cubicBezTo>
                  <a:pt x="8700237" y="2890257"/>
                  <a:pt x="8703984" y="2902751"/>
                  <a:pt x="8703984" y="2919243"/>
                </a:cubicBezTo>
                <a:cubicBezTo>
                  <a:pt x="8703984" y="2936740"/>
                  <a:pt x="8700259" y="2949758"/>
                  <a:pt x="8692808" y="2958297"/>
                </a:cubicBezTo>
                <a:cubicBezTo>
                  <a:pt x="8685357" y="2966836"/>
                  <a:pt x="8676023" y="2971105"/>
                  <a:pt x="8664805" y="2971105"/>
                </a:cubicBezTo>
                <a:cubicBezTo>
                  <a:pt x="8653503" y="2971105"/>
                  <a:pt x="8644127" y="2966857"/>
                  <a:pt x="8636676" y="2958359"/>
                </a:cubicBezTo>
                <a:cubicBezTo>
                  <a:pt x="8629226" y="2949862"/>
                  <a:pt x="8625500" y="2937075"/>
                  <a:pt x="8625500" y="2919997"/>
                </a:cubicBezTo>
                <a:cubicBezTo>
                  <a:pt x="8625500" y="2902919"/>
                  <a:pt x="8629226" y="2890152"/>
                  <a:pt x="8636676" y="2881697"/>
                </a:cubicBezTo>
                <a:cubicBezTo>
                  <a:pt x="8644127" y="2873241"/>
                  <a:pt x="8653503" y="2869014"/>
                  <a:pt x="8664805" y="2869014"/>
                </a:cubicBezTo>
                <a:close/>
                <a:moveTo>
                  <a:pt x="8379055" y="2869014"/>
                </a:moveTo>
                <a:cubicBezTo>
                  <a:pt x="8390189" y="2869014"/>
                  <a:pt x="8399503" y="2873262"/>
                  <a:pt x="8406995" y="2881759"/>
                </a:cubicBezTo>
                <a:cubicBezTo>
                  <a:pt x="8414488" y="2890257"/>
                  <a:pt x="8418234" y="2902751"/>
                  <a:pt x="8418234" y="2919243"/>
                </a:cubicBezTo>
                <a:cubicBezTo>
                  <a:pt x="8418234" y="2936740"/>
                  <a:pt x="8414509" y="2949758"/>
                  <a:pt x="8407058" y="2958297"/>
                </a:cubicBezTo>
                <a:cubicBezTo>
                  <a:pt x="8399607" y="2966836"/>
                  <a:pt x="8390273" y="2971105"/>
                  <a:pt x="8379055" y="2971105"/>
                </a:cubicBezTo>
                <a:cubicBezTo>
                  <a:pt x="8367753" y="2971105"/>
                  <a:pt x="8358377" y="2966857"/>
                  <a:pt x="8350926" y="2958359"/>
                </a:cubicBezTo>
                <a:cubicBezTo>
                  <a:pt x="8343476" y="2949862"/>
                  <a:pt x="8339750" y="2937075"/>
                  <a:pt x="8339750" y="2919997"/>
                </a:cubicBezTo>
                <a:cubicBezTo>
                  <a:pt x="8339750" y="2902919"/>
                  <a:pt x="8343476" y="2890152"/>
                  <a:pt x="8350926" y="2881697"/>
                </a:cubicBezTo>
                <a:cubicBezTo>
                  <a:pt x="8358377" y="2873241"/>
                  <a:pt x="8367753" y="2869014"/>
                  <a:pt x="8379055" y="2869014"/>
                </a:cubicBezTo>
                <a:close/>
                <a:moveTo>
                  <a:pt x="10027759" y="2868888"/>
                </a:moveTo>
                <a:cubicBezTo>
                  <a:pt x="10039228" y="2868888"/>
                  <a:pt x="10048562" y="2873241"/>
                  <a:pt x="10055762" y="2881948"/>
                </a:cubicBezTo>
                <a:cubicBezTo>
                  <a:pt x="10060450" y="2887557"/>
                  <a:pt x="10063296" y="2895970"/>
                  <a:pt x="10064301" y="2907188"/>
                </a:cubicBezTo>
                <a:lnTo>
                  <a:pt x="9989835" y="2907188"/>
                </a:lnTo>
                <a:cubicBezTo>
                  <a:pt x="9990589" y="2895552"/>
                  <a:pt x="9994503" y="2886259"/>
                  <a:pt x="10001577" y="2879311"/>
                </a:cubicBezTo>
                <a:cubicBezTo>
                  <a:pt x="10008651" y="2872362"/>
                  <a:pt x="10017378" y="2868888"/>
                  <a:pt x="10027759" y="2868888"/>
                </a:cubicBezTo>
                <a:close/>
                <a:moveTo>
                  <a:pt x="9132409" y="2868888"/>
                </a:moveTo>
                <a:cubicBezTo>
                  <a:pt x="9143878" y="2868888"/>
                  <a:pt x="9153212" y="2873241"/>
                  <a:pt x="9160412" y="2881948"/>
                </a:cubicBezTo>
                <a:cubicBezTo>
                  <a:pt x="9165100" y="2887557"/>
                  <a:pt x="9167946" y="2895970"/>
                  <a:pt x="9168951" y="2907188"/>
                </a:cubicBezTo>
                <a:lnTo>
                  <a:pt x="9094485" y="2907188"/>
                </a:lnTo>
                <a:cubicBezTo>
                  <a:pt x="9095239" y="2895552"/>
                  <a:pt x="9099153" y="2886259"/>
                  <a:pt x="9106227" y="2879311"/>
                </a:cubicBezTo>
                <a:cubicBezTo>
                  <a:pt x="9113301" y="2872362"/>
                  <a:pt x="9122028" y="2868888"/>
                  <a:pt x="9132409" y="2868888"/>
                </a:cubicBezTo>
                <a:close/>
                <a:moveTo>
                  <a:pt x="7494109" y="2868888"/>
                </a:moveTo>
                <a:cubicBezTo>
                  <a:pt x="7505578" y="2868888"/>
                  <a:pt x="7514912" y="2873241"/>
                  <a:pt x="7522112" y="2881948"/>
                </a:cubicBezTo>
                <a:cubicBezTo>
                  <a:pt x="7526800" y="2887557"/>
                  <a:pt x="7529646" y="2895970"/>
                  <a:pt x="7530651" y="2907188"/>
                </a:cubicBezTo>
                <a:lnTo>
                  <a:pt x="7456186" y="2907188"/>
                </a:lnTo>
                <a:cubicBezTo>
                  <a:pt x="7456939" y="2895552"/>
                  <a:pt x="7460853" y="2886259"/>
                  <a:pt x="7467927" y="2879311"/>
                </a:cubicBezTo>
                <a:cubicBezTo>
                  <a:pt x="7475001" y="2872362"/>
                  <a:pt x="7483728" y="2868888"/>
                  <a:pt x="7494109" y="2868888"/>
                </a:cubicBezTo>
                <a:close/>
                <a:moveTo>
                  <a:pt x="10172769" y="2868009"/>
                </a:moveTo>
                <a:cubicBezTo>
                  <a:pt x="10182479" y="2868009"/>
                  <a:pt x="10190830" y="2872237"/>
                  <a:pt x="10197821" y="2880692"/>
                </a:cubicBezTo>
                <a:cubicBezTo>
                  <a:pt x="10204811" y="2889147"/>
                  <a:pt x="10208306" y="2901872"/>
                  <a:pt x="10208306" y="2918866"/>
                </a:cubicBezTo>
                <a:cubicBezTo>
                  <a:pt x="10208306" y="2936698"/>
                  <a:pt x="10204727" y="2949862"/>
                  <a:pt x="10197569" y="2958359"/>
                </a:cubicBezTo>
                <a:cubicBezTo>
                  <a:pt x="10190412" y="2966857"/>
                  <a:pt x="10181810" y="2971105"/>
                  <a:pt x="10171764" y="2971105"/>
                </a:cubicBezTo>
                <a:cubicBezTo>
                  <a:pt x="10161885" y="2971105"/>
                  <a:pt x="10153472" y="2967003"/>
                  <a:pt x="10146524" y="2958799"/>
                </a:cubicBezTo>
                <a:cubicBezTo>
                  <a:pt x="10139575" y="2950595"/>
                  <a:pt x="10136101" y="2937912"/>
                  <a:pt x="10136101" y="2920750"/>
                </a:cubicBezTo>
                <a:cubicBezTo>
                  <a:pt x="10136101" y="2903588"/>
                  <a:pt x="10139805" y="2890508"/>
                  <a:pt x="10147214" y="2881508"/>
                </a:cubicBezTo>
                <a:cubicBezTo>
                  <a:pt x="10154623" y="2872509"/>
                  <a:pt x="10163141" y="2868009"/>
                  <a:pt x="10172769" y="2868009"/>
                </a:cubicBezTo>
                <a:close/>
                <a:moveTo>
                  <a:pt x="11220533" y="2853317"/>
                </a:moveTo>
                <a:lnTo>
                  <a:pt x="11220533" y="2986676"/>
                </a:lnTo>
                <a:lnTo>
                  <a:pt x="11244894" y="2986676"/>
                </a:lnTo>
                <a:lnTo>
                  <a:pt x="11307555" y="2885589"/>
                </a:lnTo>
                <a:lnTo>
                  <a:pt x="11307555" y="2986676"/>
                </a:lnTo>
                <a:lnTo>
                  <a:pt x="11330158" y="2986676"/>
                </a:lnTo>
                <a:lnTo>
                  <a:pt x="11330158" y="2853317"/>
                </a:lnTo>
                <a:lnTo>
                  <a:pt x="11305797" y="2853317"/>
                </a:lnTo>
                <a:lnTo>
                  <a:pt x="11243136" y="2955032"/>
                </a:lnTo>
                <a:lnTo>
                  <a:pt x="11243136" y="2853317"/>
                </a:lnTo>
                <a:close/>
                <a:moveTo>
                  <a:pt x="11006555" y="2853317"/>
                </a:moveTo>
                <a:cubicBezTo>
                  <a:pt x="10991067" y="2853317"/>
                  <a:pt x="10979243" y="2856917"/>
                  <a:pt x="10971081" y="2864116"/>
                </a:cubicBezTo>
                <a:cubicBezTo>
                  <a:pt x="10962918" y="2871316"/>
                  <a:pt x="10958837" y="2880692"/>
                  <a:pt x="10958837" y="2892245"/>
                </a:cubicBezTo>
                <a:cubicBezTo>
                  <a:pt x="10958837" y="2902040"/>
                  <a:pt x="10961955" y="2910704"/>
                  <a:pt x="10968192" y="2918239"/>
                </a:cubicBezTo>
                <a:cubicBezTo>
                  <a:pt x="10974429" y="2925773"/>
                  <a:pt x="10983993" y="2930419"/>
                  <a:pt x="10996885" y="2932177"/>
                </a:cubicBezTo>
                <a:cubicBezTo>
                  <a:pt x="10989519" y="2933601"/>
                  <a:pt x="10982110" y="2939795"/>
                  <a:pt x="10974659" y="2950762"/>
                </a:cubicBezTo>
                <a:lnTo>
                  <a:pt x="10950298" y="2986676"/>
                </a:lnTo>
                <a:lnTo>
                  <a:pt x="10978301" y="2986676"/>
                </a:lnTo>
                <a:lnTo>
                  <a:pt x="10998016" y="2957543"/>
                </a:lnTo>
                <a:cubicBezTo>
                  <a:pt x="11005467" y="2946409"/>
                  <a:pt x="11011139" y="2939816"/>
                  <a:pt x="11015031" y="2937765"/>
                </a:cubicBezTo>
                <a:cubicBezTo>
                  <a:pt x="11018924" y="2935714"/>
                  <a:pt x="11024847" y="2934689"/>
                  <a:pt x="11032800" y="2934689"/>
                </a:cubicBezTo>
                <a:lnTo>
                  <a:pt x="11045859" y="2934689"/>
                </a:lnTo>
                <a:lnTo>
                  <a:pt x="11045859" y="2986676"/>
                </a:lnTo>
                <a:lnTo>
                  <a:pt x="11068337" y="2986676"/>
                </a:lnTo>
                <a:lnTo>
                  <a:pt x="11068337" y="2853317"/>
                </a:lnTo>
                <a:close/>
                <a:moveTo>
                  <a:pt x="10830133" y="2853317"/>
                </a:moveTo>
                <a:lnTo>
                  <a:pt x="10830133" y="2986676"/>
                </a:lnTo>
                <a:lnTo>
                  <a:pt x="10890283" y="2986676"/>
                </a:lnTo>
                <a:cubicBezTo>
                  <a:pt x="10905938" y="2986676"/>
                  <a:pt x="10917867" y="2983621"/>
                  <a:pt x="10926071" y="2977509"/>
                </a:cubicBezTo>
                <a:cubicBezTo>
                  <a:pt x="10934275" y="2971398"/>
                  <a:pt x="10938796" y="2962022"/>
                  <a:pt x="10939633" y="2949381"/>
                </a:cubicBezTo>
                <a:cubicBezTo>
                  <a:pt x="10939633" y="2941512"/>
                  <a:pt x="10937561" y="2934710"/>
                  <a:pt x="10933417" y="2928975"/>
                </a:cubicBezTo>
                <a:cubicBezTo>
                  <a:pt x="10929273" y="2923241"/>
                  <a:pt x="10924062" y="2919327"/>
                  <a:pt x="10917783" y="2917234"/>
                </a:cubicBezTo>
                <a:cubicBezTo>
                  <a:pt x="10923058" y="2914053"/>
                  <a:pt x="10927013" y="2910097"/>
                  <a:pt x="10929650" y="2905367"/>
                </a:cubicBezTo>
                <a:cubicBezTo>
                  <a:pt x="10932287" y="2900637"/>
                  <a:pt x="10933606" y="2895091"/>
                  <a:pt x="10933606" y="2888729"/>
                </a:cubicBezTo>
                <a:cubicBezTo>
                  <a:pt x="10933606" y="2880776"/>
                  <a:pt x="10931367" y="2873953"/>
                  <a:pt x="10926888" y="2868260"/>
                </a:cubicBezTo>
                <a:cubicBezTo>
                  <a:pt x="10922409" y="2862568"/>
                  <a:pt x="10917051" y="2858654"/>
                  <a:pt x="10910814" y="2856519"/>
                </a:cubicBezTo>
                <a:cubicBezTo>
                  <a:pt x="10904577" y="2854384"/>
                  <a:pt x="10895055" y="2853317"/>
                  <a:pt x="10882246" y="2853317"/>
                </a:cubicBezTo>
                <a:close/>
                <a:moveTo>
                  <a:pt x="10496633" y="2853317"/>
                </a:moveTo>
                <a:lnTo>
                  <a:pt x="10496633" y="2986676"/>
                </a:lnTo>
                <a:lnTo>
                  <a:pt x="10520994" y="2986676"/>
                </a:lnTo>
                <a:lnTo>
                  <a:pt x="10583655" y="2885589"/>
                </a:lnTo>
                <a:lnTo>
                  <a:pt x="10583655" y="2986676"/>
                </a:lnTo>
                <a:lnTo>
                  <a:pt x="10606259" y="2986676"/>
                </a:lnTo>
                <a:lnTo>
                  <a:pt x="10606259" y="2853317"/>
                </a:lnTo>
                <a:lnTo>
                  <a:pt x="10581897" y="2853317"/>
                </a:lnTo>
                <a:lnTo>
                  <a:pt x="10519236" y="2955032"/>
                </a:lnTo>
                <a:lnTo>
                  <a:pt x="10519236" y="2853317"/>
                </a:lnTo>
                <a:close/>
                <a:moveTo>
                  <a:pt x="10353757" y="2853317"/>
                </a:moveTo>
                <a:lnTo>
                  <a:pt x="10353757" y="2986676"/>
                </a:lnTo>
                <a:lnTo>
                  <a:pt x="10378119" y="2986676"/>
                </a:lnTo>
                <a:lnTo>
                  <a:pt x="10440780" y="2885589"/>
                </a:lnTo>
                <a:lnTo>
                  <a:pt x="10440780" y="2986676"/>
                </a:lnTo>
                <a:lnTo>
                  <a:pt x="10463383" y="2986676"/>
                </a:lnTo>
                <a:lnTo>
                  <a:pt x="10463383" y="2853317"/>
                </a:lnTo>
                <a:lnTo>
                  <a:pt x="10439022" y="2853317"/>
                </a:lnTo>
                <a:lnTo>
                  <a:pt x="10376361" y="2955032"/>
                </a:lnTo>
                <a:lnTo>
                  <a:pt x="10376361" y="2853317"/>
                </a:lnTo>
                <a:close/>
                <a:moveTo>
                  <a:pt x="10258633" y="2853317"/>
                </a:moveTo>
                <a:lnTo>
                  <a:pt x="10258633" y="2986676"/>
                </a:lnTo>
                <a:lnTo>
                  <a:pt x="10281236" y="2986676"/>
                </a:lnTo>
                <a:lnTo>
                  <a:pt x="10281236" y="2872027"/>
                </a:lnTo>
                <a:lnTo>
                  <a:pt x="10335359" y="2872027"/>
                </a:lnTo>
                <a:lnTo>
                  <a:pt x="10335359" y="2853317"/>
                </a:lnTo>
                <a:close/>
                <a:moveTo>
                  <a:pt x="9830008" y="2853317"/>
                </a:moveTo>
                <a:lnTo>
                  <a:pt x="9830008" y="2986676"/>
                </a:lnTo>
                <a:lnTo>
                  <a:pt x="9852611" y="2986676"/>
                </a:lnTo>
                <a:lnTo>
                  <a:pt x="9852611" y="2927531"/>
                </a:lnTo>
                <a:lnTo>
                  <a:pt x="9915273" y="2927531"/>
                </a:lnTo>
                <a:lnTo>
                  <a:pt x="9915273" y="2986676"/>
                </a:lnTo>
                <a:lnTo>
                  <a:pt x="9937876" y="2986676"/>
                </a:lnTo>
                <a:lnTo>
                  <a:pt x="9937876" y="2853317"/>
                </a:lnTo>
                <a:lnTo>
                  <a:pt x="9915273" y="2853317"/>
                </a:lnTo>
                <a:lnTo>
                  <a:pt x="9915273" y="2908821"/>
                </a:lnTo>
                <a:lnTo>
                  <a:pt x="9852611" y="2908821"/>
                </a:lnTo>
                <a:lnTo>
                  <a:pt x="9852611" y="2853317"/>
                </a:lnTo>
                <a:close/>
                <a:moveTo>
                  <a:pt x="9549230" y="2853317"/>
                </a:moveTo>
                <a:cubicBezTo>
                  <a:pt x="9533743" y="2853317"/>
                  <a:pt x="9521917" y="2856917"/>
                  <a:pt x="9513755" y="2864116"/>
                </a:cubicBezTo>
                <a:cubicBezTo>
                  <a:pt x="9505593" y="2871316"/>
                  <a:pt x="9501512" y="2880692"/>
                  <a:pt x="9501512" y="2892245"/>
                </a:cubicBezTo>
                <a:cubicBezTo>
                  <a:pt x="9501512" y="2902040"/>
                  <a:pt x="9504630" y="2910704"/>
                  <a:pt x="9510867" y="2918239"/>
                </a:cubicBezTo>
                <a:cubicBezTo>
                  <a:pt x="9517104" y="2925773"/>
                  <a:pt x="9526669" y="2930419"/>
                  <a:pt x="9539561" y="2932177"/>
                </a:cubicBezTo>
                <a:cubicBezTo>
                  <a:pt x="9532194" y="2933601"/>
                  <a:pt x="9524785" y="2939795"/>
                  <a:pt x="9517334" y="2950762"/>
                </a:cubicBezTo>
                <a:lnTo>
                  <a:pt x="9492973" y="2986676"/>
                </a:lnTo>
                <a:lnTo>
                  <a:pt x="9520976" y="2986676"/>
                </a:lnTo>
                <a:lnTo>
                  <a:pt x="9540691" y="2957543"/>
                </a:lnTo>
                <a:cubicBezTo>
                  <a:pt x="9548141" y="2946409"/>
                  <a:pt x="9553813" y="2939816"/>
                  <a:pt x="9557706" y="2937765"/>
                </a:cubicBezTo>
                <a:cubicBezTo>
                  <a:pt x="9561599" y="2935714"/>
                  <a:pt x="9567522" y="2934689"/>
                  <a:pt x="9575475" y="2934689"/>
                </a:cubicBezTo>
                <a:lnTo>
                  <a:pt x="9588535" y="2934689"/>
                </a:lnTo>
                <a:lnTo>
                  <a:pt x="9588535" y="2986676"/>
                </a:lnTo>
                <a:lnTo>
                  <a:pt x="9611012" y="2986676"/>
                </a:lnTo>
                <a:lnTo>
                  <a:pt x="9611012" y="2853317"/>
                </a:lnTo>
                <a:close/>
                <a:moveTo>
                  <a:pt x="9363157" y="2853317"/>
                </a:moveTo>
                <a:lnTo>
                  <a:pt x="9363157" y="2986676"/>
                </a:lnTo>
                <a:lnTo>
                  <a:pt x="9387519" y="2986676"/>
                </a:lnTo>
                <a:lnTo>
                  <a:pt x="9450180" y="2885589"/>
                </a:lnTo>
                <a:lnTo>
                  <a:pt x="9450180" y="2986676"/>
                </a:lnTo>
                <a:lnTo>
                  <a:pt x="9472783" y="2986676"/>
                </a:lnTo>
                <a:lnTo>
                  <a:pt x="9472783" y="2853317"/>
                </a:lnTo>
                <a:lnTo>
                  <a:pt x="9448422" y="2853317"/>
                </a:lnTo>
                <a:lnTo>
                  <a:pt x="9385761" y="2955032"/>
                </a:lnTo>
                <a:lnTo>
                  <a:pt x="9385761" y="2853317"/>
                </a:lnTo>
                <a:close/>
                <a:moveTo>
                  <a:pt x="9220408" y="2853317"/>
                </a:moveTo>
                <a:lnTo>
                  <a:pt x="9220408" y="2986676"/>
                </a:lnTo>
                <a:lnTo>
                  <a:pt x="9243011" y="2986676"/>
                </a:lnTo>
                <a:lnTo>
                  <a:pt x="9243011" y="2927531"/>
                </a:lnTo>
                <a:lnTo>
                  <a:pt x="9305673" y="2927531"/>
                </a:lnTo>
                <a:lnTo>
                  <a:pt x="9305673" y="2986676"/>
                </a:lnTo>
                <a:lnTo>
                  <a:pt x="9328276" y="2986676"/>
                </a:lnTo>
                <a:lnTo>
                  <a:pt x="9328276" y="2853317"/>
                </a:lnTo>
                <a:lnTo>
                  <a:pt x="9305673" y="2853317"/>
                </a:lnTo>
                <a:lnTo>
                  <a:pt x="9305673" y="2908821"/>
                </a:lnTo>
                <a:lnTo>
                  <a:pt x="9243011" y="2908821"/>
                </a:lnTo>
                <a:lnTo>
                  <a:pt x="9243011" y="2853317"/>
                </a:lnTo>
                <a:close/>
                <a:moveTo>
                  <a:pt x="8741126" y="2853317"/>
                </a:moveTo>
                <a:lnTo>
                  <a:pt x="8741126" y="2872027"/>
                </a:lnTo>
                <a:cubicBezTo>
                  <a:pt x="8744474" y="2871944"/>
                  <a:pt x="8746693" y="2871902"/>
                  <a:pt x="8747781" y="2871902"/>
                </a:cubicBezTo>
                <a:cubicBezTo>
                  <a:pt x="8752051" y="2871902"/>
                  <a:pt x="8755274" y="2872446"/>
                  <a:pt x="8757450" y="2873534"/>
                </a:cubicBezTo>
                <a:cubicBezTo>
                  <a:pt x="8759543" y="2874623"/>
                  <a:pt x="8761511" y="2877469"/>
                  <a:pt x="8763352" y="2882073"/>
                </a:cubicBezTo>
                <a:cubicBezTo>
                  <a:pt x="8768710" y="2895803"/>
                  <a:pt x="8772729" y="2904488"/>
                  <a:pt x="8775407" y="2908130"/>
                </a:cubicBezTo>
                <a:cubicBezTo>
                  <a:pt x="8778086" y="2911771"/>
                  <a:pt x="8782774" y="2915141"/>
                  <a:pt x="8789472" y="2918239"/>
                </a:cubicBezTo>
                <a:cubicBezTo>
                  <a:pt x="8779677" y="2920834"/>
                  <a:pt x="8770091" y="2929875"/>
                  <a:pt x="8760715" y="2945362"/>
                </a:cubicBezTo>
                <a:lnTo>
                  <a:pt x="8735977" y="2986676"/>
                </a:lnTo>
                <a:lnTo>
                  <a:pt x="8760841" y="2986676"/>
                </a:lnTo>
                <a:lnTo>
                  <a:pt x="8785077" y="2945362"/>
                </a:lnTo>
                <a:cubicBezTo>
                  <a:pt x="8790016" y="2936907"/>
                  <a:pt x="8794327" y="2931403"/>
                  <a:pt x="8798011" y="2928850"/>
                </a:cubicBezTo>
                <a:cubicBezTo>
                  <a:pt x="8801694" y="2926296"/>
                  <a:pt x="8806047" y="2925020"/>
                  <a:pt x="8811070" y="2925020"/>
                </a:cubicBezTo>
                <a:lnTo>
                  <a:pt x="8811070" y="2986676"/>
                </a:lnTo>
                <a:lnTo>
                  <a:pt x="8834176" y="2986676"/>
                </a:lnTo>
                <a:lnTo>
                  <a:pt x="8834176" y="2925020"/>
                </a:lnTo>
                <a:cubicBezTo>
                  <a:pt x="8839283" y="2925020"/>
                  <a:pt x="8843677" y="2926317"/>
                  <a:pt x="8847361" y="2928912"/>
                </a:cubicBezTo>
                <a:cubicBezTo>
                  <a:pt x="8851045" y="2931508"/>
                  <a:pt x="8855356" y="2936991"/>
                  <a:pt x="8860295" y="2945362"/>
                </a:cubicBezTo>
                <a:lnTo>
                  <a:pt x="8884531" y="2986676"/>
                </a:lnTo>
                <a:lnTo>
                  <a:pt x="8908055" y="2986676"/>
                </a:lnTo>
                <a:lnTo>
                  <a:pt x="8908055" y="3024474"/>
                </a:lnTo>
                <a:lnTo>
                  <a:pt x="8926640" y="3024474"/>
                </a:lnTo>
                <a:lnTo>
                  <a:pt x="8926640" y="2986676"/>
                </a:lnTo>
                <a:lnTo>
                  <a:pt x="9031619" y="2986676"/>
                </a:lnTo>
                <a:lnTo>
                  <a:pt x="9031619" y="3024474"/>
                </a:lnTo>
                <a:lnTo>
                  <a:pt x="9050205" y="3024474"/>
                </a:lnTo>
                <a:lnTo>
                  <a:pt x="9050205" y="2968091"/>
                </a:lnTo>
                <a:lnTo>
                  <a:pt x="9035764" y="2968091"/>
                </a:lnTo>
                <a:lnTo>
                  <a:pt x="9035764" y="2853317"/>
                </a:lnTo>
                <a:lnTo>
                  <a:pt x="8942839" y="2853317"/>
                </a:lnTo>
                <a:cubicBezTo>
                  <a:pt x="8943509" y="2908234"/>
                  <a:pt x="8935891" y="2946493"/>
                  <a:pt x="8919985" y="2968091"/>
                </a:cubicBezTo>
                <a:lnTo>
                  <a:pt x="8908055" y="2968091"/>
                </a:lnTo>
                <a:lnTo>
                  <a:pt x="8908055" y="2984451"/>
                </a:lnTo>
                <a:lnTo>
                  <a:pt x="8884531" y="2945362"/>
                </a:lnTo>
                <a:cubicBezTo>
                  <a:pt x="8875239" y="2929875"/>
                  <a:pt x="8865695" y="2920834"/>
                  <a:pt x="8855900" y="2918239"/>
                </a:cubicBezTo>
                <a:cubicBezTo>
                  <a:pt x="8861928" y="2915476"/>
                  <a:pt x="8866365" y="2912420"/>
                  <a:pt x="8869211" y="2909072"/>
                </a:cubicBezTo>
                <a:cubicBezTo>
                  <a:pt x="8872057" y="2905723"/>
                  <a:pt x="8875155" y="2899696"/>
                  <a:pt x="8878503" y="2890989"/>
                </a:cubicBezTo>
                <a:cubicBezTo>
                  <a:pt x="8882103" y="2881864"/>
                  <a:pt x="8884782" y="2876381"/>
                  <a:pt x="8886540" y="2874539"/>
                </a:cubicBezTo>
                <a:cubicBezTo>
                  <a:pt x="8888215" y="2872781"/>
                  <a:pt x="8892065" y="2871902"/>
                  <a:pt x="8898093" y="2871902"/>
                </a:cubicBezTo>
                <a:lnTo>
                  <a:pt x="8904246" y="2872027"/>
                </a:lnTo>
                <a:lnTo>
                  <a:pt x="8904246" y="2853317"/>
                </a:lnTo>
                <a:lnTo>
                  <a:pt x="8895958" y="2853317"/>
                </a:lnTo>
                <a:cubicBezTo>
                  <a:pt x="8887001" y="2853317"/>
                  <a:pt x="8880471" y="2855033"/>
                  <a:pt x="8876369" y="2858465"/>
                </a:cubicBezTo>
                <a:cubicBezTo>
                  <a:pt x="8872183" y="2861982"/>
                  <a:pt x="8867453" y="2870060"/>
                  <a:pt x="8862179" y="2882701"/>
                </a:cubicBezTo>
                <a:cubicBezTo>
                  <a:pt x="8856570" y="2896012"/>
                  <a:pt x="8852300" y="2904049"/>
                  <a:pt x="8849370" y="2906811"/>
                </a:cubicBezTo>
                <a:cubicBezTo>
                  <a:pt x="8846440" y="2909574"/>
                  <a:pt x="8841375" y="2910955"/>
                  <a:pt x="8834176" y="2910955"/>
                </a:cubicBezTo>
                <a:lnTo>
                  <a:pt x="8834176" y="2853317"/>
                </a:lnTo>
                <a:lnTo>
                  <a:pt x="8811070" y="2853317"/>
                </a:lnTo>
                <a:lnTo>
                  <a:pt x="8811070" y="2910955"/>
                </a:lnTo>
                <a:cubicBezTo>
                  <a:pt x="8803787" y="2910955"/>
                  <a:pt x="8798701" y="2909532"/>
                  <a:pt x="8795813" y="2906686"/>
                </a:cubicBezTo>
                <a:cubicBezTo>
                  <a:pt x="8792925" y="2903840"/>
                  <a:pt x="8788718" y="2895845"/>
                  <a:pt x="8783193" y="2882701"/>
                </a:cubicBezTo>
                <a:cubicBezTo>
                  <a:pt x="8778672" y="2871986"/>
                  <a:pt x="8775010" y="2864932"/>
                  <a:pt x="8772205" y="2861542"/>
                </a:cubicBezTo>
                <a:cubicBezTo>
                  <a:pt x="8769401" y="2858152"/>
                  <a:pt x="8766219" y="2855933"/>
                  <a:pt x="8762662" y="2854887"/>
                </a:cubicBezTo>
                <a:cubicBezTo>
                  <a:pt x="8759104" y="2853840"/>
                  <a:pt x="8752971" y="2853317"/>
                  <a:pt x="8744265" y="2853317"/>
                </a:cubicBezTo>
                <a:close/>
                <a:moveTo>
                  <a:pt x="8191708" y="2853317"/>
                </a:moveTo>
                <a:lnTo>
                  <a:pt x="8191708" y="2986676"/>
                </a:lnTo>
                <a:lnTo>
                  <a:pt x="8251858" y="2986676"/>
                </a:lnTo>
                <a:cubicBezTo>
                  <a:pt x="8267513" y="2986676"/>
                  <a:pt x="8279442" y="2983621"/>
                  <a:pt x="8287646" y="2977509"/>
                </a:cubicBezTo>
                <a:cubicBezTo>
                  <a:pt x="8295851" y="2971398"/>
                  <a:pt x="8300371" y="2962022"/>
                  <a:pt x="8301208" y="2949381"/>
                </a:cubicBezTo>
                <a:cubicBezTo>
                  <a:pt x="8301208" y="2941512"/>
                  <a:pt x="8299136" y="2934710"/>
                  <a:pt x="8294993" y="2928975"/>
                </a:cubicBezTo>
                <a:cubicBezTo>
                  <a:pt x="8290849" y="2923241"/>
                  <a:pt x="8285637" y="2919327"/>
                  <a:pt x="8279359" y="2917234"/>
                </a:cubicBezTo>
                <a:cubicBezTo>
                  <a:pt x="8284633" y="2914053"/>
                  <a:pt x="8288588" y="2910097"/>
                  <a:pt x="8291225" y="2905367"/>
                </a:cubicBezTo>
                <a:cubicBezTo>
                  <a:pt x="8293862" y="2900637"/>
                  <a:pt x="8295181" y="2895091"/>
                  <a:pt x="8295181" y="2888729"/>
                </a:cubicBezTo>
                <a:cubicBezTo>
                  <a:pt x="8295181" y="2880776"/>
                  <a:pt x="8292941" y="2873953"/>
                  <a:pt x="8288463" y="2868260"/>
                </a:cubicBezTo>
                <a:cubicBezTo>
                  <a:pt x="8283984" y="2862568"/>
                  <a:pt x="8278626" y="2858654"/>
                  <a:pt x="8272389" y="2856519"/>
                </a:cubicBezTo>
                <a:cubicBezTo>
                  <a:pt x="8266152" y="2854384"/>
                  <a:pt x="8256630" y="2853317"/>
                  <a:pt x="8243821" y="2853317"/>
                </a:cubicBezTo>
                <a:close/>
                <a:moveTo>
                  <a:pt x="8004213" y="2853317"/>
                </a:moveTo>
                <a:lnTo>
                  <a:pt x="8004213" y="2986676"/>
                </a:lnTo>
                <a:lnTo>
                  <a:pt x="8026816" y="2986676"/>
                </a:lnTo>
                <a:lnTo>
                  <a:pt x="8026816" y="2853317"/>
                </a:lnTo>
                <a:close/>
                <a:moveTo>
                  <a:pt x="7877760" y="2853317"/>
                </a:moveTo>
                <a:lnTo>
                  <a:pt x="7877760" y="2986676"/>
                </a:lnTo>
                <a:lnTo>
                  <a:pt x="7934268" y="2986676"/>
                </a:lnTo>
                <a:cubicBezTo>
                  <a:pt x="7952769" y="2986676"/>
                  <a:pt x="7966227" y="2982721"/>
                  <a:pt x="7974640" y="2974810"/>
                </a:cubicBezTo>
                <a:cubicBezTo>
                  <a:pt x="7983054" y="2966898"/>
                  <a:pt x="7987260" y="2957376"/>
                  <a:pt x="7987260" y="2946241"/>
                </a:cubicBezTo>
                <a:cubicBezTo>
                  <a:pt x="7987260" y="2933517"/>
                  <a:pt x="7982216" y="2923534"/>
                  <a:pt x="7972129" y="2916292"/>
                </a:cubicBezTo>
                <a:cubicBezTo>
                  <a:pt x="7962041" y="2909051"/>
                  <a:pt x="7947663" y="2905430"/>
                  <a:pt x="7928994" y="2905430"/>
                </a:cubicBezTo>
                <a:lnTo>
                  <a:pt x="7900363" y="2905430"/>
                </a:lnTo>
                <a:lnTo>
                  <a:pt x="7900363" y="2853317"/>
                </a:lnTo>
                <a:close/>
                <a:moveTo>
                  <a:pt x="7744033" y="2853317"/>
                </a:moveTo>
                <a:lnTo>
                  <a:pt x="7744033" y="2986676"/>
                </a:lnTo>
                <a:lnTo>
                  <a:pt x="7804183" y="2986676"/>
                </a:lnTo>
                <a:cubicBezTo>
                  <a:pt x="7819838" y="2986676"/>
                  <a:pt x="7831767" y="2983621"/>
                  <a:pt x="7839972" y="2977509"/>
                </a:cubicBezTo>
                <a:cubicBezTo>
                  <a:pt x="7848176" y="2971398"/>
                  <a:pt x="7852696" y="2962022"/>
                  <a:pt x="7853533" y="2949381"/>
                </a:cubicBezTo>
                <a:cubicBezTo>
                  <a:pt x="7853533" y="2941512"/>
                  <a:pt x="7851462" y="2934710"/>
                  <a:pt x="7847318" y="2928975"/>
                </a:cubicBezTo>
                <a:cubicBezTo>
                  <a:pt x="7843174" y="2923241"/>
                  <a:pt x="7837962" y="2919327"/>
                  <a:pt x="7831684" y="2917234"/>
                </a:cubicBezTo>
                <a:cubicBezTo>
                  <a:pt x="7836958" y="2914053"/>
                  <a:pt x="7840913" y="2910097"/>
                  <a:pt x="7843550" y="2905367"/>
                </a:cubicBezTo>
                <a:cubicBezTo>
                  <a:pt x="7846188" y="2900637"/>
                  <a:pt x="7847506" y="2895091"/>
                  <a:pt x="7847506" y="2888729"/>
                </a:cubicBezTo>
                <a:cubicBezTo>
                  <a:pt x="7847506" y="2880776"/>
                  <a:pt x="7845267" y="2873953"/>
                  <a:pt x="7840788" y="2868260"/>
                </a:cubicBezTo>
                <a:cubicBezTo>
                  <a:pt x="7836309" y="2862568"/>
                  <a:pt x="7830951" y="2858654"/>
                  <a:pt x="7824714" y="2856519"/>
                </a:cubicBezTo>
                <a:cubicBezTo>
                  <a:pt x="7818478" y="2854384"/>
                  <a:pt x="7808955" y="2853317"/>
                  <a:pt x="7796146" y="2853317"/>
                </a:cubicBezTo>
                <a:close/>
                <a:moveTo>
                  <a:pt x="7560277" y="2853317"/>
                </a:moveTo>
                <a:lnTo>
                  <a:pt x="7560277" y="2872027"/>
                </a:lnTo>
                <a:lnTo>
                  <a:pt x="7603223" y="2872027"/>
                </a:lnTo>
                <a:lnTo>
                  <a:pt x="7603223" y="2986676"/>
                </a:lnTo>
                <a:lnTo>
                  <a:pt x="7625701" y="2986676"/>
                </a:lnTo>
                <a:lnTo>
                  <a:pt x="7625701" y="2872027"/>
                </a:lnTo>
                <a:lnTo>
                  <a:pt x="7668647" y="2872027"/>
                </a:lnTo>
                <a:lnTo>
                  <a:pt x="7668647" y="2853317"/>
                </a:lnTo>
                <a:close/>
                <a:moveTo>
                  <a:pt x="7297470" y="2853317"/>
                </a:moveTo>
                <a:lnTo>
                  <a:pt x="7297470" y="2888226"/>
                </a:lnTo>
                <a:cubicBezTo>
                  <a:pt x="7297470" y="2897184"/>
                  <a:pt x="7298851" y="2905388"/>
                  <a:pt x="7301614" y="2912839"/>
                </a:cubicBezTo>
                <a:cubicBezTo>
                  <a:pt x="7304376" y="2920290"/>
                  <a:pt x="7309630" y="2926589"/>
                  <a:pt x="7317373" y="2931738"/>
                </a:cubicBezTo>
                <a:cubicBezTo>
                  <a:pt x="7325117" y="2936886"/>
                  <a:pt x="7334054" y="2939461"/>
                  <a:pt x="7344183" y="2939461"/>
                </a:cubicBezTo>
                <a:cubicBezTo>
                  <a:pt x="7356238" y="2939461"/>
                  <a:pt x="7369214" y="2937284"/>
                  <a:pt x="7383111" y="2932931"/>
                </a:cubicBezTo>
                <a:lnTo>
                  <a:pt x="7383111" y="2986676"/>
                </a:lnTo>
                <a:lnTo>
                  <a:pt x="7405714" y="2986676"/>
                </a:lnTo>
                <a:lnTo>
                  <a:pt x="7405714" y="2853317"/>
                </a:lnTo>
                <a:lnTo>
                  <a:pt x="7383111" y="2853317"/>
                </a:lnTo>
                <a:lnTo>
                  <a:pt x="7383111" y="2913718"/>
                </a:lnTo>
                <a:cubicBezTo>
                  <a:pt x="7369549" y="2918239"/>
                  <a:pt x="7358499" y="2920499"/>
                  <a:pt x="7349960" y="2920499"/>
                </a:cubicBezTo>
                <a:cubicBezTo>
                  <a:pt x="7342509" y="2920499"/>
                  <a:pt x="7336314" y="2918678"/>
                  <a:pt x="7331375" y="2915036"/>
                </a:cubicBezTo>
                <a:cubicBezTo>
                  <a:pt x="7326436" y="2911395"/>
                  <a:pt x="7323317" y="2907125"/>
                  <a:pt x="7322020" y="2902228"/>
                </a:cubicBezTo>
                <a:cubicBezTo>
                  <a:pt x="7320722" y="2897331"/>
                  <a:pt x="7320073" y="2889440"/>
                  <a:pt x="7320073" y="2878557"/>
                </a:cubicBezTo>
                <a:lnTo>
                  <a:pt x="7320073" y="2853317"/>
                </a:lnTo>
                <a:close/>
                <a:moveTo>
                  <a:pt x="11148174" y="2850303"/>
                </a:moveTo>
                <a:cubicBezTo>
                  <a:pt x="11122557" y="2850303"/>
                  <a:pt x="11106400" y="2862819"/>
                  <a:pt x="11099703" y="2887850"/>
                </a:cubicBezTo>
                <a:lnTo>
                  <a:pt x="11121176" y="2891366"/>
                </a:lnTo>
                <a:cubicBezTo>
                  <a:pt x="11126283" y="2876381"/>
                  <a:pt x="11135198" y="2868888"/>
                  <a:pt x="11147923" y="2868888"/>
                </a:cubicBezTo>
                <a:cubicBezTo>
                  <a:pt x="11154369" y="2868888"/>
                  <a:pt x="11159623" y="2870709"/>
                  <a:pt x="11163683" y="2874351"/>
                </a:cubicBezTo>
                <a:cubicBezTo>
                  <a:pt x="11167743" y="2877992"/>
                  <a:pt x="11169773" y="2882869"/>
                  <a:pt x="11169773" y="2888980"/>
                </a:cubicBezTo>
                <a:cubicBezTo>
                  <a:pt x="11169773" y="2894003"/>
                  <a:pt x="11168224" y="2898189"/>
                  <a:pt x="11165127" y="2901537"/>
                </a:cubicBezTo>
                <a:cubicBezTo>
                  <a:pt x="11162029" y="2904886"/>
                  <a:pt x="11158743" y="2906895"/>
                  <a:pt x="11155269" y="2907565"/>
                </a:cubicBezTo>
                <a:cubicBezTo>
                  <a:pt x="11151795" y="2908234"/>
                  <a:pt x="11145286" y="2908611"/>
                  <a:pt x="11135743" y="2908695"/>
                </a:cubicBezTo>
                <a:lnTo>
                  <a:pt x="11135743" y="2926401"/>
                </a:lnTo>
                <a:cubicBezTo>
                  <a:pt x="11138421" y="2926317"/>
                  <a:pt x="11140137" y="2926275"/>
                  <a:pt x="11140891" y="2926275"/>
                </a:cubicBezTo>
                <a:cubicBezTo>
                  <a:pt x="11150351" y="2926275"/>
                  <a:pt x="11156881" y="2926757"/>
                  <a:pt x="11160481" y="2927719"/>
                </a:cubicBezTo>
                <a:cubicBezTo>
                  <a:pt x="11164080" y="2928682"/>
                  <a:pt x="11167471" y="2931089"/>
                  <a:pt x="11170652" y="2934940"/>
                </a:cubicBezTo>
                <a:cubicBezTo>
                  <a:pt x="11173833" y="2938791"/>
                  <a:pt x="11175423" y="2943311"/>
                  <a:pt x="11175423" y="2948502"/>
                </a:cubicBezTo>
                <a:cubicBezTo>
                  <a:pt x="11175423" y="2955199"/>
                  <a:pt x="11172891" y="2960704"/>
                  <a:pt x="11167827" y="2965015"/>
                </a:cubicBezTo>
                <a:cubicBezTo>
                  <a:pt x="11162761" y="2969326"/>
                  <a:pt x="11156420" y="2971482"/>
                  <a:pt x="11148802" y="2971482"/>
                </a:cubicBezTo>
                <a:cubicBezTo>
                  <a:pt x="11141184" y="2971482"/>
                  <a:pt x="11134424" y="2969138"/>
                  <a:pt x="11128522" y="2964450"/>
                </a:cubicBezTo>
                <a:cubicBezTo>
                  <a:pt x="11122620" y="2959762"/>
                  <a:pt x="11118706" y="2953148"/>
                  <a:pt x="11116781" y="2944609"/>
                </a:cubicBezTo>
                <a:lnTo>
                  <a:pt x="11095559" y="2949130"/>
                </a:lnTo>
                <a:cubicBezTo>
                  <a:pt x="11100415" y="2976170"/>
                  <a:pt x="11118037" y="2989690"/>
                  <a:pt x="11148425" y="2989690"/>
                </a:cubicBezTo>
                <a:cubicBezTo>
                  <a:pt x="11164080" y="2989690"/>
                  <a:pt x="11176261" y="2985965"/>
                  <a:pt x="11184967" y="2978514"/>
                </a:cubicBezTo>
                <a:cubicBezTo>
                  <a:pt x="11193673" y="2971063"/>
                  <a:pt x="11198027" y="2961352"/>
                  <a:pt x="11198027" y="2949381"/>
                </a:cubicBezTo>
                <a:cubicBezTo>
                  <a:pt x="11198027" y="2941763"/>
                  <a:pt x="11196353" y="2935170"/>
                  <a:pt x="11193004" y="2929603"/>
                </a:cubicBezTo>
                <a:cubicBezTo>
                  <a:pt x="11189655" y="2924036"/>
                  <a:pt x="11184633" y="2919453"/>
                  <a:pt x="11177935" y="2915853"/>
                </a:cubicBezTo>
                <a:cubicBezTo>
                  <a:pt x="11188483" y="2909407"/>
                  <a:pt x="11193757" y="2900742"/>
                  <a:pt x="11193757" y="2889859"/>
                </a:cubicBezTo>
                <a:cubicBezTo>
                  <a:pt x="11193757" y="2879060"/>
                  <a:pt x="11189718" y="2869767"/>
                  <a:pt x="11181639" y="2861982"/>
                </a:cubicBezTo>
                <a:cubicBezTo>
                  <a:pt x="11173561" y="2854196"/>
                  <a:pt x="11162406" y="2850303"/>
                  <a:pt x="11148174" y="2850303"/>
                </a:cubicBezTo>
                <a:close/>
                <a:moveTo>
                  <a:pt x="10750529" y="2850303"/>
                </a:moveTo>
                <a:cubicBezTo>
                  <a:pt x="10739059" y="2850303"/>
                  <a:pt x="10728449" y="2853003"/>
                  <a:pt x="10718696" y="2858403"/>
                </a:cubicBezTo>
                <a:cubicBezTo>
                  <a:pt x="10708943" y="2863802"/>
                  <a:pt x="10701681" y="2871902"/>
                  <a:pt x="10696909" y="2882701"/>
                </a:cubicBezTo>
                <a:cubicBezTo>
                  <a:pt x="10692137" y="2893501"/>
                  <a:pt x="10689751" y="2906100"/>
                  <a:pt x="10689751" y="2920499"/>
                </a:cubicBezTo>
                <a:cubicBezTo>
                  <a:pt x="10689751" y="2942767"/>
                  <a:pt x="10695297" y="2959866"/>
                  <a:pt x="10706389" y="2971796"/>
                </a:cubicBezTo>
                <a:cubicBezTo>
                  <a:pt x="10717482" y="2983725"/>
                  <a:pt x="10732153" y="2989690"/>
                  <a:pt x="10750403" y="2989690"/>
                </a:cubicBezTo>
                <a:cubicBezTo>
                  <a:pt x="10764969" y="2989690"/>
                  <a:pt x="10777255" y="2985358"/>
                  <a:pt x="10787259" y="2976693"/>
                </a:cubicBezTo>
                <a:cubicBezTo>
                  <a:pt x="10797263" y="2968029"/>
                  <a:pt x="10803479" y="2956036"/>
                  <a:pt x="10805907" y="2940716"/>
                </a:cubicBezTo>
                <a:lnTo>
                  <a:pt x="10783680" y="2937828"/>
                </a:lnTo>
                <a:cubicBezTo>
                  <a:pt x="10782089" y="2949130"/>
                  <a:pt x="10778322" y="2957501"/>
                  <a:pt x="10772379" y="2962943"/>
                </a:cubicBezTo>
                <a:cubicBezTo>
                  <a:pt x="10766435" y="2968384"/>
                  <a:pt x="10759026" y="2971105"/>
                  <a:pt x="10750152" y="2971105"/>
                </a:cubicBezTo>
                <a:cubicBezTo>
                  <a:pt x="10739101" y="2971105"/>
                  <a:pt x="10730144" y="2967045"/>
                  <a:pt x="10723279" y="2958924"/>
                </a:cubicBezTo>
                <a:cubicBezTo>
                  <a:pt x="10716415" y="2950804"/>
                  <a:pt x="10712982" y="2937786"/>
                  <a:pt x="10712982" y="2919871"/>
                </a:cubicBezTo>
                <a:cubicBezTo>
                  <a:pt x="10712982" y="2902207"/>
                  <a:pt x="10716540" y="2889294"/>
                  <a:pt x="10723656" y="2881131"/>
                </a:cubicBezTo>
                <a:cubicBezTo>
                  <a:pt x="10730772" y="2872969"/>
                  <a:pt x="10740022" y="2868888"/>
                  <a:pt x="10751408" y="2868888"/>
                </a:cubicBezTo>
                <a:cubicBezTo>
                  <a:pt x="10758942" y="2868888"/>
                  <a:pt x="10765367" y="2871148"/>
                  <a:pt x="10770683" y="2875669"/>
                </a:cubicBezTo>
                <a:cubicBezTo>
                  <a:pt x="10775999" y="2880190"/>
                  <a:pt x="10779703" y="2886929"/>
                  <a:pt x="10781797" y="2895886"/>
                </a:cubicBezTo>
                <a:lnTo>
                  <a:pt x="10803772" y="2892496"/>
                </a:lnTo>
                <a:cubicBezTo>
                  <a:pt x="10801177" y="2879018"/>
                  <a:pt x="10795275" y="2868616"/>
                  <a:pt x="10786066" y="2861291"/>
                </a:cubicBezTo>
                <a:cubicBezTo>
                  <a:pt x="10776857" y="2853966"/>
                  <a:pt x="10765011" y="2850303"/>
                  <a:pt x="10750529" y="2850303"/>
                </a:cubicBezTo>
                <a:close/>
                <a:moveTo>
                  <a:pt x="10174903" y="2850303"/>
                </a:moveTo>
                <a:cubicBezTo>
                  <a:pt x="10166197" y="2850303"/>
                  <a:pt x="10158788" y="2851998"/>
                  <a:pt x="10152677" y="2855389"/>
                </a:cubicBezTo>
                <a:cubicBezTo>
                  <a:pt x="10146565" y="2858779"/>
                  <a:pt x="10141082" y="2863865"/>
                  <a:pt x="10136227" y="2870646"/>
                </a:cubicBezTo>
                <a:lnTo>
                  <a:pt x="10136227" y="2853317"/>
                </a:lnTo>
                <a:lnTo>
                  <a:pt x="10115633" y="2853317"/>
                </a:lnTo>
                <a:lnTo>
                  <a:pt x="10115633" y="3037785"/>
                </a:lnTo>
                <a:lnTo>
                  <a:pt x="10138236" y="3037785"/>
                </a:lnTo>
                <a:lnTo>
                  <a:pt x="10138236" y="2972863"/>
                </a:lnTo>
                <a:cubicBezTo>
                  <a:pt x="10142087" y="2977719"/>
                  <a:pt x="10147005" y="2981737"/>
                  <a:pt x="10152991" y="2984918"/>
                </a:cubicBezTo>
                <a:cubicBezTo>
                  <a:pt x="10158977" y="2988099"/>
                  <a:pt x="10165737" y="2989690"/>
                  <a:pt x="10173271" y="2989690"/>
                </a:cubicBezTo>
                <a:cubicBezTo>
                  <a:pt x="10183568" y="2989690"/>
                  <a:pt x="10193383" y="2986781"/>
                  <a:pt x="10202718" y="2980963"/>
                </a:cubicBezTo>
                <a:cubicBezTo>
                  <a:pt x="10212052" y="2975144"/>
                  <a:pt x="10219168" y="2966773"/>
                  <a:pt x="10224065" y="2955848"/>
                </a:cubicBezTo>
                <a:cubicBezTo>
                  <a:pt x="10228963" y="2944923"/>
                  <a:pt x="10231411" y="2932638"/>
                  <a:pt x="10231411" y="2918992"/>
                </a:cubicBezTo>
                <a:cubicBezTo>
                  <a:pt x="10231411" y="2906267"/>
                  <a:pt x="10229193" y="2894568"/>
                  <a:pt x="10224756" y="2883894"/>
                </a:cubicBezTo>
                <a:cubicBezTo>
                  <a:pt x="10220319" y="2873220"/>
                  <a:pt x="10213747" y="2864953"/>
                  <a:pt x="10205041" y="2859093"/>
                </a:cubicBezTo>
                <a:cubicBezTo>
                  <a:pt x="10196335" y="2853233"/>
                  <a:pt x="10186289" y="2850303"/>
                  <a:pt x="10174903" y="2850303"/>
                </a:cubicBezTo>
                <a:close/>
                <a:moveTo>
                  <a:pt x="10027508" y="2850303"/>
                </a:moveTo>
                <a:cubicBezTo>
                  <a:pt x="10009090" y="2850303"/>
                  <a:pt x="9994105" y="2856498"/>
                  <a:pt x="9982552" y="2868888"/>
                </a:cubicBezTo>
                <a:cubicBezTo>
                  <a:pt x="9970999" y="2881278"/>
                  <a:pt x="9965223" y="2898691"/>
                  <a:pt x="9965223" y="2921127"/>
                </a:cubicBezTo>
                <a:cubicBezTo>
                  <a:pt x="9965223" y="2942809"/>
                  <a:pt x="9970937" y="2959657"/>
                  <a:pt x="9982364" y="2971670"/>
                </a:cubicBezTo>
                <a:cubicBezTo>
                  <a:pt x="9993791" y="2983683"/>
                  <a:pt x="10009257" y="2989690"/>
                  <a:pt x="10028763" y="2989690"/>
                </a:cubicBezTo>
                <a:cubicBezTo>
                  <a:pt x="10044251" y="2989690"/>
                  <a:pt x="10056976" y="2985923"/>
                  <a:pt x="10066938" y="2978388"/>
                </a:cubicBezTo>
                <a:cubicBezTo>
                  <a:pt x="10076900" y="2970854"/>
                  <a:pt x="10083723" y="2960264"/>
                  <a:pt x="10087406" y="2946618"/>
                </a:cubicBezTo>
                <a:lnTo>
                  <a:pt x="10064049" y="2943730"/>
                </a:lnTo>
                <a:cubicBezTo>
                  <a:pt x="10060617" y="2953274"/>
                  <a:pt x="10055971" y="2960222"/>
                  <a:pt x="10050111" y="2964575"/>
                </a:cubicBezTo>
                <a:cubicBezTo>
                  <a:pt x="10044251" y="2968928"/>
                  <a:pt x="10037177" y="2971105"/>
                  <a:pt x="10028889" y="2971105"/>
                </a:cubicBezTo>
                <a:cubicBezTo>
                  <a:pt x="10017755" y="2971105"/>
                  <a:pt x="10008462" y="2967212"/>
                  <a:pt x="10001011" y="2959427"/>
                </a:cubicBezTo>
                <a:cubicBezTo>
                  <a:pt x="9993561" y="2951641"/>
                  <a:pt x="9989417" y="2940423"/>
                  <a:pt x="9988580" y="2925773"/>
                </a:cubicBezTo>
                <a:lnTo>
                  <a:pt x="10088034" y="2925773"/>
                </a:lnTo>
                <a:cubicBezTo>
                  <a:pt x="10088118" y="2923094"/>
                  <a:pt x="10088160" y="2921085"/>
                  <a:pt x="10088160" y="2919746"/>
                </a:cubicBezTo>
                <a:cubicBezTo>
                  <a:pt x="10088160" y="2897728"/>
                  <a:pt x="10082509" y="2880650"/>
                  <a:pt x="10071207" y="2868511"/>
                </a:cubicBezTo>
                <a:cubicBezTo>
                  <a:pt x="10059906" y="2856373"/>
                  <a:pt x="10045339" y="2850303"/>
                  <a:pt x="10027508" y="2850303"/>
                </a:cubicBezTo>
                <a:close/>
                <a:moveTo>
                  <a:pt x="9740232" y="2850303"/>
                </a:moveTo>
                <a:cubicBezTo>
                  <a:pt x="9725331" y="2850303"/>
                  <a:pt x="9713276" y="2854259"/>
                  <a:pt x="9704067" y="2862170"/>
                </a:cubicBezTo>
                <a:cubicBezTo>
                  <a:pt x="9694858" y="2870081"/>
                  <a:pt x="9689249" y="2880273"/>
                  <a:pt x="9687240" y="2892747"/>
                </a:cubicBezTo>
                <a:lnTo>
                  <a:pt x="9709215" y="2896263"/>
                </a:lnTo>
                <a:cubicBezTo>
                  <a:pt x="9712899" y="2878097"/>
                  <a:pt x="9723489" y="2869014"/>
                  <a:pt x="9740985" y="2869014"/>
                </a:cubicBezTo>
                <a:cubicBezTo>
                  <a:pt x="9751031" y="2869014"/>
                  <a:pt x="9759257" y="2872718"/>
                  <a:pt x="9765661" y="2880127"/>
                </a:cubicBezTo>
                <a:cubicBezTo>
                  <a:pt x="9772065" y="2887536"/>
                  <a:pt x="9775979" y="2897184"/>
                  <a:pt x="9777402" y="2909072"/>
                </a:cubicBezTo>
                <a:lnTo>
                  <a:pt x="9730312" y="2909072"/>
                </a:lnTo>
                <a:lnTo>
                  <a:pt x="9730312" y="2927657"/>
                </a:lnTo>
                <a:lnTo>
                  <a:pt x="9777402" y="2927657"/>
                </a:lnTo>
                <a:cubicBezTo>
                  <a:pt x="9775979" y="2942139"/>
                  <a:pt x="9772233" y="2953002"/>
                  <a:pt x="9766163" y="2960243"/>
                </a:cubicBezTo>
                <a:cubicBezTo>
                  <a:pt x="9760094" y="2967484"/>
                  <a:pt x="9751659" y="2971105"/>
                  <a:pt x="9740860" y="2971105"/>
                </a:cubicBezTo>
                <a:cubicBezTo>
                  <a:pt x="9721773" y="2971105"/>
                  <a:pt x="9710513" y="2960055"/>
                  <a:pt x="9707081" y="2937954"/>
                </a:cubicBezTo>
                <a:lnTo>
                  <a:pt x="9684980" y="2940842"/>
                </a:lnTo>
                <a:cubicBezTo>
                  <a:pt x="9687324" y="2955492"/>
                  <a:pt x="9693414" y="2967296"/>
                  <a:pt x="9703251" y="2976254"/>
                </a:cubicBezTo>
                <a:cubicBezTo>
                  <a:pt x="9713087" y="2985211"/>
                  <a:pt x="9725959" y="2989690"/>
                  <a:pt x="9741865" y="2989690"/>
                </a:cubicBezTo>
                <a:cubicBezTo>
                  <a:pt x="9760785" y="2990778"/>
                  <a:pt x="9775435" y="2984772"/>
                  <a:pt x="9785815" y="2971670"/>
                </a:cubicBezTo>
                <a:cubicBezTo>
                  <a:pt x="9796196" y="2958569"/>
                  <a:pt x="9801135" y="2941344"/>
                  <a:pt x="9800633" y="2919997"/>
                </a:cubicBezTo>
                <a:cubicBezTo>
                  <a:pt x="9800633" y="2898314"/>
                  <a:pt x="9795233" y="2881278"/>
                  <a:pt x="9784434" y="2868888"/>
                </a:cubicBezTo>
                <a:cubicBezTo>
                  <a:pt x="9773635" y="2856498"/>
                  <a:pt x="9758901" y="2850303"/>
                  <a:pt x="9740232" y="2850303"/>
                </a:cubicBezTo>
                <a:close/>
                <a:moveTo>
                  <a:pt x="9132158" y="2850303"/>
                </a:moveTo>
                <a:cubicBezTo>
                  <a:pt x="9113740" y="2850303"/>
                  <a:pt x="9098755" y="2856498"/>
                  <a:pt x="9087202" y="2868888"/>
                </a:cubicBezTo>
                <a:cubicBezTo>
                  <a:pt x="9075649" y="2881278"/>
                  <a:pt x="9069873" y="2898691"/>
                  <a:pt x="9069873" y="2921127"/>
                </a:cubicBezTo>
                <a:cubicBezTo>
                  <a:pt x="9069873" y="2942809"/>
                  <a:pt x="9075587" y="2959657"/>
                  <a:pt x="9087014" y="2971670"/>
                </a:cubicBezTo>
                <a:cubicBezTo>
                  <a:pt x="9098441" y="2983683"/>
                  <a:pt x="9113907" y="2989690"/>
                  <a:pt x="9133413" y="2989690"/>
                </a:cubicBezTo>
                <a:cubicBezTo>
                  <a:pt x="9148901" y="2989690"/>
                  <a:pt x="9161626" y="2985923"/>
                  <a:pt x="9171588" y="2978388"/>
                </a:cubicBezTo>
                <a:cubicBezTo>
                  <a:pt x="9181550" y="2970854"/>
                  <a:pt x="9188373" y="2960264"/>
                  <a:pt x="9192056" y="2946618"/>
                </a:cubicBezTo>
                <a:lnTo>
                  <a:pt x="9168699" y="2943730"/>
                </a:lnTo>
                <a:cubicBezTo>
                  <a:pt x="9165267" y="2953274"/>
                  <a:pt x="9160621" y="2960222"/>
                  <a:pt x="9154761" y="2964575"/>
                </a:cubicBezTo>
                <a:cubicBezTo>
                  <a:pt x="9148901" y="2968928"/>
                  <a:pt x="9141827" y="2971105"/>
                  <a:pt x="9133539" y="2971105"/>
                </a:cubicBezTo>
                <a:cubicBezTo>
                  <a:pt x="9122405" y="2971105"/>
                  <a:pt x="9113112" y="2967212"/>
                  <a:pt x="9105661" y="2959427"/>
                </a:cubicBezTo>
                <a:cubicBezTo>
                  <a:pt x="9098211" y="2951641"/>
                  <a:pt x="9094067" y="2940423"/>
                  <a:pt x="9093230" y="2925773"/>
                </a:cubicBezTo>
                <a:lnTo>
                  <a:pt x="9192684" y="2925773"/>
                </a:lnTo>
                <a:cubicBezTo>
                  <a:pt x="9192768" y="2923094"/>
                  <a:pt x="9192810" y="2921085"/>
                  <a:pt x="9192810" y="2919746"/>
                </a:cubicBezTo>
                <a:cubicBezTo>
                  <a:pt x="9192810" y="2897728"/>
                  <a:pt x="9187159" y="2880650"/>
                  <a:pt x="9175857" y="2868511"/>
                </a:cubicBezTo>
                <a:cubicBezTo>
                  <a:pt x="9164556" y="2856373"/>
                  <a:pt x="9149989" y="2850303"/>
                  <a:pt x="9132158" y="2850303"/>
                </a:cubicBezTo>
                <a:close/>
                <a:moveTo>
                  <a:pt x="8664805" y="2850303"/>
                </a:moveTo>
                <a:cubicBezTo>
                  <a:pt x="8648313" y="2850303"/>
                  <a:pt x="8634332" y="2855242"/>
                  <a:pt x="8622863" y="2865121"/>
                </a:cubicBezTo>
                <a:cubicBezTo>
                  <a:pt x="8609134" y="2877008"/>
                  <a:pt x="8602269" y="2895300"/>
                  <a:pt x="8602269" y="2919997"/>
                </a:cubicBezTo>
                <a:cubicBezTo>
                  <a:pt x="8602269" y="2942516"/>
                  <a:pt x="8608025" y="2959762"/>
                  <a:pt x="8619536" y="2971733"/>
                </a:cubicBezTo>
                <a:cubicBezTo>
                  <a:pt x="8631046" y="2983704"/>
                  <a:pt x="8646136" y="2989690"/>
                  <a:pt x="8664805" y="2989690"/>
                </a:cubicBezTo>
                <a:cubicBezTo>
                  <a:pt x="8676441" y="2989690"/>
                  <a:pt x="8687178" y="2986969"/>
                  <a:pt x="8697015" y="2981528"/>
                </a:cubicBezTo>
                <a:cubicBezTo>
                  <a:pt x="8706851" y="2976086"/>
                  <a:pt x="8714344" y="2968447"/>
                  <a:pt x="8719492" y="2958611"/>
                </a:cubicBezTo>
                <a:cubicBezTo>
                  <a:pt x="8724641" y="2948774"/>
                  <a:pt x="8727215" y="2935275"/>
                  <a:pt x="8727215" y="2918113"/>
                </a:cubicBezTo>
                <a:cubicBezTo>
                  <a:pt x="8727215" y="2896933"/>
                  <a:pt x="8721397" y="2880336"/>
                  <a:pt x="8709760" y="2868323"/>
                </a:cubicBezTo>
                <a:cubicBezTo>
                  <a:pt x="8698124" y="2856310"/>
                  <a:pt x="8683139" y="2850303"/>
                  <a:pt x="8664805" y="2850303"/>
                </a:cubicBezTo>
                <a:close/>
                <a:moveTo>
                  <a:pt x="8379055" y="2850303"/>
                </a:moveTo>
                <a:cubicBezTo>
                  <a:pt x="8362563" y="2850303"/>
                  <a:pt x="8348582" y="2855242"/>
                  <a:pt x="8337113" y="2865121"/>
                </a:cubicBezTo>
                <a:cubicBezTo>
                  <a:pt x="8323384" y="2877008"/>
                  <a:pt x="8316519" y="2895300"/>
                  <a:pt x="8316519" y="2919997"/>
                </a:cubicBezTo>
                <a:cubicBezTo>
                  <a:pt x="8316519" y="2942516"/>
                  <a:pt x="8322275" y="2959762"/>
                  <a:pt x="8333785" y="2971733"/>
                </a:cubicBezTo>
                <a:cubicBezTo>
                  <a:pt x="8345297" y="2983704"/>
                  <a:pt x="8360386" y="2989690"/>
                  <a:pt x="8379055" y="2989690"/>
                </a:cubicBezTo>
                <a:cubicBezTo>
                  <a:pt x="8390691" y="2989690"/>
                  <a:pt x="8401428" y="2986969"/>
                  <a:pt x="8411265" y="2981528"/>
                </a:cubicBezTo>
                <a:cubicBezTo>
                  <a:pt x="8421101" y="2976086"/>
                  <a:pt x="8428594" y="2968447"/>
                  <a:pt x="8433742" y="2958611"/>
                </a:cubicBezTo>
                <a:cubicBezTo>
                  <a:pt x="8438891" y="2948774"/>
                  <a:pt x="8441465" y="2935275"/>
                  <a:pt x="8441465" y="2918113"/>
                </a:cubicBezTo>
                <a:cubicBezTo>
                  <a:pt x="8441465" y="2896933"/>
                  <a:pt x="8435647" y="2880336"/>
                  <a:pt x="8424010" y="2868323"/>
                </a:cubicBezTo>
                <a:cubicBezTo>
                  <a:pt x="8412374" y="2856310"/>
                  <a:pt x="8397389" y="2850303"/>
                  <a:pt x="8379055" y="2850303"/>
                </a:cubicBezTo>
                <a:close/>
                <a:moveTo>
                  <a:pt x="8112104" y="2850303"/>
                </a:moveTo>
                <a:cubicBezTo>
                  <a:pt x="8100635" y="2850303"/>
                  <a:pt x="8090024" y="2853003"/>
                  <a:pt x="8080271" y="2858403"/>
                </a:cubicBezTo>
                <a:cubicBezTo>
                  <a:pt x="8070518" y="2863802"/>
                  <a:pt x="8063256" y="2871902"/>
                  <a:pt x="8058484" y="2882701"/>
                </a:cubicBezTo>
                <a:cubicBezTo>
                  <a:pt x="8053712" y="2893501"/>
                  <a:pt x="8051326" y="2906100"/>
                  <a:pt x="8051326" y="2920499"/>
                </a:cubicBezTo>
                <a:cubicBezTo>
                  <a:pt x="8051326" y="2942767"/>
                  <a:pt x="8056872" y="2959866"/>
                  <a:pt x="8067965" y="2971796"/>
                </a:cubicBezTo>
                <a:cubicBezTo>
                  <a:pt x="8079057" y="2983725"/>
                  <a:pt x="8093728" y="2989690"/>
                  <a:pt x="8111978" y="2989690"/>
                </a:cubicBezTo>
                <a:cubicBezTo>
                  <a:pt x="8126545" y="2989690"/>
                  <a:pt x="8138830" y="2985358"/>
                  <a:pt x="8148834" y="2976693"/>
                </a:cubicBezTo>
                <a:cubicBezTo>
                  <a:pt x="8158838" y="2968029"/>
                  <a:pt x="8165054" y="2956036"/>
                  <a:pt x="8167482" y="2940716"/>
                </a:cubicBezTo>
                <a:lnTo>
                  <a:pt x="8145255" y="2937828"/>
                </a:lnTo>
                <a:cubicBezTo>
                  <a:pt x="8143665" y="2949130"/>
                  <a:pt x="8139897" y="2957501"/>
                  <a:pt x="8133954" y="2962943"/>
                </a:cubicBezTo>
                <a:cubicBezTo>
                  <a:pt x="8128010" y="2968384"/>
                  <a:pt x="8120601" y="2971105"/>
                  <a:pt x="8111727" y="2971105"/>
                </a:cubicBezTo>
                <a:cubicBezTo>
                  <a:pt x="8100677" y="2971105"/>
                  <a:pt x="8091719" y="2967045"/>
                  <a:pt x="8084854" y="2958924"/>
                </a:cubicBezTo>
                <a:cubicBezTo>
                  <a:pt x="8077990" y="2950804"/>
                  <a:pt x="8074557" y="2937786"/>
                  <a:pt x="8074557" y="2919871"/>
                </a:cubicBezTo>
                <a:cubicBezTo>
                  <a:pt x="8074557" y="2902207"/>
                  <a:pt x="8078115" y="2889294"/>
                  <a:pt x="8085231" y="2881131"/>
                </a:cubicBezTo>
                <a:cubicBezTo>
                  <a:pt x="8092347" y="2872969"/>
                  <a:pt x="8101597" y="2868888"/>
                  <a:pt x="8112983" y="2868888"/>
                </a:cubicBezTo>
                <a:cubicBezTo>
                  <a:pt x="8120517" y="2868888"/>
                  <a:pt x="8126942" y="2871148"/>
                  <a:pt x="8132258" y="2875669"/>
                </a:cubicBezTo>
                <a:cubicBezTo>
                  <a:pt x="8137574" y="2880190"/>
                  <a:pt x="8141279" y="2886929"/>
                  <a:pt x="8143372" y="2895886"/>
                </a:cubicBezTo>
                <a:lnTo>
                  <a:pt x="8165347" y="2892496"/>
                </a:lnTo>
                <a:cubicBezTo>
                  <a:pt x="8162752" y="2879018"/>
                  <a:pt x="8156850" y="2868616"/>
                  <a:pt x="8147641" y="2861291"/>
                </a:cubicBezTo>
                <a:cubicBezTo>
                  <a:pt x="8138432" y="2853966"/>
                  <a:pt x="8126587" y="2850303"/>
                  <a:pt x="8112104" y="2850303"/>
                </a:cubicBezTo>
                <a:close/>
                <a:moveTo>
                  <a:pt x="7493858" y="2850303"/>
                </a:moveTo>
                <a:cubicBezTo>
                  <a:pt x="7475440" y="2850303"/>
                  <a:pt x="7460455" y="2856498"/>
                  <a:pt x="7448902" y="2868888"/>
                </a:cubicBezTo>
                <a:cubicBezTo>
                  <a:pt x="7437350" y="2881278"/>
                  <a:pt x="7431573" y="2898691"/>
                  <a:pt x="7431573" y="2921127"/>
                </a:cubicBezTo>
                <a:cubicBezTo>
                  <a:pt x="7431573" y="2942809"/>
                  <a:pt x="7437287" y="2959657"/>
                  <a:pt x="7448714" y="2971670"/>
                </a:cubicBezTo>
                <a:cubicBezTo>
                  <a:pt x="7460141" y="2983683"/>
                  <a:pt x="7475608" y="2989690"/>
                  <a:pt x="7495114" y="2989690"/>
                </a:cubicBezTo>
                <a:cubicBezTo>
                  <a:pt x="7510601" y="2989690"/>
                  <a:pt x="7523326" y="2985923"/>
                  <a:pt x="7533288" y="2978388"/>
                </a:cubicBezTo>
                <a:cubicBezTo>
                  <a:pt x="7543250" y="2970854"/>
                  <a:pt x="7550073" y="2960264"/>
                  <a:pt x="7553757" y="2946618"/>
                </a:cubicBezTo>
                <a:lnTo>
                  <a:pt x="7530400" y="2943730"/>
                </a:lnTo>
                <a:cubicBezTo>
                  <a:pt x="7526967" y="2953274"/>
                  <a:pt x="7522321" y="2960222"/>
                  <a:pt x="7516461" y="2964575"/>
                </a:cubicBezTo>
                <a:cubicBezTo>
                  <a:pt x="7510601" y="2968928"/>
                  <a:pt x="7503527" y="2971105"/>
                  <a:pt x="7495239" y="2971105"/>
                </a:cubicBezTo>
                <a:cubicBezTo>
                  <a:pt x="7484105" y="2971105"/>
                  <a:pt x="7474813" y="2967212"/>
                  <a:pt x="7467362" y="2959427"/>
                </a:cubicBezTo>
                <a:cubicBezTo>
                  <a:pt x="7459911" y="2951641"/>
                  <a:pt x="7455767" y="2940423"/>
                  <a:pt x="7454930" y="2925773"/>
                </a:cubicBezTo>
                <a:lnTo>
                  <a:pt x="7554384" y="2925773"/>
                </a:lnTo>
                <a:cubicBezTo>
                  <a:pt x="7554468" y="2923094"/>
                  <a:pt x="7554510" y="2921085"/>
                  <a:pt x="7554510" y="2919746"/>
                </a:cubicBezTo>
                <a:cubicBezTo>
                  <a:pt x="7554510" y="2897728"/>
                  <a:pt x="7548859" y="2880650"/>
                  <a:pt x="7537558" y="2868511"/>
                </a:cubicBezTo>
                <a:cubicBezTo>
                  <a:pt x="7526256" y="2856373"/>
                  <a:pt x="7511689" y="2850303"/>
                  <a:pt x="7493858" y="2850303"/>
                </a:cubicBezTo>
                <a:close/>
                <a:moveTo>
                  <a:pt x="7226279" y="2850303"/>
                </a:moveTo>
                <a:cubicBezTo>
                  <a:pt x="7214810" y="2850303"/>
                  <a:pt x="7204199" y="2853003"/>
                  <a:pt x="7194446" y="2858403"/>
                </a:cubicBezTo>
                <a:cubicBezTo>
                  <a:pt x="7184693" y="2863802"/>
                  <a:pt x="7177431" y="2871902"/>
                  <a:pt x="7172659" y="2882701"/>
                </a:cubicBezTo>
                <a:cubicBezTo>
                  <a:pt x="7167887" y="2893501"/>
                  <a:pt x="7165501" y="2906100"/>
                  <a:pt x="7165501" y="2920499"/>
                </a:cubicBezTo>
                <a:cubicBezTo>
                  <a:pt x="7165501" y="2942767"/>
                  <a:pt x="7171047" y="2959866"/>
                  <a:pt x="7182140" y="2971796"/>
                </a:cubicBezTo>
                <a:cubicBezTo>
                  <a:pt x="7193232" y="2983725"/>
                  <a:pt x="7207903" y="2989690"/>
                  <a:pt x="7226153" y="2989690"/>
                </a:cubicBezTo>
                <a:cubicBezTo>
                  <a:pt x="7240720" y="2989690"/>
                  <a:pt x="7253005" y="2985358"/>
                  <a:pt x="7263009" y="2976693"/>
                </a:cubicBezTo>
                <a:cubicBezTo>
                  <a:pt x="7273013" y="2968029"/>
                  <a:pt x="7279229" y="2956036"/>
                  <a:pt x="7281657" y="2940716"/>
                </a:cubicBezTo>
                <a:lnTo>
                  <a:pt x="7259430" y="2937828"/>
                </a:lnTo>
                <a:cubicBezTo>
                  <a:pt x="7257840" y="2949130"/>
                  <a:pt x="7254073" y="2957501"/>
                  <a:pt x="7248129" y="2962943"/>
                </a:cubicBezTo>
                <a:cubicBezTo>
                  <a:pt x="7242185" y="2968384"/>
                  <a:pt x="7234776" y="2971105"/>
                  <a:pt x="7225902" y="2971105"/>
                </a:cubicBezTo>
                <a:cubicBezTo>
                  <a:pt x="7214852" y="2971105"/>
                  <a:pt x="7205894" y="2967045"/>
                  <a:pt x="7199029" y="2958924"/>
                </a:cubicBezTo>
                <a:cubicBezTo>
                  <a:pt x="7192165" y="2950804"/>
                  <a:pt x="7188732" y="2937786"/>
                  <a:pt x="7188732" y="2919871"/>
                </a:cubicBezTo>
                <a:cubicBezTo>
                  <a:pt x="7188732" y="2902207"/>
                  <a:pt x="7192290" y="2889294"/>
                  <a:pt x="7199406" y="2881131"/>
                </a:cubicBezTo>
                <a:cubicBezTo>
                  <a:pt x="7206522" y="2872969"/>
                  <a:pt x="7215773" y="2868888"/>
                  <a:pt x="7227158" y="2868888"/>
                </a:cubicBezTo>
                <a:cubicBezTo>
                  <a:pt x="7234692" y="2868888"/>
                  <a:pt x="7241118" y="2871148"/>
                  <a:pt x="7246433" y="2875669"/>
                </a:cubicBezTo>
                <a:cubicBezTo>
                  <a:pt x="7251749" y="2880190"/>
                  <a:pt x="7255454" y="2886929"/>
                  <a:pt x="7257547" y="2895886"/>
                </a:cubicBezTo>
                <a:lnTo>
                  <a:pt x="7279522" y="2892496"/>
                </a:lnTo>
                <a:cubicBezTo>
                  <a:pt x="7276927" y="2879018"/>
                  <a:pt x="7271025" y="2868616"/>
                  <a:pt x="7261816" y="2861291"/>
                </a:cubicBezTo>
                <a:cubicBezTo>
                  <a:pt x="7252608" y="2853966"/>
                  <a:pt x="7240762" y="2850303"/>
                  <a:pt x="7226279" y="2850303"/>
                </a:cubicBezTo>
                <a:close/>
                <a:moveTo>
                  <a:pt x="8565504" y="2798190"/>
                </a:moveTo>
                <a:cubicBezTo>
                  <a:pt x="8564918" y="2800032"/>
                  <a:pt x="8563578" y="2801204"/>
                  <a:pt x="8561486" y="2801706"/>
                </a:cubicBezTo>
                <a:cubicBezTo>
                  <a:pt x="8559393" y="2802208"/>
                  <a:pt x="8550645" y="2802460"/>
                  <a:pt x="8535241" y="2802460"/>
                </a:cubicBezTo>
                <a:cubicBezTo>
                  <a:pt x="8510461" y="2802460"/>
                  <a:pt x="8492106" y="2808571"/>
                  <a:pt x="8480177" y="2820793"/>
                </a:cubicBezTo>
                <a:cubicBezTo>
                  <a:pt x="8468247" y="2833016"/>
                  <a:pt x="8462282" y="2856749"/>
                  <a:pt x="8462282" y="2891994"/>
                </a:cubicBezTo>
                <a:cubicBezTo>
                  <a:pt x="8462282" y="2920038"/>
                  <a:pt x="8464626" y="2939712"/>
                  <a:pt x="8469315" y="2951013"/>
                </a:cubicBezTo>
                <a:cubicBezTo>
                  <a:pt x="8474003" y="2962315"/>
                  <a:pt x="8480742" y="2971586"/>
                  <a:pt x="8489532" y="2978828"/>
                </a:cubicBezTo>
                <a:cubicBezTo>
                  <a:pt x="8498322" y="2986069"/>
                  <a:pt x="8510628" y="2989690"/>
                  <a:pt x="8526451" y="2989690"/>
                </a:cubicBezTo>
                <a:cubicBezTo>
                  <a:pt x="8540096" y="2989690"/>
                  <a:pt x="8550875" y="2986969"/>
                  <a:pt x="8558786" y="2981528"/>
                </a:cubicBezTo>
                <a:cubicBezTo>
                  <a:pt x="8566697" y="2976086"/>
                  <a:pt x="8573541" y="2968384"/>
                  <a:pt x="8579317" y="2958422"/>
                </a:cubicBezTo>
                <a:cubicBezTo>
                  <a:pt x="8585093" y="2948460"/>
                  <a:pt x="8587982" y="2935693"/>
                  <a:pt x="8587982" y="2920122"/>
                </a:cubicBezTo>
                <a:cubicBezTo>
                  <a:pt x="8587982" y="2899612"/>
                  <a:pt x="8582247" y="2883350"/>
                  <a:pt x="8570778" y="2871337"/>
                </a:cubicBezTo>
                <a:cubicBezTo>
                  <a:pt x="8559309" y="2859324"/>
                  <a:pt x="8544826" y="2853317"/>
                  <a:pt x="8527329" y="2853317"/>
                </a:cubicBezTo>
                <a:cubicBezTo>
                  <a:pt x="8517786" y="2853317"/>
                  <a:pt x="8509205" y="2855431"/>
                  <a:pt x="8501587" y="2859658"/>
                </a:cubicBezTo>
                <a:cubicBezTo>
                  <a:pt x="8493969" y="2863886"/>
                  <a:pt x="8487313" y="2870228"/>
                  <a:pt x="8481621" y="2878683"/>
                </a:cubicBezTo>
                <a:cubicBezTo>
                  <a:pt x="8481956" y="2866209"/>
                  <a:pt x="8483609" y="2856017"/>
                  <a:pt x="8486581" y="2848106"/>
                </a:cubicBezTo>
                <a:cubicBezTo>
                  <a:pt x="8489553" y="2840194"/>
                  <a:pt x="8494429" y="2834439"/>
                  <a:pt x="8501210" y="2830839"/>
                </a:cubicBezTo>
                <a:cubicBezTo>
                  <a:pt x="8507991" y="2827240"/>
                  <a:pt x="8520716" y="2825440"/>
                  <a:pt x="8539385" y="2825440"/>
                </a:cubicBezTo>
                <a:cubicBezTo>
                  <a:pt x="8553449" y="2825440"/>
                  <a:pt x="8562888" y="2824937"/>
                  <a:pt x="8567701" y="2823933"/>
                </a:cubicBezTo>
                <a:cubicBezTo>
                  <a:pt x="8572515" y="2822928"/>
                  <a:pt x="8576450" y="2820668"/>
                  <a:pt x="8579505" y="2817152"/>
                </a:cubicBezTo>
                <a:cubicBezTo>
                  <a:pt x="8582561" y="2813636"/>
                  <a:pt x="8584549" y="2807399"/>
                  <a:pt x="8585470" y="2798441"/>
                </a:cubicBezTo>
                <a:close/>
                <a:moveTo>
                  <a:pt x="9347786" y="2623233"/>
                </a:moveTo>
                <a:lnTo>
                  <a:pt x="9375161" y="2623233"/>
                </a:lnTo>
                <a:cubicBezTo>
                  <a:pt x="9384956" y="2623233"/>
                  <a:pt x="9392072" y="2623715"/>
                  <a:pt x="9396509" y="2624677"/>
                </a:cubicBezTo>
                <a:cubicBezTo>
                  <a:pt x="9400946" y="2625640"/>
                  <a:pt x="9404546" y="2627942"/>
                  <a:pt x="9407308" y="2631584"/>
                </a:cubicBezTo>
                <a:cubicBezTo>
                  <a:pt x="9410071" y="2635226"/>
                  <a:pt x="9411452" y="2639181"/>
                  <a:pt x="9411452" y="2643451"/>
                </a:cubicBezTo>
                <a:cubicBezTo>
                  <a:pt x="9411201" y="2650734"/>
                  <a:pt x="9408689" y="2655862"/>
                  <a:pt x="9403918" y="2658833"/>
                </a:cubicBezTo>
                <a:cubicBezTo>
                  <a:pt x="9399146" y="2661805"/>
                  <a:pt x="9390356" y="2663291"/>
                  <a:pt x="9377547" y="2663291"/>
                </a:cubicBezTo>
                <a:lnTo>
                  <a:pt x="9347786" y="2663291"/>
                </a:lnTo>
                <a:close/>
                <a:moveTo>
                  <a:pt x="7185612" y="2623233"/>
                </a:moveTo>
                <a:lnTo>
                  <a:pt x="7212987" y="2623233"/>
                </a:lnTo>
                <a:cubicBezTo>
                  <a:pt x="7222781" y="2623233"/>
                  <a:pt x="7229897" y="2623715"/>
                  <a:pt x="7234334" y="2624677"/>
                </a:cubicBezTo>
                <a:cubicBezTo>
                  <a:pt x="7238771" y="2625640"/>
                  <a:pt x="7242371" y="2627942"/>
                  <a:pt x="7245134" y="2631584"/>
                </a:cubicBezTo>
                <a:cubicBezTo>
                  <a:pt x="7247896" y="2635226"/>
                  <a:pt x="7249277" y="2639181"/>
                  <a:pt x="7249277" y="2643451"/>
                </a:cubicBezTo>
                <a:cubicBezTo>
                  <a:pt x="7249026" y="2650734"/>
                  <a:pt x="7246515" y="2655862"/>
                  <a:pt x="7241743" y="2658833"/>
                </a:cubicBezTo>
                <a:cubicBezTo>
                  <a:pt x="7236971" y="2661805"/>
                  <a:pt x="7228181" y="2663291"/>
                  <a:pt x="7215373" y="2663291"/>
                </a:cubicBezTo>
                <a:lnTo>
                  <a:pt x="7185612" y="2663291"/>
                </a:lnTo>
                <a:close/>
                <a:moveTo>
                  <a:pt x="7319338" y="2619341"/>
                </a:moveTo>
                <a:lnTo>
                  <a:pt x="7346086" y="2619341"/>
                </a:lnTo>
                <a:cubicBezTo>
                  <a:pt x="7361573" y="2619341"/>
                  <a:pt x="7371577" y="2621601"/>
                  <a:pt x="7376098" y="2626121"/>
                </a:cubicBezTo>
                <a:cubicBezTo>
                  <a:pt x="7380618" y="2630642"/>
                  <a:pt x="7382879" y="2635791"/>
                  <a:pt x="7382879" y="2641567"/>
                </a:cubicBezTo>
                <a:cubicBezTo>
                  <a:pt x="7382879" y="2649018"/>
                  <a:pt x="7379823" y="2654501"/>
                  <a:pt x="7373712" y="2658017"/>
                </a:cubicBezTo>
                <a:cubicBezTo>
                  <a:pt x="7367600" y="2661533"/>
                  <a:pt x="7357387" y="2663291"/>
                  <a:pt x="7343072" y="2663291"/>
                </a:cubicBezTo>
                <a:lnTo>
                  <a:pt x="7319338" y="2663291"/>
                </a:lnTo>
                <a:close/>
                <a:moveTo>
                  <a:pt x="11305671" y="2614946"/>
                </a:moveTo>
                <a:lnTo>
                  <a:pt x="11305671" y="2623233"/>
                </a:lnTo>
                <a:cubicBezTo>
                  <a:pt x="11305671" y="2633196"/>
                  <a:pt x="11304457" y="2640730"/>
                  <a:pt x="11302030" y="2645837"/>
                </a:cubicBezTo>
                <a:cubicBezTo>
                  <a:pt x="11298849" y="2652450"/>
                  <a:pt x="11293867" y="2657661"/>
                  <a:pt x="11287087" y="2661470"/>
                </a:cubicBezTo>
                <a:cubicBezTo>
                  <a:pt x="11280305" y="2665280"/>
                  <a:pt x="11272562" y="2667184"/>
                  <a:pt x="11263855" y="2667184"/>
                </a:cubicBezTo>
                <a:cubicBezTo>
                  <a:pt x="11255065" y="2667184"/>
                  <a:pt x="11248389" y="2665175"/>
                  <a:pt x="11243827" y="2661157"/>
                </a:cubicBezTo>
                <a:cubicBezTo>
                  <a:pt x="11239264" y="2657138"/>
                  <a:pt x="11236983" y="2652115"/>
                  <a:pt x="11236983" y="2646088"/>
                </a:cubicBezTo>
                <a:cubicBezTo>
                  <a:pt x="11236983" y="2642153"/>
                  <a:pt x="11238029" y="2638574"/>
                  <a:pt x="11240122" y="2635351"/>
                </a:cubicBezTo>
                <a:cubicBezTo>
                  <a:pt x="11242215" y="2632128"/>
                  <a:pt x="11245187" y="2629679"/>
                  <a:pt x="11249037" y="2628005"/>
                </a:cubicBezTo>
                <a:cubicBezTo>
                  <a:pt x="11252889" y="2626331"/>
                  <a:pt x="11259461" y="2624824"/>
                  <a:pt x="11268753" y="2623484"/>
                </a:cubicBezTo>
                <a:cubicBezTo>
                  <a:pt x="11285161" y="2621141"/>
                  <a:pt x="11297467" y="2618294"/>
                  <a:pt x="11305671" y="2614946"/>
                </a:cubicBezTo>
                <a:close/>
                <a:moveTo>
                  <a:pt x="9543547" y="2614946"/>
                </a:moveTo>
                <a:lnTo>
                  <a:pt x="9543547" y="2623233"/>
                </a:lnTo>
                <a:cubicBezTo>
                  <a:pt x="9543547" y="2633196"/>
                  <a:pt x="9542332" y="2640730"/>
                  <a:pt x="9539905" y="2645837"/>
                </a:cubicBezTo>
                <a:cubicBezTo>
                  <a:pt x="9536724" y="2652450"/>
                  <a:pt x="9531743" y="2657661"/>
                  <a:pt x="9524961" y="2661470"/>
                </a:cubicBezTo>
                <a:cubicBezTo>
                  <a:pt x="9518181" y="2665280"/>
                  <a:pt x="9510437" y="2667184"/>
                  <a:pt x="9501731" y="2667184"/>
                </a:cubicBezTo>
                <a:cubicBezTo>
                  <a:pt x="9492940" y="2667184"/>
                  <a:pt x="9486264" y="2665175"/>
                  <a:pt x="9481701" y="2661157"/>
                </a:cubicBezTo>
                <a:cubicBezTo>
                  <a:pt x="9477139" y="2657138"/>
                  <a:pt x="9474858" y="2652115"/>
                  <a:pt x="9474858" y="2646088"/>
                </a:cubicBezTo>
                <a:cubicBezTo>
                  <a:pt x="9474858" y="2642153"/>
                  <a:pt x="9475904" y="2638574"/>
                  <a:pt x="9477997" y="2635351"/>
                </a:cubicBezTo>
                <a:cubicBezTo>
                  <a:pt x="9480090" y="2632128"/>
                  <a:pt x="9483061" y="2629679"/>
                  <a:pt x="9486913" y="2628005"/>
                </a:cubicBezTo>
                <a:cubicBezTo>
                  <a:pt x="9490764" y="2626331"/>
                  <a:pt x="9497335" y="2624824"/>
                  <a:pt x="9506628" y="2623484"/>
                </a:cubicBezTo>
                <a:cubicBezTo>
                  <a:pt x="9523036" y="2621141"/>
                  <a:pt x="9535342" y="2618294"/>
                  <a:pt x="9543547" y="2614946"/>
                </a:cubicBezTo>
                <a:close/>
                <a:moveTo>
                  <a:pt x="10765430" y="2606155"/>
                </a:moveTo>
                <a:lnTo>
                  <a:pt x="10765430" y="2624363"/>
                </a:lnTo>
                <a:lnTo>
                  <a:pt x="11022605" y="2624363"/>
                </a:lnTo>
                <a:lnTo>
                  <a:pt x="11022605" y="2606155"/>
                </a:lnTo>
                <a:close/>
                <a:moveTo>
                  <a:pt x="10642237" y="2567228"/>
                </a:moveTo>
                <a:lnTo>
                  <a:pt x="10674385" y="2567228"/>
                </a:lnTo>
                <a:lnTo>
                  <a:pt x="10674385" y="2611304"/>
                </a:lnTo>
                <a:lnTo>
                  <a:pt x="10649395" y="2611304"/>
                </a:lnTo>
                <a:cubicBezTo>
                  <a:pt x="10634829" y="2611304"/>
                  <a:pt x="10624678" y="2609441"/>
                  <a:pt x="10618944" y="2605716"/>
                </a:cubicBezTo>
                <a:cubicBezTo>
                  <a:pt x="10613209" y="2601991"/>
                  <a:pt x="10610342" y="2596151"/>
                  <a:pt x="10610342" y="2588198"/>
                </a:cubicBezTo>
                <a:cubicBezTo>
                  <a:pt x="10610342" y="2582589"/>
                  <a:pt x="10612288" y="2577692"/>
                  <a:pt x="10616181" y="2573506"/>
                </a:cubicBezTo>
                <a:cubicBezTo>
                  <a:pt x="10620074" y="2569320"/>
                  <a:pt x="10628759" y="2567228"/>
                  <a:pt x="10642237" y="2567228"/>
                </a:cubicBezTo>
                <a:close/>
                <a:moveTo>
                  <a:pt x="9651637" y="2567228"/>
                </a:moveTo>
                <a:lnTo>
                  <a:pt x="9683785" y="2567228"/>
                </a:lnTo>
                <a:lnTo>
                  <a:pt x="9683785" y="2611304"/>
                </a:lnTo>
                <a:lnTo>
                  <a:pt x="9658795" y="2611304"/>
                </a:lnTo>
                <a:cubicBezTo>
                  <a:pt x="9644229" y="2611304"/>
                  <a:pt x="9634078" y="2609441"/>
                  <a:pt x="9628344" y="2605716"/>
                </a:cubicBezTo>
                <a:cubicBezTo>
                  <a:pt x="9622609" y="2601991"/>
                  <a:pt x="9619742" y="2596151"/>
                  <a:pt x="9619742" y="2588198"/>
                </a:cubicBezTo>
                <a:cubicBezTo>
                  <a:pt x="9619742" y="2582589"/>
                  <a:pt x="9621688" y="2577692"/>
                  <a:pt x="9625581" y="2573506"/>
                </a:cubicBezTo>
                <a:cubicBezTo>
                  <a:pt x="9629474" y="2569320"/>
                  <a:pt x="9638159" y="2567228"/>
                  <a:pt x="9651637" y="2567228"/>
                </a:cubicBezTo>
                <a:close/>
                <a:moveTo>
                  <a:pt x="9347786" y="2567228"/>
                </a:moveTo>
                <a:lnTo>
                  <a:pt x="9372650" y="2567228"/>
                </a:lnTo>
                <a:cubicBezTo>
                  <a:pt x="9384705" y="2567228"/>
                  <a:pt x="9393223" y="2568609"/>
                  <a:pt x="9398204" y="2571371"/>
                </a:cubicBezTo>
                <a:cubicBezTo>
                  <a:pt x="9403185" y="2574134"/>
                  <a:pt x="9405676" y="2579031"/>
                  <a:pt x="9405676" y="2586063"/>
                </a:cubicBezTo>
                <a:cubicBezTo>
                  <a:pt x="9405676" y="2590333"/>
                  <a:pt x="9404253" y="2593996"/>
                  <a:pt x="9401406" y="2597051"/>
                </a:cubicBezTo>
                <a:cubicBezTo>
                  <a:pt x="9398560" y="2600107"/>
                  <a:pt x="9395337" y="2602137"/>
                  <a:pt x="9391737" y="2603142"/>
                </a:cubicBezTo>
                <a:cubicBezTo>
                  <a:pt x="9388137" y="2604146"/>
                  <a:pt x="9381524" y="2604648"/>
                  <a:pt x="9371897" y="2604648"/>
                </a:cubicBezTo>
                <a:lnTo>
                  <a:pt x="9347786" y="2604648"/>
                </a:lnTo>
                <a:close/>
                <a:moveTo>
                  <a:pt x="8489588" y="2567228"/>
                </a:moveTo>
                <a:lnTo>
                  <a:pt x="8521735" y="2567228"/>
                </a:lnTo>
                <a:lnTo>
                  <a:pt x="8521735" y="2611304"/>
                </a:lnTo>
                <a:lnTo>
                  <a:pt x="8496745" y="2611304"/>
                </a:lnTo>
                <a:cubicBezTo>
                  <a:pt x="8482179" y="2611304"/>
                  <a:pt x="8472028" y="2609441"/>
                  <a:pt x="8466294" y="2605716"/>
                </a:cubicBezTo>
                <a:cubicBezTo>
                  <a:pt x="8460559" y="2601991"/>
                  <a:pt x="8457692" y="2596151"/>
                  <a:pt x="8457692" y="2588198"/>
                </a:cubicBezTo>
                <a:cubicBezTo>
                  <a:pt x="8457692" y="2582589"/>
                  <a:pt x="8459638" y="2577692"/>
                  <a:pt x="8463531" y="2573506"/>
                </a:cubicBezTo>
                <a:cubicBezTo>
                  <a:pt x="8467424" y="2569320"/>
                  <a:pt x="8476109" y="2567228"/>
                  <a:pt x="8489588" y="2567228"/>
                </a:cubicBezTo>
                <a:close/>
                <a:moveTo>
                  <a:pt x="7965713" y="2567228"/>
                </a:moveTo>
                <a:lnTo>
                  <a:pt x="7997860" y="2567228"/>
                </a:lnTo>
                <a:lnTo>
                  <a:pt x="7997860" y="2611304"/>
                </a:lnTo>
                <a:lnTo>
                  <a:pt x="7972870" y="2611304"/>
                </a:lnTo>
                <a:cubicBezTo>
                  <a:pt x="7958304" y="2611304"/>
                  <a:pt x="7948153" y="2609441"/>
                  <a:pt x="7942419" y="2605716"/>
                </a:cubicBezTo>
                <a:cubicBezTo>
                  <a:pt x="7936684" y="2601991"/>
                  <a:pt x="7933817" y="2596151"/>
                  <a:pt x="7933817" y="2588198"/>
                </a:cubicBezTo>
                <a:cubicBezTo>
                  <a:pt x="7933817" y="2582589"/>
                  <a:pt x="7935763" y="2577692"/>
                  <a:pt x="7939656" y="2573506"/>
                </a:cubicBezTo>
                <a:cubicBezTo>
                  <a:pt x="7943549" y="2569320"/>
                  <a:pt x="7952235" y="2567228"/>
                  <a:pt x="7965713" y="2567228"/>
                </a:cubicBezTo>
                <a:close/>
                <a:moveTo>
                  <a:pt x="7513875" y="2567228"/>
                </a:moveTo>
                <a:lnTo>
                  <a:pt x="7565486" y="2567228"/>
                </a:lnTo>
                <a:lnTo>
                  <a:pt x="7565486" y="2663291"/>
                </a:lnTo>
                <a:lnTo>
                  <a:pt x="7493783" y="2663291"/>
                </a:lnTo>
                <a:cubicBezTo>
                  <a:pt x="7505504" y="2642530"/>
                  <a:pt x="7512201" y="2610508"/>
                  <a:pt x="7513875" y="2567228"/>
                </a:cubicBezTo>
                <a:close/>
                <a:moveTo>
                  <a:pt x="7185612" y="2567228"/>
                </a:moveTo>
                <a:lnTo>
                  <a:pt x="7210475" y="2567228"/>
                </a:lnTo>
                <a:cubicBezTo>
                  <a:pt x="7222530" y="2567228"/>
                  <a:pt x="7231048" y="2568609"/>
                  <a:pt x="7236029" y="2571371"/>
                </a:cubicBezTo>
                <a:cubicBezTo>
                  <a:pt x="7241011" y="2574134"/>
                  <a:pt x="7243501" y="2579031"/>
                  <a:pt x="7243501" y="2586063"/>
                </a:cubicBezTo>
                <a:cubicBezTo>
                  <a:pt x="7243501" y="2590333"/>
                  <a:pt x="7242078" y="2593996"/>
                  <a:pt x="7239232" y="2597051"/>
                </a:cubicBezTo>
                <a:cubicBezTo>
                  <a:pt x="7236385" y="2600107"/>
                  <a:pt x="7233162" y="2602137"/>
                  <a:pt x="7229562" y="2603142"/>
                </a:cubicBezTo>
                <a:cubicBezTo>
                  <a:pt x="7225963" y="2604146"/>
                  <a:pt x="7219349" y="2604648"/>
                  <a:pt x="7209722" y="2604648"/>
                </a:cubicBezTo>
                <a:lnTo>
                  <a:pt x="7185612" y="2604648"/>
                </a:lnTo>
                <a:close/>
                <a:moveTo>
                  <a:pt x="9236305" y="2564214"/>
                </a:moveTo>
                <a:cubicBezTo>
                  <a:pt x="9247439" y="2564214"/>
                  <a:pt x="9256753" y="2568462"/>
                  <a:pt x="9264245" y="2576959"/>
                </a:cubicBezTo>
                <a:cubicBezTo>
                  <a:pt x="9271737" y="2585457"/>
                  <a:pt x="9275483" y="2597951"/>
                  <a:pt x="9275483" y="2614443"/>
                </a:cubicBezTo>
                <a:cubicBezTo>
                  <a:pt x="9275483" y="2631940"/>
                  <a:pt x="9271759" y="2644958"/>
                  <a:pt x="9264307" y="2653497"/>
                </a:cubicBezTo>
                <a:cubicBezTo>
                  <a:pt x="9256857" y="2662036"/>
                  <a:pt x="9247523" y="2666305"/>
                  <a:pt x="9236305" y="2666305"/>
                </a:cubicBezTo>
                <a:cubicBezTo>
                  <a:pt x="9225003" y="2666305"/>
                  <a:pt x="9215627" y="2662057"/>
                  <a:pt x="9208176" y="2653559"/>
                </a:cubicBezTo>
                <a:cubicBezTo>
                  <a:pt x="9200725" y="2645062"/>
                  <a:pt x="9197000" y="2632275"/>
                  <a:pt x="9197000" y="2615197"/>
                </a:cubicBezTo>
                <a:cubicBezTo>
                  <a:pt x="9197000" y="2598119"/>
                  <a:pt x="9200725" y="2585352"/>
                  <a:pt x="9208176" y="2576897"/>
                </a:cubicBezTo>
                <a:cubicBezTo>
                  <a:pt x="9215627" y="2568441"/>
                  <a:pt x="9225003" y="2564214"/>
                  <a:pt x="9236305" y="2564214"/>
                </a:cubicBezTo>
                <a:close/>
                <a:moveTo>
                  <a:pt x="10123009" y="2564088"/>
                </a:moveTo>
                <a:cubicBezTo>
                  <a:pt x="10134478" y="2564088"/>
                  <a:pt x="10143812" y="2568441"/>
                  <a:pt x="10151012" y="2577148"/>
                </a:cubicBezTo>
                <a:cubicBezTo>
                  <a:pt x="10155700" y="2582757"/>
                  <a:pt x="10158546" y="2591170"/>
                  <a:pt x="10159551" y="2602388"/>
                </a:cubicBezTo>
                <a:lnTo>
                  <a:pt x="10085085" y="2602388"/>
                </a:lnTo>
                <a:cubicBezTo>
                  <a:pt x="10085839" y="2590752"/>
                  <a:pt x="10089753" y="2581459"/>
                  <a:pt x="10096827" y="2574511"/>
                </a:cubicBezTo>
                <a:cubicBezTo>
                  <a:pt x="10103901" y="2567562"/>
                  <a:pt x="10112628" y="2564088"/>
                  <a:pt x="10123009" y="2564088"/>
                </a:cubicBezTo>
                <a:close/>
                <a:moveTo>
                  <a:pt x="8799034" y="2564088"/>
                </a:moveTo>
                <a:cubicBezTo>
                  <a:pt x="8810503" y="2564088"/>
                  <a:pt x="8819837" y="2568441"/>
                  <a:pt x="8827037" y="2577148"/>
                </a:cubicBezTo>
                <a:cubicBezTo>
                  <a:pt x="8831725" y="2582757"/>
                  <a:pt x="8834571" y="2591170"/>
                  <a:pt x="8835576" y="2602388"/>
                </a:cubicBezTo>
                <a:lnTo>
                  <a:pt x="8761111" y="2602388"/>
                </a:lnTo>
                <a:cubicBezTo>
                  <a:pt x="8761864" y="2590752"/>
                  <a:pt x="8765778" y="2581459"/>
                  <a:pt x="8772852" y="2574511"/>
                </a:cubicBezTo>
                <a:cubicBezTo>
                  <a:pt x="8779926" y="2567562"/>
                  <a:pt x="8788653" y="2564088"/>
                  <a:pt x="8799034" y="2564088"/>
                </a:cubicBezTo>
                <a:close/>
                <a:moveTo>
                  <a:pt x="8113234" y="2564088"/>
                </a:moveTo>
                <a:cubicBezTo>
                  <a:pt x="8124703" y="2564088"/>
                  <a:pt x="8134037" y="2568441"/>
                  <a:pt x="8141237" y="2577148"/>
                </a:cubicBezTo>
                <a:cubicBezTo>
                  <a:pt x="8145925" y="2582757"/>
                  <a:pt x="8148771" y="2591170"/>
                  <a:pt x="8149776" y="2602388"/>
                </a:cubicBezTo>
                <a:lnTo>
                  <a:pt x="8075311" y="2602388"/>
                </a:lnTo>
                <a:cubicBezTo>
                  <a:pt x="8076064" y="2590752"/>
                  <a:pt x="8079978" y="2581459"/>
                  <a:pt x="8087052" y="2574511"/>
                </a:cubicBezTo>
                <a:cubicBezTo>
                  <a:pt x="8094126" y="2567562"/>
                  <a:pt x="8102853" y="2564088"/>
                  <a:pt x="8113234" y="2564088"/>
                </a:cubicBezTo>
                <a:close/>
                <a:moveTo>
                  <a:pt x="7684609" y="2564088"/>
                </a:moveTo>
                <a:cubicBezTo>
                  <a:pt x="7696078" y="2564088"/>
                  <a:pt x="7705412" y="2568441"/>
                  <a:pt x="7712612" y="2577148"/>
                </a:cubicBezTo>
                <a:cubicBezTo>
                  <a:pt x="7717300" y="2582757"/>
                  <a:pt x="7720146" y="2591170"/>
                  <a:pt x="7721151" y="2602388"/>
                </a:cubicBezTo>
                <a:lnTo>
                  <a:pt x="7646686" y="2602388"/>
                </a:lnTo>
                <a:cubicBezTo>
                  <a:pt x="7647439" y="2590752"/>
                  <a:pt x="7651353" y="2581459"/>
                  <a:pt x="7658427" y="2574511"/>
                </a:cubicBezTo>
                <a:cubicBezTo>
                  <a:pt x="7665501" y="2567562"/>
                  <a:pt x="7674228" y="2564088"/>
                  <a:pt x="7684609" y="2564088"/>
                </a:cubicBezTo>
                <a:close/>
                <a:moveTo>
                  <a:pt x="10268019" y="2563209"/>
                </a:moveTo>
                <a:cubicBezTo>
                  <a:pt x="10277729" y="2563209"/>
                  <a:pt x="10286080" y="2567437"/>
                  <a:pt x="10293071" y="2575892"/>
                </a:cubicBezTo>
                <a:cubicBezTo>
                  <a:pt x="10300061" y="2584347"/>
                  <a:pt x="10303556" y="2597072"/>
                  <a:pt x="10303556" y="2614066"/>
                </a:cubicBezTo>
                <a:cubicBezTo>
                  <a:pt x="10303556" y="2631898"/>
                  <a:pt x="10299977" y="2645062"/>
                  <a:pt x="10292819" y="2653559"/>
                </a:cubicBezTo>
                <a:cubicBezTo>
                  <a:pt x="10285662" y="2662057"/>
                  <a:pt x="10277060" y="2666305"/>
                  <a:pt x="10267014" y="2666305"/>
                </a:cubicBezTo>
                <a:cubicBezTo>
                  <a:pt x="10257135" y="2666305"/>
                  <a:pt x="10248722" y="2662203"/>
                  <a:pt x="10241774" y="2653999"/>
                </a:cubicBezTo>
                <a:cubicBezTo>
                  <a:pt x="10234825" y="2645795"/>
                  <a:pt x="10231351" y="2633112"/>
                  <a:pt x="10231351" y="2615950"/>
                </a:cubicBezTo>
                <a:cubicBezTo>
                  <a:pt x="10231351" y="2598788"/>
                  <a:pt x="10235055" y="2585708"/>
                  <a:pt x="10242464" y="2576708"/>
                </a:cubicBezTo>
                <a:cubicBezTo>
                  <a:pt x="10249873" y="2567709"/>
                  <a:pt x="10258391" y="2563209"/>
                  <a:pt x="10268019" y="2563209"/>
                </a:cubicBezTo>
                <a:close/>
                <a:moveTo>
                  <a:pt x="10635080" y="2548517"/>
                </a:moveTo>
                <a:cubicBezTo>
                  <a:pt x="10619593" y="2548517"/>
                  <a:pt x="10607767" y="2552117"/>
                  <a:pt x="10599605" y="2559316"/>
                </a:cubicBezTo>
                <a:cubicBezTo>
                  <a:pt x="10591443" y="2566516"/>
                  <a:pt x="10587362" y="2575892"/>
                  <a:pt x="10587362" y="2587445"/>
                </a:cubicBezTo>
                <a:cubicBezTo>
                  <a:pt x="10587362" y="2597240"/>
                  <a:pt x="10590480" y="2605904"/>
                  <a:pt x="10596717" y="2613439"/>
                </a:cubicBezTo>
                <a:cubicBezTo>
                  <a:pt x="10602954" y="2620973"/>
                  <a:pt x="10612519" y="2625619"/>
                  <a:pt x="10625411" y="2627377"/>
                </a:cubicBezTo>
                <a:cubicBezTo>
                  <a:pt x="10618044" y="2628800"/>
                  <a:pt x="10610635" y="2634995"/>
                  <a:pt x="10603184" y="2645962"/>
                </a:cubicBezTo>
                <a:lnTo>
                  <a:pt x="10578823" y="2681876"/>
                </a:lnTo>
                <a:lnTo>
                  <a:pt x="10606826" y="2681876"/>
                </a:lnTo>
                <a:lnTo>
                  <a:pt x="10626541" y="2652743"/>
                </a:lnTo>
                <a:cubicBezTo>
                  <a:pt x="10633991" y="2641609"/>
                  <a:pt x="10639663" y="2635016"/>
                  <a:pt x="10643556" y="2632965"/>
                </a:cubicBezTo>
                <a:cubicBezTo>
                  <a:pt x="10647449" y="2630914"/>
                  <a:pt x="10653372" y="2629889"/>
                  <a:pt x="10661325" y="2629889"/>
                </a:cubicBezTo>
                <a:lnTo>
                  <a:pt x="10674385" y="2629889"/>
                </a:lnTo>
                <a:lnTo>
                  <a:pt x="10674385" y="2681876"/>
                </a:lnTo>
                <a:lnTo>
                  <a:pt x="10696862" y="2681876"/>
                </a:lnTo>
                <a:lnTo>
                  <a:pt x="10696862" y="2548517"/>
                </a:lnTo>
                <a:close/>
                <a:moveTo>
                  <a:pt x="10449007" y="2548517"/>
                </a:moveTo>
                <a:lnTo>
                  <a:pt x="10449007" y="2681876"/>
                </a:lnTo>
                <a:lnTo>
                  <a:pt x="10473369" y="2681876"/>
                </a:lnTo>
                <a:lnTo>
                  <a:pt x="10536030" y="2580789"/>
                </a:lnTo>
                <a:lnTo>
                  <a:pt x="10536030" y="2681876"/>
                </a:lnTo>
                <a:lnTo>
                  <a:pt x="10558633" y="2681876"/>
                </a:lnTo>
                <a:lnTo>
                  <a:pt x="10558633" y="2548517"/>
                </a:lnTo>
                <a:lnTo>
                  <a:pt x="10534272" y="2548517"/>
                </a:lnTo>
                <a:lnTo>
                  <a:pt x="10471611" y="2650232"/>
                </a:lnTo>
                <a:lnTo>
                  <a:pt x="10471611" y="2548517"/>
                </a:lnTo>
                <a:close/>
                <a:moveTo>
                  <a:pt x="10353883" y="2548517"/>
                </a:moveTo>
                <a:lnTo>
                  <a:pt x="10353883" y="2681876"/>
                </a:lnTo>
                <a:lnTo>
                  <a:pt x="10376486" y="2681876"/>
                </a:lnTo>
                <a:lnTo>
                  <a:pt x="10376486" y="2567228"/>
                </a:lnTo>
                <a:lnTo>
                  <a:pt x="10430609" y="2567228"/>
                </a:lnTo>
                <a:lnTo>
                  <a:pt x="10430609" y="2548517"/>
                </a:lnTo>
                <a:close/>
                <a:moveTo>
                  <a:pt x="9925258" y="2548517"/>
                </a:moveTo>
                <a:lnTo>
                  <a:pt x="9925258" y="2681876"/>
                </a:lnTo>
                <a:lnTo>
                  <a:pt x="9947861" y="2681876"/>
                </a:lnTo>
                <a:lnTo>
                  <a:pt x="9947861" y="2622731"/>
                </a:lnTo>
                <a:lnTo>
                  <a:pt x="10010523" y="2622731"/>
                </a:lnTo>
                <a:lnTo>
                  <a:pt x="10010523" y="2681876"/>
                </a:lnTo>
                <a:lnTo>
                  <a:pt x="10033126" y="2681876"/>
                </a:lnTo>
                <a:lnTo>
                  <a:pt x="10033126" y="2548517"/>
                </a:lnTo>
                <a:lnTo>
                  <a:pt x="10010523" y="2548517"/>
                </a:lnTo>
                <a:lnTo>
                  <a:pt x="10010523" y="2604021"/>
                </a:lnTo>
                <a:lnTo>
                  <a:pt x="9947861" y="2604021"/>
                </a:lnTo>
                <a:lnTo>
                  <a:pt x="9947861" y="2548517"/>
                </a:lnTo>
                <a:close/>
                <a:moveTo>
                  <a:pt x="9644480" y="2548517"/>
                </a:moveTo>
                <a:cubicBezTo>
                  <a:pt x="9628993" y="2548517"/>
                  <a:pt x="9617167" y="2552117"/>
                  <a:pt x="9609005" y="2559316"/>
                </a:cubicBezTo>
                <a:cubicBezTo>
                  <a:pt x="9600843" y="2566516"/>
                  <a:pt x="9596762" y="2575892"/>
                  <a:pt x="9596762" y="2587445"/>
                </a:cubicBezTo>
                <a:cubicBezTo>
                  <a:pt x="9596762" y="2597240"/>
                  <a:pt x="9599880" y="2605904"/>
                  <a:pt x="9606117" y="2613439"/>
                </a:cubicBezTo>
                <a:cubicBezTo>
                  <a:pt x="9612354" y="2620973"/>
                  <a:pt x="9621919" y="2625619"/>
                  <a:pt x="9634811" y="2627377"/>
                </a:cubicBezTo>
                <a:cubicBezTo>
                  <a:pt x="9627444" y="2628800"/>
                  <a:pt x="9620035" y="2634995"/>
                  <a:pt x="9612584" y="2645962"/>
                </a:cubicBezTo>
                <a:lnTo>
                  <a:pt x="9588223" y="2681876"/>
                </a:lnTo>
                <a:lnTo>
                  <a:pt x="9616226" y="2681876"/>
                </a:lnTo>
                <a:lnTo>
                  <a:pt x="9635941" y="2652743"/>
                </a:lnTo>
                <a:cubicBezTo>
                  <a:pt x="9643391" y="2641609"/>
                  <a:pt x="9649063" y="2635016"/>
                  <a:pt x="9652956" y="2632965"/>
                </a:cubicBezTo>
                <a:cubicBezTo>
                  <a:pt x="9656849" y="2630914"/>
                  <a:pt x="9662772" y="2629889"/>
                  <a:pt x="9670725" y="2629889"/>
                </a:cubicBezTo>
                <a:lnTo>
                  <a:pt x="9683785" y="2629889"/>
                </a:lnTo>
                <a:lnTo>
                  <a:pt x="9683785" y="2681876"/>
                </a:lnTo>
                <a:lnTo>
                  <a:pt x="9706262" y="2681876"/>
                </a:lnTo>
                <a:lnTo>
                  <a:pt x="9706262" y="2548517"/>
                </a:lnTo>
                <a:close/>
                <a:moveTo>
                  <a:pt x="9325183" y="2548517"/>
                </a:moveTo>
                <a:lnTo>
                  <a:pt x="9325183" y="2681876"/>
                </a:lnTo>
                <a:lnTo>
                  <a:pt x="9385333" y="2681876"/>
                </a:lnTo>
                <a:cubicBezTo>
                  <a:pt x="9400988" y="2681876"/>
                  <a:pt x="9412917" y="2678821"/>
                  <a:pt x="9421121" y="2672709"/>
                </a:cubicBezTo>
                <a:cubicBezTo>
                  <a:pt x="9429325" y="2666598"/>
                  <a:pt x="9433846" y="2657222"/>
                  <a:pt x="9434683" y="2644581"/>
                </a:cubicBezTo>
                <a:cubicBezTo>
                  <a:pt x="9434683" y="2636712"/>
                  <a:pt x="9432611" y="2629910"/>
                  <a:pt x="9428467" y="2624175"/>
                </a:cubicBezTo>
                <a:cubicBezTo>
                  <a:pt x="9424323" y="2618441"/>
                  <a:pt x="9419112" y="2614527"/>
                  <a:pt x="9412833" y="2612434"/>
                </a:cubicBezTo>
                <a:cubicBezTo>
                  <a:pt x="9418108" y="2609253"/>
                  <a:pt x="9422063" y="2605297"/>
                  <a:pt x="9424700" y="2600567"/>
                </a:cubicBezTo>
                <a:cubicBezTo>
                  <a:pt x="9427337" y="2595837"/>
                  <a:pt x="9428656" y="2590291"/>
                  <a:pt x="9428656" y="2583929"/>
                </a:cubicBezTo>
                <a:cubicBezTo>
                  <a:pt x="9428656" y="2575976"/>
                  <a:pt x="9426417" y="2569153"/>
                  <a:pt x="9421938" y="2563460"/>
                </a:cubicBezTo>
                <a:cubicBezTo>
                  <a:pt x="9417459" y="2557768"/>
                  <a:pt x="9412101" y="2553854"/>
                  <a:pt x="9405864" y="2551719"/>
                </a:cubicBezTo>
                <a:cubicBezTo>
                  <a:pt x="9399627" y="2549584"/>
                  <a:pt x="9390105" y="2548517"/>
                  <a:pt x="9377296" y="2548517"/>
                </a:cubicBezTo>
                <a:close/>
                <a:moveTo>
                  <a:pt x="9040833" y="2548517"/>
                </a:moveTo>
                <a:lnTo>
                  <a:pt x="9040833" y="2636419"/>
                </a:lnTo>
                <a:cubicBezTo>
                  <a:pt x="9040833" y="2647971"/>
                  <a:pt x="9040498" y="2654794"/>
                  <a:pt x="9039829" y="2656887"/>
                </a:cubicBezTo>
                <a:cubicBezTo>
                  <a:pt x="9039159" y="2658980"/>
                  <a:pt x="9037819" y="2660508"/>
                  <a:pt x="9035810" y="2661470"/>
                </a:cubicBezTo>
                <a:cubicBezTo>
                  <a:pt x="9033801" y="2662433"/>
                  <a:pt x="9030452" y="2662915"/>
                  <a:pt x="9025764" y="2662915"/>
                </a:cubicBezTo>
                <a:lnTo>
                  <a:pt x="9015844" y="2662915"/>
                </a:lnTo>
                <a:lnTo>
                  <a:pt x="9015844" y="2681751"/>
                </a:lnTo>
                <a:cubicBezTo>
                  <a:pt x="9022709" y="2682420"/>
                  <a:pt x="9028778" y="2682755"/>
                  <a:pt x="9034052" y="2682755"/>
                </a:cubicBezTo>
                <a:cubicBezTo>
                  <a:pt x="9042591" y="2682755"/>
                  <a:pt x="9049121" y="2680913"/>
                  <a:pt x="9053641" y="2677230"/>
                </a:cubicBezTo>
                <a:cubicBezTo>
                  <a:pt x="9058162" y="2673546"/>
                  <a:pt x="9060925" y="2669235"/>
                  <a:pt x="9061929" y="2664296"/>
                </a:cubicBezTo>
                <a:cubicBezTo>
                  <a:pt x="9062934" y="2659357"/>
                  <a:pt x="9063436" y="2649143"/>
                  <a:pt x="9063436" y="2633656"/>
                </a:cubicBezTo>
                <a:lnTo>
                  <a:pt x="9063436" y="2567228"/>
                </a:lnTo>
                <a:lnTo>
                  <a:pt x="9123335" y="2567228"/>
                </a:lnTo>
                <a:lnTo>
                  <a:pt x="9123335" y="2681876"/>
                </a:lnTo>
                <a:lnTo>
                  <a:pt x="9145813" y="2681876"/>
                </a:lnTo>
                <a:lnTo>
                  <a:pt x="9145813" y="2548517"/>
                </a:lnTo>
                <a:close/>
                <a:moveTo>
                  <a:pt x="8887033" y="2548517"/>
                </a:moveTo>
                <a:lnTo>
                  <a:pt x="8887033" y="2681876"/>
                </a:lnTo>
                <a:lnTo>
                  <a:pt x="8909636" y="2681876"/>
                </a:lnTo>
                <a:lnTo>
                  <a:pt x="8909636" y="2567228"/>
                </a:lnTo>
                <a:lnTo>
                  <a:pt x="8969661" y="2567228"/>
                </a:lnTo>
                <a:lnTo>
                  <a:pt x="8969661" y="2681876"/>
                </a:lnTo>
                <a:lnTo>
                  <a:pt x="8992264" y="2681876"/>
                </a:lnTo>
                <a:lnTo>
                  <a:pt x="8992264" y="2548517"/>
                </a:lnTo>
                <a:close/>
                <a:moveTo>
                  <a:pt x="8617552" y="2548517"/>
                </a:moveTo>
                <a:lnTo>
                  <a:pt x="8617552" y="2567228"/>
                </a:lnTo>
                <a:lnTo>
                  <a:pt x="8660498" y="2567228"/>
                </a:lnTo>
                <a:lnTo>
                  <a:pt x="8660498" y="2681876"/>
                </a:lnTo>
                <a:lnTo>
                  <a:pt x="8682976" y="2681876"/>
                </a:lnTo>
                <a:lnTo>
                  <a:pt x="8682976" y="2567228"/>
                </a:lnTo>
                <a:lnTo>
                  <a:pt x="8725922" y="2567228"/>
                </a:lnTo>
                <a:lnTo>
                  <a:pt x="8725922" y="2548517"/>
                </a:lnTo>
                <a:close/>
                <a:moveTo>
                  <a:pt x="8482430" y="2548517"/>
                </a:moveTo>
                <a:cubicBezTo>
                  <a:pt x="8466943" y="2548517"/>
                  <a:pt x="8455118" y="2552117"/>
                  <a:pt x="8446955" y="2559316"/>
                </a:cubicBezTo>
                <a:cubicBezTo>
                  <a:pt x="8438793" y="2566516"/>
                  <a:pt x="8434712" y="2575892"/>
                  <a:pt x="8434712" y="2587445"/>
                </a:cubicBezTo>
                <a:cubicBezTo>
                  <a:pt x="8434712" y="2597240"/>
                  <a:pt x="8437830" y="2605904"/>
                  <a:pt x="8444067" y="2613439"/>
                </a:cubicBezTo>
                <a:cubicBezTo>
                  <a:pt x="8450304" y="2620973"/>
                  <a:pt x="8459869" y="2625619"/>
                  <a:pt x="8472761" y="2627377"/>
                </a:cubicBezTo>
                <a:cubicBezTo>
                  <a:pt x="8465394" y="2628800"/>
                  <a:pt x="8457985" y="2634995"/>
                  <a:pt x="8450534" y="2645962"/>
                </a:cubicBezTo>
                <a:lnTo>
                  <a:pt x="8426173" y="2681876"/>
                </a:lnTo>
                <a:lnTo>
                  <a:pt x="8454176" y="2681876"/>
                </a:lnTo>
                <a:lnTo>
                  <a:pt x="8473891" y="2652743"/>
                </a:lnTo>
                <a:cubicBezTo>
                  <a:pt x="8481342" y="2641609"/>
                  <a:pt x="8487013" y="2635016"/>
                  <a:pt x="8490906" y="2632965"/>
                </a:cubicBezTo>
                <a:cubicBezTo>
                  <a:pt x="8494799" y="2630914"/>
                  <a:pt x="8500722" y="2629889"/>
                  <a:pt x="8508675" y="2629889"/>
                </a:cubicBezTo>
                <a:lnTo>
                  <a:pt x="8521735" y="2629889"/>
                </a:lnTo>
                <a:lnTo>
                  <a:pt x="8521735" y="2681876"/>
                </a:lnTo>
                <a:lnTo>
                  <a:pt x="8544212" y="2681876"/>
                </a:lnTo>
                <a:lnTo>
                  <a:pt x="8544212" y="2548517"/>
                </a:lnTo>
                <a:close/>
                <a:moveTo>
                  <a:pt x="8179402" y="2548517"/>
                </a:moveTo>
                <a:lnTo>
                  <a:pt x="8179402" y="2567228"/>
                </a:lnTo>
                <a:lnTo>
                  <a:pt x="8222348" y="2567228"/>
                </a:lnTo>
                <a:lnTo>
                  <a:pt x="8222348" y="2681876"/>
                </a:lnTo>
                <a:lnTo>
                  <a:pt x="8244826" y="2681876"/>
                </a:lnTo>
                <a:lnTo>
                  <a:pt x="8244826" y="2567228"/>
                </a:lnTo>
                <a:lnTo>
                  <a:pt x="8287772" y="2567228"/>
                </a:lnTo>
                <a:lnTo>
                  <a:pt x="8287772" y="2548517"/>
                </a:lnTo>
                <a:close/>
                <a:moveTo>
                  <a:pt x="7958555" y="2548517"/>
                </a:moveTo>
                <a:cubicBezTo>
                  <a:pt x="7943068" y="2548517"/>
                  <a:pt x="7931243" y="2552117"/>
                  <a:pt x="7923080" y="2559316"/>
                </a:cubicBezTo>
                <a:cubicBezTo>
                  <a:pt x="7914918" y="2566516"/>
                  <a:pt x="7910837" y="2575892"/>
                  <a:pt x="7910837" y="2587445"/>
                </a:cubicBezTo>
                <a:cubicBezTo>
                  <a:pt x="7910837" y="2597240"/>
                  <a:pt x="7913955" y="2605904"/>
                  <a:pt x="7920192" y="2613439"/>
                </a:cubicBezTo>
                <a:cubicBezTo>
                  <a:pt x="7926429" y="2620973"/>
                  <a:pt x="7935994" y="2625619"/>
                  <a:pt x="7948886" y="2627377"/>
                </a:cubicBezTo>
                <a:cubicBezTo>
                  <a:pt x="7941519" y="2628800"/>
                  <a:pt x="7934110" y="2634995"/>
                  <a:pt x="7926659" y="2645962"/>
                </a:cubicBezTo>
                <a:lnTo>
                  <a:pt x="7902298" y="2681876"/>
                </a:lnTo>
                <a:lnTo>
                  <a:pt x="7930301" y="2681876"/>
                </a:lnTo>
                <a:lnTo>
                  <a:pt x="7950016" y="2652743"/>
                </a:lnTo>
                <a:cubicBezTo>
                  <a:pt x="7957467" y="2641609"/>
                  <a:pt x="7963139" y="2635016"/>
                  <a:pt x="7967031" y="2632965"/>
                </a:cubicBezTo>
                <a:cubicBezTo>
                  <a:pt x="7970924" y="2630914"/>
                  <a:pt x="7976847" y="2629889"/>
                  <a:pt x="7984800" y="2629889"/>
                </a:cubicBezTo>
                <a:lnTo>
                  <a:pt x="7997860" y="2629889"/>
                </a:lnTo>
                <a:lnTo>
                  <a:pt x="7997860" y="2681876"/>
                </a:lnTo>
                <a:lnTo>
                  <a:pt x="8020337" y="2681876"/>
                </a:lnTo>
                <a:lnTo>
                  <a:pt x="8020337" y="2548517"/>
                </a:lnTo>
                <a:close/>
                <a:moveTo>
                  <a:pt x="7774008" y="2548517"/>
                </a:moveTo>
                <a:lnTo>
                  <a:pt x="7774008" y="2636419"/>
                </a:lnTo>
                <a:cubicBezTo>
                  <a:pt x="7774008" y="2647971"/>
                  <a:pt x="7773673" y="2654794"/>
                  <a:pt x="7773004" y="2656887"/>
                </a:cubicBezTo>
                <a:cubicBezTo>
                  <a:pt x="7772334" y="2658980"/>
                  <a:pt x="7770994" y="2660508"/>
                  <a:pt x="7768985" y="2661470"/>
                </a:cubicBezTo>
                <a:cubicBezTo>
                  <a:pt x="7766976" y="2662433"/>
                  <a:pt x="7763627" y="2662915"/>
                  <a:pt x="7758939" y="2662915"/>
                </a:cubicBezTo>
                <a:lnTo>
                  <a:pt x="7749019" y="2662915"/>
                </a:lnTo>
                <a:lnTo>
                  <a:pt x="7749019" y="2681751"/>
                </a:lnTo>
                <a:cubicBezTo>
                  <a:pt x="7755884" y="2682420"/>
                  <a:pt x="7761953" y="2682755"/>
                  <a:pt x="7767227" y="2682755"/>
                </a:cubicBezTo>
                <a:cubicBezTo>
                  <a:pt x="7775766" y="2682755"/>
                  <a:pt x="7782296" y="2680913"/>
                  <a:pt x="7786817" y="2677230"/>
                </a:cubicBezTo>
                <a:cubicBezTo>
                  <a:pt x="7791337" y="2673546"/>
                  <a:pt x="7794100" y="2669235"/>
                  <a:pt x="7795105" y="2664296"/>
                </a:cubicBezTo>
                <a:cubicBezTo>
                  <a:pt x="7796109" y="2659357"/>
                  <a:pt x="7796611" y="2649143"/>
                  <a:pt x="7796611" y="2633656"/>
                </a:cubicBezTo>
                <a:lnTo>
                  <a:pt x="7796611" y="2567228"/>
                </a:lnTo>
                <a:lnTo>
                  <a:pt x="7856510" y="2567228"/>
                </a:lnTo>
                <a:lnTo>
                  <a:pt x="7856510" y="2681876"/>
                </a:lnTo>
                <a:lnTo>
                  <a:pt x="7878988" y="2681876"/>
                </a:lnTo>
                <a:lnTo>
                  <a:pt x="7878988" y="2548517"/>
                </a:lnTo>
                <a:close/>
                <a:moveTo>
                  <a:pt x="7495039" y="2548517"/>
                </a:moveTo>
                <a:cubicBezTo>
                  <a:pt x="7495709" y="2603434"/>
                  <a:pt x="7488091" y="2641693"/>
                  <a:pt x="7472185" y="2663291"/>
                </a:cubicBezTo>
                <a:lnTo>
                  <a:pt x="7460255" y="2663291"/>
                </a:lnTo>
                <a:lnTo>
                  <a:pt x="7460255" y="2719674"/>
                </a:lnTo>
                <a:lnTo>
                  <a:pt x="7478840" y="2719674"/>
                </a:lnTo>
                <a:lnTo>
                  <a:pt x="7478840" y="2681876"/>
                </a:lnTo>
                <a:lnTo>
                  <a:pt x="7583820" y="2681876"/>
                </a:lnTo>
                <a:lnTo>
                  <a:pt x="7583820" y="2719674"/>
                </a:lnTo>
                <a:lnTo>
                  <a:pt x="7602405" y="2719674"/>
                </a:lnTo>
                <a:lnTo>
                  <a:pt x="7602405" y="2663291"/>
                </a:lnTo>
                <a:lnTo>
                  <a:pt x="7587964" y="2663291"/>
                </a:lnTo>
                <a:lnTo>
                  <a:pt x="7587964" y="2548517"/>
                </a:lnTo>
                <a:close/>
                <a:moveTo>
                  <a:pt x="7423188" y="2548517"/>
                </a:moveTo>
                <a:lnTo>
                  <a:pt x="7423188" y="2681876"/>
                </a:lnTo>
                <a:lnTo>
                  <a:pt x="7445791" y="2681876"/>
                </a:lnTo>
                <a:lnTo>
                  <a:pt x="7445791" y="2548517"/>
                </a:lnTo>
                <a:close/>
                <a:moveTo>
                  <a:pt x="7296735" y="2548517"/>
                </a:moveTo>
                <a:lnTo>
                  <a:pt x="7296735" y="2681876"/>
                </a:lnTo>
                <a:lnTo>
                  <a:pt x="7353243" y="2681876"/>
                </a:lnTo>
                <a:cubicBezTo>
                  <a:pt x="7371744" y="2681876"/>
                  <a:pt x="7385202" y="2677921"/>
                  <a:pt x="7393615" y="2670010"/>
                </a:cubicBezTo>
                <a:cubicBezTo>
                  <a:pt x="7402029" y="2662098"/>
                  <a:pt x="7406235" y="2652576"/>
                  <a:pt x="7406235" y="2641442"/>
                </a:cubicBezTo>
                <a:cubicBezTo>
                  <a:pt x="7406235" y="2628717"/>
                  <a:pt x="7401191" y="2618734"/>
                  <a:pt x="7391104" y="2611492"/>
                </a:cubicBezTo>
                <a:cubicBezTo>
                  <a:pt x="7381016" y="2604251"/>
                  <a:pt x="7366638" y="2600630"/>
                  <a:pt x="7347969" y="2600630"/>
                </a:cubicBezTo>
                <a:lnTo>
                  <a:pt x="7319338" y="2600630"/>
                </a:lnTo>
                <a:lnTo>
                  <a:pt x="7319338" y="2548517"/>
                </a:lnTo>
                <a:close/>
                <a:moveTo>
                  <a:pt x="7163008" y="2548517"/>
                </a:moveTo>
                <a:lnTo>
                  <a:pt x="7163008" y="2681876"/>
                </a:lnTo>
                <a:lnTo>
                  <a:pt x="7223158" y="2681876"/>
                </a:lnTo>
                <a:cubicBezTo>
                  <a:pt x="7238813" y="2681876"/>
                  <a:pt x="7250742" y="2678821"/>
                  <a:pt x="7258947" y="2672709"/>
                </a:cubicBezTo>
                <a:cubicBezTo>
                  <a:pt x="7267151" y="2666598"/>
                  <a:pt x="7271671" y="2657222"/>
                  <a:pt x="7272509" y="2644581"/>
                </a:cubicBezTo>
                <a:cubicBezTo>
                  <a:pt x="7272509" y="2636712"/>
                  <a:pt x="7270437" y="2629910"/>
                  <a:pt x="7266293" y="2624175"/>
                </a:cubicBezTo>
                <a:cubicBezTo>
                  <a:pt x="7262149" y="2618441"/>
                  <a:pt x="7256937" y="2614527"/>
                  <a:pt x="7250659" y="2612434"/>
                </a:cubicBezTo>
                <a:cubicBezTo>
                  <a:pt x="7255933" y="2609253"/>
                  <a:pt x="7259888" y="2605297"/>
                  <a:pt x="7262526" y="2600567"/>
                </a:cubicBezTo>
                <a:cubicBezTo>
                  <a:pt x="7265162" y="2595837"/>
                  <a:pt x="7266481" y="2590291"/>
                  <a:pt x="7266481" y="2583929"/>
                </a:cubicBezTo>
                <a:cubicBezTo>
                  <a:pt x="7266481" y="2575976"/>
                  <a:pt x="7264242" y="2569153"/>
                  <a:pt x="7259763" y="2563460"/>
                </a:cubicBezTo>
                <a:cubicBezTo>
                  <a:pt x="7255284" y="2557768"/>
                  <a:pt x="7249926" y="2553854"/>
                  <a:pt x="7243689" y="2551719"/>
                </a:cubicBezTo>
                <a:cubicBezTo>
                  <a:pt x="7237453" y="2549584"/>
                  <a:pt x="7227930" y="2548517"/>
                  <a:pt x="7215121" y="2548517"/>
                </a:cubicBezTo>
                <a:close/>
                <a:moveTo>
                  <a:pt x="11276915" y="2545503"/>
                </a:moveTo>
                <a:cubicBezTo>
                  <a:pt x="11265446" y="2545503"/>
                  <a:pt x="11255359" y="2547073"/>
                  <a:pt x="11246652" y="2550212"/>
                </a:cubicBezTo>
                <a:cubicBezTo>
                  <a:pt x="11237945" y="2553352"/>
                  <a:pt x="11231290" y="2557830"/>
                  <a:pt x="11226685" y="2563649"/>
                </a:cubicBezTo>
                <a:cubicBezTo>
                  <a:pt x="11222081" y="2569467"/>
                  <a:pt x="11218775" y="2577106"/>
                  <a:pt x="11216765" y="2586566"/>
                </a:cubicBezTo>
                <a:lnTo>
                  <a:pt x="11238867" y="2589580"/>
                </a:lnTo>
                <a:cubicBezTo>
                  <a:pt x="11241294" y="2580120"/>
                  <a:pt x="11245041" y="2573527"/>
                  <a:pt x="11250105" y="2569802"/>
                </a:cubicBezTo>
                <a:cubicBezTo>
                  <a:pt x="11255170" y="2566076"/>
                  <a:pt x="11263019" y="2564214"/>
                  <a:pt x="11273650" y="2564214"/>
                </a:cubicBezTo>
                <a:cubicBezTo>
                  <a:pt x="11285035" y="2564214"/>
                  <a:pt x="11293617" y="2566767"/>
                  <a:pt x="11299393" y="2571874"/>
                </a:cubicBezTo>
                <a:cubicBezTo>
                  <a:pt x="11303663" y="2575641"/>
                  <a:pt x="11305797" y="2582129"/>
                  <a:pt x="11305797" y="2591338"/>
                </a:cubicBezTo>
                <a:cubicBezTo>
                  <a:pt x="11305797" y="2592175"/>
                  <a:pt x="11305755" y="2594142"/>
                  <a:pt x="11305671" y="2597240"/>
                </a:cubicBezTo>
                <a:cubicBezTo>
                  <a:pt x="11297049" y="2600253"/>
                  <a:pt x="11283613" y="2602848"/>
                  <a:pt x="11265363" y="2605025"/>
                </a:cubicBezTo>
                <a:cubicBezTo>
                  <a:pt x="11256405" y="2606113"/>
                  <a:pt x="11249707" y="2607244"/>
                  <a:pt x="11245271" y="2608416"/>
                </a:cubicBezTo>
                <a:cubicBezTo>
                  <a:pt x="11239243" y="2610090"/>
                  <a:pt x="11233823" y="2612560"/>
                  <a:pt x="11229009" y="2615824"/>
                </a:cubicBezTo>
                <a:cubicBezTo>
                  <a:pt x="11224195" y="2619089"/>
                  <a:pt x="11220303" y="2623422"/>
                  <a:pt x="11217331" y="2628821"/>
                </a:cubicBezTo>
                <a:cubicBezTo>
                  <a:pt x="11214359" y="2634221"/>
                  <a:pt x="11212873" y="2640186"/>
                  <a:pt x="11212873" y="2646716"/>
                </a:cubicBezTo>
                <a:cubicBezTo>
                  <a:pt x="11212873" y="2657850"/>
                  <a:pt x="11216807" y="2666996"/>
                  <a:pt x="11224677" y="2674154"/>
                </a:cubicBezTo>
                <a:cubicBezTo>
                  <a:pt x="11232545" y="2681311"/>
                  <a:pt x="11243805" y="2684890"/>
                  <a:pt x="11258456" y="2684890"/>
                </a:cubicBezTo>
                <a:cubicBezTo>
                  <a:pt x="11267329" y="2684890"/>
                  <a:pt x="11275639" y="2683425"/>
                  <a:pt x="11283382" y="2680495"/>
                </a:cubicBezTo>
                <a:cubicBezTo>
                  <a:pt x="11291126" y="2677565"/>
                  <a:pt x="11299183" y="2672542"/>
                  <a:pt x="11307555" y="2665426"/>
                </a:cubicBezTo>
                <a:cubicBezTo>
                  <a:pt x="11308225" y="2671705"/>
                  <a:pt x="11309731" y="2677188"/>
                  <a:pt x="11312076" y="2681876"/>
                </a:cubicBezTo>
                <a:lnTo>
                  <a:pt x="11335683" y="2681876"/>
                </a:lnTo>
                <a:cubicBezTo>
                  <a:pt x="11332837" y="2676770"/>
                  <a:pt x="11330933" y="2671433"/>
                  <a:pt x="11329970" y="2665866"/>
                </a:cubicBezTo>
                <a:cubicBezTo>
                  <a:pt x="11329007" y="2660299"/>
                  <a:pt x="11328526" y="2647009"/>
                  <a:pt x="11328526" y="2625996"/>
                </a:cubicBezTo>
                <a:lnTo>
                  <a:pt x="11328526" y="2595858"/>
                </a:lnTo>
                <a:cubicBezTo>
                  <a:pt x="11328526" y="2585812"/>
                  <a:pt x="11328149" y="2578864"/>
                  <a:pt x="11327396" y="2575013"/>
                </a:cubicBezTo>
                <a:cubicBezTo>
                  <a:pt x="11326057" y="2568818"/>
                  <a:pt x="11323713" y="2563690"/>
                  <a:pt x="11320363" y="2559630"/>
                </a:cubicBezTo>
                <a:cubicBezTo>
                  <a:pt x="11317015" y="2555570"/>
                  <a:pt x="11311783" y="2552200"/>
                  <a:pt x="11304667" y="2549522"/>
                </a:cubicBezTo>
                <a:cubicBezTo>
                  <a:pt x="11297551" y="2546843"/>
                  <a:pt x="11288301" y="2545503"/>
                  <a:pt x="11276915" y="2545503"/>
                </a:cubicBezTo>
                <a:close/>
                <a:moveTo>
                  <a:pt x="11148174" y="2545503"/>
                </a:moveTo>
                <a:cubicBezTo>
                  <a:pt x="11122557" y="2545503"/>
                  <a:pt x="11106400" y="2558019"/>
                  <a:pt x="11099703" y="2583050"/>
                </a:cubicBezTo>
                <a:lnTo>
                  <a:pt x="11121176" y="2586566"/>
                </a:lnTo>
                <a:cubicBezTo>
                  <a:pt x="11126283" y="2571581"/>
                  <a:pt x="11135198" y="2564088"/>
                  <a:pt x="11147923" y="2564088"/>
                </a:cubicBezTo>
                <a:cubicBezTo>
                  <a:pt x="11154369" y="2564088"/>
                  <a:pt x="11159623" y="2565909"/>
                  <a:pt x="11163683" y="2569551"/>
                </a:cubicBezTo>
                <a:cubicBezTo>
                  <a:pt x="11167743" y="2573192"/>
                  <a:pt x="11169773" y="2578069"/>
                  <a:pt x="11169773" y="2584180"/>
                </a:cubicBezTo>
                <a:cubicBezTo>
                  <a:pt x="11169773" y="2589203"/>
                  <a:pt x="11168224" y="2593389"/>
                  <a:pt x="11165127" y="2596737"/>
                </a:cubicBezTo>
                <a:cubicBezTo>
                  <a:pt x="11162029" y="2600086"/>
                  <a:pt x="11158743" y="2602095"/>
                  <a:pt x="11155269" y="2602765"/>
                </a:cubicBezTo>
                <a:cubicBezTo>
                  <a:pt x="11151795" y="2603434"/>
                  <a:pt x="11145286" y="2603811"/>
                  <a:pt x="11135743" y="2603895"/>
                </a:cubicBezTo>
                <a:lnTo>
                  <a:pt x="11135743" y="2621601"/>
                </a:lnTo>
                <a:cubicBezTo>
                  <a:pt x="11138421" y="2621517"/>
                  <a:pt x="11140137" y="2621475"/>
                  <a:pt x="11140891" y="2621475"/>
                </a:cubicBezTo>
                <a:cubicBezTo>
                  <a:pt x="11150351" y="2621475"/>
                  <a:pt x="11156881" y="2621957"/>
                  <a:pt x="11160481" y="2622919"/>
                </a:cubicBezTo>
                <a:cubicBezTo>
                  <a:pt x="11164080" y="2623882"/>
                  <a:pt x="11167471" y="2626289"/>
                  <a:pt x="11170652" y="2630140"/>
                </a:cubicBezTo>
                <a:cubicBezTo>
                  <a:pt x="11173833" y="2633991"/>
                  <a:pt x="11175423" y="2638511"/>
                  <a:pt x="11175423" y="2643702"/>
                </a:cubicBezTo>
                <a:cubicBezTo>
                  <a:pt x="11175423" y="2650399"/>
                  <a:pt x="11172891" y="2655903"/>
                  <a:pt x="11167827" y="2660215"/>
                </a:cubicBezTo>
                <a:cubicBezTo>
                  <a:pt x="11162761" y="2664526"/>
                  <a:pt x="11156420" y="2666682"/>
                  <a:pt x="11148802" y="2666682"/>
                </a:cubicBezTo>
                <a:cubicBezTo>
                  <a:pt x="11141184" y="2666682"/>
                  <a:pt x="11134424" y="2664338"/>
                  <a:pt x="11128522" y="2659650"/>
                </a:cubicBezTo>
                <a:cubicBezTo>
                  <a:pt x="11122620" y="2654962"/>
                  <a:pt x="11118706" y="2648348"/>
                  <a:pt x="11116781" y="2639809"/>
                </a:cubicBezTo>
                <a:lnTo>
                  <a:pt x="11095559" y="2644330"/>
                </a:lnTo>
                <a:cubicBezTo>
                  <a:pt x="11100415" y="2671370"/>
                  <a:pt x="11118037" y="2684890"/>
                  <a:pt x="11148425" y="2684890"/>
                </a:cubicBezTo>
                <a:cubicBezTo>
                  <a:pt x="11164080" y="2684890"/>
                  <a:pt x="11176261" y="2681165"/>
                  <a:pt x="11184967" y="2673714"/>
                </a:cubicBezTo>
                <a:cubicBezTo>
                  <a:pt x="11193673" y="2666263"/>
                  <a:pt x="11198027" y="2656552"/>
                  <a:pt x="11198027" y="2644581"/>
                </a:cubicBezTo>
                <a:cubicBezTo>
                  <a:pt x="11198027" y="2636963"/>
                  <a:pt x="11196353" y="2630370"/>
                  <a:pt x="11193004" y="2624803"/>
                </a:cubicBezTo>
                <a:cubicBezTo>
                  <a:pt x="11189655" y="2619236"/>
                  <a:pt x="11184633" y="2614652"/>
                  <a:pt x="11177935" y="2611053"/>
                </a:cubicBezTo>
                <a:cubicBezTo>
                  <a:pt x="11188483" y="2604607"/>
                  <a:pt x="11193757" y="2595942"/>
                  <a:pt x="11193757" y="2585059"/>
                </a:cubicBezTo>
                <a:cubicBezTo>
                  <a:pt x="11193757" y="2574260"/>
                  <a:pt x="11189718" y="2564967"/>
                  <a:pt x="11181639" y="2557182"/>
                </a:cubicBezTo>
                <a:cubicBezTo>
                  <a:pt x="11173561" y="2549396"/>
                  <a:pt x="11162406" y="2545503"/>
                  <a:pt x="11148174" y="2545503"/>
                </a:cubicBezTo>
                <a:close/>
                <a:moveTo>
                  <a:pt x="10270153" y="2545503"/>
                </a:moveTo>
                <a:cubicBezTo>
                  <a:pt x="10261447" y="2545503"/>
                  <a:pt x="10254038" y="2547198"/>
                  <a:pt x="10247927" y="2550589"/>
                </a:cubicBezTo>
                <a:cubicBezTo>
                  <a:pt x="10241815" y="2553979"/>
                  <a:pt x="10236332" y="2559065"/>
                  <a:pt x="10231477" y="2565846"/>
                </a:cubicBezTo>
                <a:lnTo>
                  <a:pt x="10231477" y="2548517"/>
                </a:lnTo>
                <a:lnTo>
                  <a:pt x="10210883" y="2548517"/>
                </a:lnTo>
                <a:lnTo>
                  <a:pt x="10210883" y="2732985"/>
                </a:lnTo>
                <a:lnTo>
                  <a:pt x="10233486" y="2732985"/>
                </a:lnTo>
                <a:lnTo>
                  <a:pt x="10233486" y="2668063"/>
                </a:lnTo>
                <a:cubicBezTo>
                  <a:pt x="10237337" y="2672919"/>
                  <a:pt x="10242255" y="2676937"/>
                  <a:pt x="10248241" y="2680118"/>
                </a:cubicBezTo>
                <a:cubicBezTo>
                  <a:pt x="10254227" y="2683300"/>
                  <a:pt x="10260987" y="2684890"/>
                  <a:pt x="10268521" y="2684890"/>
                </a:cubicBezTo>
                <a:cubicBezTo>
                  <a:pt x="10278818" y="2684890"/>
                  <a:pt x="10288633" y="2681981"/>
                  <a:pt x="10297968" y="2676163"/>
                </a:cubicBezTo>
                <a:cubicBezTo>
                  <a:pt x="10307302" y="2670344"/>
                  <a:pt x="10314418" y="2661973"/>
                  <a:pt x="10319315" y="2651048"/>
                </a:cubicBezTo>
                <a:cubicBezTo>
                  <a:pt x="10324213" y="2640123"/>
                  <a:pt x="10326661" y="2627838"/>
                  <a:pt x="10326661" y="2614192"/>
                </a:cubicBezTo>
                <a:cubicBezTo>
                  <a:pt x="10326661" y="2601467"/>
                  <a:pt x="10324443" y="2589768"/>
                  <a:pt x="10320006" y="2579094"/>
                </a:cubicBezTo>
                <a:cubicBezTo>
                  <a:pt x="10315569" y="2568420"/>
                  <a:pt x="10308997" y="2560153"/>
                  <a:pt x="10300291" y="2554293"/>
                </a:cubicBezTo>
                <a:cubicBezTo>
                  <a:pt x="10291585" y="2548433"/>
                  <a:pt x="10281539" y="2545503"/>
                  <a:pt x="10270153" y="2545503"/>
                </a:cubicBezTo>
                <a:close/>
                <a:moveTo>
                  <a:pt x="10122758" y="2545503"/>
                </a:moveTo>
                <a:cubicBezTo>
                  <a:pt x="10104340" y="2545503"/>
                  <a:pt x="10089355" y="2551698"/>
                  <a:pt x="10077802" y="2564088"/>
                </a:cubicBezTo>
                <a:cubicBezTo>
                  <a:pt x="10066249" y="2576478"/>
                  <a:pt x="10060473" y="2593891"/>
                  <a:pt x="10060473" y="2616327"/>
                </a:cubicBezTo>
                <a:cubicBezTo>
                  <a:pt x="10060473" y="2638009"/>
                  <a:pt x="10066187" y="2654857"/>
                  <a:pt x="10077614" y="2666870"/>
                </a:cubicBezTo>
                <a:cubicBezTo>
                  <a:pt x="10089041" y="2678883"/>
                  <a:pt x="10104507" y="2684890"/>
                  <a:pt x="10124013" y="2684890"/>
                </a:cubicBezTo>
                <a:cubicBezTo>
                  <a:pt x="10139501" y="2684890"/>
                  <a:pt x="10152226" y="2681123"/>
                  <a:pt x="10162188" y="2673588"/>
                </a:cubicBezTo>
                <a:cubicBezTo>
                  <a:pt x="10172150" y="2666054"/>
                  <a:pt x="10178973" y="2655464"/>
                  <a:pt x="10182656" y="2641818"/>
                </a:cubicBezTo>
                <a:lnTo>
                  <a:pt x="10159299" y="2638930"/>
                </a:lnTo>
                <a:cubicBezTo>
                  <a:pt x="10155867" y="2648474"/>
                  <a:pt x="10151221" y="2655422"/>
                  <a:pt x="10145361" y="2659775"/>
                </a:cubicBezTo>
                <a:cubicBezTo>
                  <a:pt x="10139501" y="2664128"/>
                  <a:pt x="10132427" y="2666305"/>
                  <a:pt x="10124139" y="2666305"/>
                </a:cubicBezTo>
                <a:cubicBezTo>
                  <a:pt x="10113005" y="2666305"/>
                  <a:pt x="10103712" y="2662412"/>
                  <a:pt x="10096261" y="2654627"/>
                </a:cubicBezTo>
                <a:cubicBezTo>
                  <a:pt x="10088811" y="2646841"/>
                  <a:pt x="10084667" y="2635623"/>
                  <a:pt x="10083830" y="2620973"/>
                </a:cubicBezTo>
                <a:lnTo>
                  <a:pt x="10183284" y="2620973"/>
                </a:lnTo>
                <a:cubicBezTo>
                  <a:pt x="10183368" y="2618294"/>
                  <a:pt x="10183410" y="2616285"/>
                  <a:pt x="10183410" y="2614946"/>
                </a:cubicBezTo>
                <a:cubicBezTo>
                  <a:pt x="10183410" y="2592928"/>
                  <a:pt x="10177759" y="2575850"/>
                  <a:pt x="10166457" y="2563711"/>
                </a:cubicBezTo>
                <a:cubicBezTo>
                  <a:pt x="10155156" y="2551573"/>
                  <a:pt x="10140589" y="2545503"/>
                  <a:pt x="10122758" y="2545503"/>
                </a:cubicBezTo>
                <a:close/>
                <a:moveTo>
                  <a:pt x="9835482" y="2545503"/>
                </a:moveTo>
                <a:cubicBezTo>
                  <a:pt x="9820581" y="2545503"/>
                  <a:pt x="9808526" y="2549459"/>
                  <a:pt x="9799317" y="2557370"/>
                </a:cubicBezTo>
                <a:cubicBezTo>
                  <a:pt x="9790108" y="2565281"/>
                  <a:pt x="9784499" y="2575473"/>
                  <a:pt x="9782490" y="2587947"/>
                </a:cubicBezTo>
                <a:lnTo>
                  <a:pt x="9804465" y="2591463"/>
                </a:lnTo>
                <a:cubicBezTo>
                  <a:pt x="9808149" y="2573297"/>
                  <a:pt x="9818739" y="2564214"/>
                  <a:pt x="9836235" y="2564214"/>
                </a:cubicBezTo>
                <a:cubicBezTo>
                  <a:pt x="9846281" y="2564214"/>
                  <a:pt x="9854507" y="2567918"/>
                  <a:pt x="9860911" y="2575327"/>
                </a:cubicBezTo>
                <a:cubicBezTo>
                  <a:pt x="9867315" y="2582736"/>
                  <a:pt x="9871229" y="2592384"/>
                  <a:pt x="9872652" y="2604272"/>
                </a:cubicBezTo>
                <a:lnTo>
                  <a:pt x="9825562" y="2604272"/>
                </a:lnTo>
                <a:lnTo>
                  <a:pt x="9825562" y="2622857"/>
                </a:lnTo>
                <a:lnTo>
                  <a:pt x="9872652" y="2622857"/>
                </a:lnTo>
                <a:cubicBezTo>
                  <a:pt x="9871229" y="2637340"/>
                  <a:pt x="9867483" y="2648202"/>
                  <a:pt x="9861413" y="2655443"/>
                </a:cubicBezTo>
                <a:cubicBezTo>
                  <a:pt x="9855344" y="2662684"/>
                  <a:pt x="9846909" y="2666305"/>
                  <a:pt x="9836110" y="2666305"/>
                </a:cubicBezTo>
                <a:cubicBezTo>
                  <a:pt x="9817023" y="2666305"/>
                  <a:pt x="9805763" y="2655255"/>
                  <a:pt x="9802331" y="2633154"/>
                </a:cubicBezTo>
                <a:lnTo>
                  <a:pt x="9780230" y="2636042"/>
                </a:lnTo>
                <a:cubicBezTo>
                  <a:pt x="9782574" y="2650692"/>
                  <a:pt x="9788664" y="2662496"/>
                  <a:pt x="9798501" y="2671454"/>
                </a:cubicBezTo>
                <a:cubicBezTo>
                  <a:pt x="9808337" y="2680411"/>
                  <a:pt x="9821209" y="2684890"/>
                  <a:pt x="9837115" y="2684890"/>
                </a:cubicBezTo>
                <a:cubicBezTo>
                  <a:pt x="9856035" y="2685978"/>
                  <a:pt x="9870685" y="2679972"/>
                  <a:pt x="9881065" y="2666870"/>
                </a:cubicBezTo>
                <a:cubicBezTo>
                  <a:pt x="9891446" y="2653769"/>
                  <a:pt x="9896385" y="2636544"/>
                  <a:pt x="9895883" y="2615197"/>
                </a:cubicBezTo>
                <a:cubicBezTo>
                  <a:pt x="9895883" y="2593514"/>
                  <a:pt x="9890483" y="2576478"/>
                  <a:pt x="9879684" y="2564088"/>
                </a:cubicBezTo>
                <a:cubicBezTo>
                  <a:pt x="9868885" y="2551698"/>
                  <a:pt x="9854151" y="2545503"/>
                  <a:pt x="9835482" y="2545503"/>
                </a:cubicBezTo>
                <a:close/>
                <a:moveTo>
                  <a:pt x="9514790" y="2545503"/>
                </a:moveTo>
                <a:cubicBezTo>
                  <a:pt x="9503321" y="2545503"/>
                  <a:pt x="9493233" y="2547073"/>
                  <a:pt x="9484527" y="2550212"/>
                </a:cubicBezTo>
                <a:cubicBezTo>
                  <a:pt x="9475821" y="2553352"/>
                  <a:pt x="9469165" y="2557830"/>
                  <a:pt x="9464561" y="2563649"/>
                </a:cubicBezTo>
                <a:cubicBezTo>
                  <a:pt x="9459956" y="2569467"/>
                  <a:pt x="9456649" y="2577106"/>
                  <a:pt x="9454640" y="2586566"/>
                </a:cubicBezTo>
                <a:lnTo>
                  <a:pt x="9476741" y="2589580"/>
                </a:lnTo>
                <a:cubicBezTo>
                  <a:pt x="9479169" y="2580120"/>
                  <a:pt x="9482915" y="2573527"/>
                  <a:pt x="9487980" y="2569802"/>
                </a:cubicBezTo>
                <a:cubicBezTo>
                  <a:pt x="9493045" y="2566076"/>
                  <a:pt x="9500893" y="2564214"/>
                  <a:pt x="9511525" y="2564214"/>
                </a:cubicBezTo>
                <a:cubicBezTo>
                  <a:pt x="9522911" y="2564214"/>
                  <a:pt x="9531491" y="2566767"/>
                  <a:pt x="9537268" y="2571874"/>
                </a:cubicBezTo>
                <a:cubicBezTo>
                  <a:pt x="9541537" y="2575641"/>
                  <a:pt x="9543672" y="2582129"/>
                  <a:pt x="9543672" y="2591338"/>
                </a:cubicBezTo>
                <a:cubicBezTo>
                  <a:pt x="9543672" y="2592175"/>
                  <a:pt x="9543630" y="2594142"/>
                  <a:pt x="9543547" y="2597240"/>
                </a:cubicBezTo>
                <a:cubicBezTo>
                  <a:pt x="9534923" y="2600253"/>
                  <a:pt x="9521487" y="2602848"/>
                  <a:pt x="9503237" y="2605025"/>
                </a:cubicBezTo>
                <a:cubicBezTo>
                  <a:pt x="9494280" y="2606113"/>
                  <a:pt x="9487582" y="2607244"/>
                  <a:pt x="9483145" y="2608416"/>
                </a:cubicBezTo>
                <a:cubicBezTo>
                  <a:pt x="9477118" y="2610090"/>
                  <a:pt x="9471697" y="2612560"/>
                  <a:pt x="9466884" y="2615824"/>
                </a:cubicBezTo>
                <a:cubicBezTo>
                  <a:pt x="9462070" y="2619089"/>
                  <a:pt x="9458177" y="2623422"/>
                  <a:pt x="9455205" y="2628821"/>
                </a:cubicBezTo>
                <a:cubicBezTo>
                  <a:pt x="9452233" y="2634221"/>
                  <a:pt x="9450747" y="2640186"/>
                  <a:pt x="9450747" y="2646716"/>
                </a:cubicBezTo>
                <a:cubicBezTo>
                  <a:pt x="9450747" y="2657850"/>
                  <a:pt x="9454682" y="2666996"/>
                  <a:pt x="9462551" y="2674154"/>
                </a:cubicBezTo>
                <a:cubicBezTo>
                  <a:pt x="9470421" y="2681311"/>
                  <a:pt x="9481680" y="2684890"/>
                  <a:pt x="9496331" y="2684890"/>
                </a:cubicBezTo>
                <a:cubicBezTo>
                  <a:pt x="9505205" y="2684890"/>
                  <a:pt x="9513513" y="2683425"/>
                  <a:pt x="9521257" y="2680495"/>
                </a:cubicBezTo>
                <a:cubicBezTo>
                  <a:pt x="9529001" y="2677565"/>
                  <a:pt x="9537058" y="2672542"/>
                  <a:pt x="9545430" y="2665426"/>
                </a:cubicBezTo>
                <a:cubicBezTo>
                  <a:pt x="9546099" y="2671705"/>
                  <a:pt x="9547607" y="2677188"/>
                  <a:pt x="9549951" y="2681876"/>
                </a:cubicBezTo>
                <a:lnTo>
                  <a:pt x="9573559" y="2681876"/>
                </a:lnTo>
                <a:cubicBezTo>
                  <a:pt x="9570712" y="2676770"/>
                  <a:pt x="9568808" y="2671433"/>
                  <a:pt x="9567845" y="2665866"/>
                </a:cubicBezTo>
                <a:cubicBezTo>
                  <a:pt x="9566882" y="2660299"/>
                  <a:pt x="9566401" y="2647009"/>
                  <a:pt x="9566401" y="2625996"/>
                </a:cubicBezTo>
                <a:lnTo>
                  <a:pt x="9566401" y="2595858"/>
                </a:lnTo>
                <a:cubicBezTo>
                  <a:pt x="9566401" y="2585812"/>
                  <a:pt x="9566024" y="2578864"/>
                  <a:pt x="9565271" y="2575013"/>
                </a:cubicBezTo>
                <a:cubicBezTo>
                  <a:pt x="9563931" y="2568818"/>
                  <a:pt x="9561587" y="2563690"/>
                  <a:pt x="9558239" y="2559630"/>
                </a:cubicBezTo>
                <a:cubicBezTo>
                  <a:pt x="9554890" y="2555570"/>
                  <a:pt x="9549658" y="2552200"/>
                  <a:pt x="9542542" y="2549522"/>
                </a:cubicBezTo>
                <a:cubicBezTo>
                  <a:pt x="9535426" y="2546843"/>
                  <a:pt x="9526175" y="2545503"/>
                  <a:pt x="9514790" y="2545503"/>
                </a:cubicBezTo>
                <a:close/>
                <a:moveTo>
                  <a:pt x="9236305" y="2545503"/>
                </a:moveTo>
                <a:cubicBezTo>
                  <a:pt x="9219813" y="2545503"/>
                  <a:pt x="9205832" y="2550442"/>
                  <a:pt x="9194363" y="2560321"/>
                </a:cubicBezTo>
                <a:cubicBezTo>
                  <a:pt x="9180634" y="2572208"/>
                  <a:pt x="9173769" y="2590500"/>
                  <a:pt x="9173769" y="2615197"/>
                </a:cubicBezTo>
                <a:cubicBezTo>
                  <a:pt x="9173769" y="2637716"/>
                  <a:pt x="9179525" y="2654962"/>
                  <a:pt x="9191035" y="2666933"/>
                </a:cubicBezTo>
                <a:cubicBezTo>
                  <a:pt x="9202547" y="2678904"/>
                  <a:pt x="9217636" y="2684890"/>
                  <a:pt x="9236305" y="2684890"/>
                </a:cubicBezTo>
                <a:cubicBezTo>
                  <a:pt x="9247941" y="2684890"/>
                  <a:pt x="9258678" y="2682169"/>
                  <a:pt x="9268514" y="2676728"/>
                </a:cubicBezTo>
                <a:cubicBezTo>
                  <a:pt x="9278351" y="2671286"/>
                  <a:pt x="9285843" y="2663647"/>
                  <a:pt x="9290992" y="2653810"/>
                </a:cubicBezTo>
                <a:cubicBezTo>
                  <a:pt x="9296141" y="2643974"/>
                  <a:pt x="9298715" y="2630475"/>
                  <a:pt x="9298715" y="2613313"/>
                </a:cubicBezTo>
                <a:cubicBezTo>
                  <a:pt x="9298715" y="2592133"/>
                  <a:pt x="9292897" y="2575536"/>
                  <a:pt x="9281260" y="2563523"/>
                </a:cubicBezTo>
                <a:cubicBezTo>
                  <a:pt x="9269624" y="2551510"/>
                  <a:pt x="9254638" y="2545503"/>
                  <a:pt x="9236305" y="2545503"/>
                </a:cubicBezTo>
                <a:close/>
                <a:moveTo>
                  <a:pt x="8798783" y="2545503"/>
                </a:moveTo>
                <a:cubicBezTo>
                  <a:pt x="8780365" y="2545503"/>
                  <a:pt x="8765380" y="2551698"/>
                  <a:pt x="8753827" y="2564088"/>
                </a:cubicBezTo>
                <a:cubicBezTo>
                  <a:pt x="8742275" y="2576478"/>
                  <a:pt x="8736498" y="2593891"/>
                  <a:pt x="8736498" y="2616327"/>
                </a:cubicBezTo>
                <a:cubicBezTo>
                  <a:pt x="8736498" y="2638009"/>
                  <a:pt x="8742212" y="2654857"/>
                  <a:pt x="8753639" y="2666870"/>
                </a:cubicBezTo>
                <a:cubicBezTo>
                  <a:pt x="8765066" y="2678883"/>
                  <a:pt x="8780533" y="2684890"/>
                  <a:pt x="8800038" y="2684890"/>
                </a:cubicBezTo>
                <a:cubicBezTo>
                  <a:pt x="8815526" y="2684890"/>
                  <a:pt x="8828251" y="2681123"/>
                  <a:pt x="8838213" y="2673588"/>
                </a:cubicBezTo>
                <a:cubicBezTo>
                  <a:pt x="8848175" y="2666054"/>
                  <a:pt x="8854998" y="2655464"/>
                  <a:pt x="8858681" y="2641818"/>
                </a:cubicBezTo>
                <a:lnTo>
                  <a:pt x="8835325" y="2638930"/>
                </a:lnTo>
                <a:cubicBezTo>
                  <a:pt x="8831892" y="2648474"/>
                  <a:pt x="8827246" y="2655422"/>
                  <a:pt x="8821386" y="2659775"/>
                </a:cubicBezTo>
                <a:cubicBezTo>
                  <a:pt x="8815526" y="2664128"/>
                  <a:pt x="8808452" y="2666305"/>
                  <a:pt x="8800164" y="2666305"/>
                </a:cubicBezTo>
                <a:cubicBezTo>
                  <a:pt x="8789030" y="2666305"/>
                  <a:pt x="8779737" y="2662412"/>
                  <a:pt x="8772287" y="2654627"/>
                </a:cubicBezTo>
                <a:cubicBezTo>
                  <a:pt x="8764836" y="2646841"/>
                  <a:pt x="8760692" y="2635623"/>
                  <a:pt x="8759855" y="2620973"/>
                </a:cubicBezTo>
                <a:lnTo>
                  <a:pt x="8859309" y="2620973"/>
                </a:lnTo>
                <a:cubicBezTo>
                  <a:pt x="8859393" y="2618294"/>
                  <a:pt x="8859435" y="2616285"/>
                  <a:pt x="8859435" y="2614946"/>
                </a:cubicBezTo>
                <a:cubicBezTo>
                  <a:pt x="8859435" y="2592928"/>
                  <a:pt x="8853784" y="2575850"/>
                  <a:pt x="8842483" y="2563711"/>
                </a:cubicBezTo>
                <a:cubicBezTo>
                  <a:pt x="8831181" y="2551573"/>
                  <a:pt x="8816614" y="2545503"/>
                  <a:pt x="8798783" y="2545503"/>
                </a:cubicBezTo>
                <a:close/>
                <a:moveTo>
                  <a:pt x="8359754" y="2545503"/>
                </a:moveTo>
                <a:cubicBezTo>
                  <a:pt x="8348285" y="2545503"/>
                  <a:pt x="8337674" y="2548203"/>
                  <a:pt x="8327921" y="2553603"/>
                </a:cubicBezTo>
                <a:cubicBezTo>
                  <a:pt x="8318168" y="2559002"/>
                  <a:pt x="8310906" y="2567102"/>
                  <a:pt x="8306134" y="2577901"/>
                </a:cubicBezTo>
                <a:cubicBezTo>
                  <a:pt x="8301362" y="2588701"/>
                  <a:pt x="8298976" y="2601300"/>
                  <a:pt x="8298976" y="2615699"/>
                </a:cubicBezTo>
                <a:cubicBezTo>
                  <a:pt x="8298976" y="2637967"/>
                  <a:pt x="8304522" y="2655066"/>
                  <a:pt x="8315615" y="2666996"/>
                </a:cubicBezTo>
                <a:cubicBezTo>
                  <a:pt x="8326707" y="2678925"/>
                  <a:pt x="8341378" y="2684890"/>
                  <a:pt x="8359628" y="2684890"/>
                </a:cubicBezTo>
                <a:cubicBezTo>
                  <a:pt x="8374195" y="2684890"/>
                  <a:pt x="8386480" y="2680558"/>
                  <a:pt x="8396484" y="2671893"/>
                </a:cubicBezTo>
                <a:cubicBezTo>
                  <a:pt x="8406488" y="2663229"/>
                  <a:pt x="8412704" y="2651236"/>
                  <a:pt x="8415132" y="2635916"/>
                </a:cubicBezTo>
                <a:lnTo>
                  <a:pt x="8392905" y="2633028"/>
                </a:lnTo>
                <a:cubicBezTo>
                  <a:pt x="8391315" y="2644330"/>
                  <a:pt x="8387547" y="2652701"/>
                  <a:pt x="8381603" y="2658143"/>
                </a:cubicBezTo>
                <a:cubicBezTo>
                  <a:pt x="8375660" y="2663584"/>
                  <a:pt x="8368251" y="2666305"/>
                  <a:pt x="8359377" y="2666305"/>
                </a:cubicBezTo>
                <a:cubicBezTo>
                  <a:pt x="8348326" y="2666305"/>
                  <a:pt x="8339369" y="2662245"/>
                  <a:pt x="8332504" y="2654124"/>
                </a:cubicBezTo>
                <a:cubicBezTo>
                  <a:pt x="8325639" y="2646004"/>
                  <a:pt x="8322207" y="2632986"/>
                  <a:pt x="8322207" y="2615071"/>
                </a:cubicBezTo>
                <a:cubicBezTo>
                  <a:pt x="8322207" y="2597407"/>
                  <a:pt x="8325765" y="2584494"/>
                  <a:pt x="8332881" y="2576332"/>
                </a:cubicBezTo>
                <a:cubicBezTo>
                  <a:pt x="8339997" y="2568169"/>
                  <a:pt x="8349247" y="2564088"/>
                  <a:pt x="8360633" y="2564088"/>
                </a:cubicBezTo>
                <a:cubicBezTo>
                  <a:pt x="8368167" y="2564088"/>
                  <a:pt x="8374592" y="2566348"/>
                  <a:pt x="8379908" y="2570869"/>
                </a:cubicBezTo>
                <a:cubicBezTo>
                  <a:pt x="8385224" y="2575390"/>
                  <a:pt x="8388929" y="2582129"/>
                  <a:pt x="8391021" y="2591087"/>
                </a:cubicBezTo>
                <a:lnTo>
                  <a:pt x="8412997" y="2587696"/>
                </a:lnTo>
                <a:cubicBezTo>
                  <a:pt x="8410402" y="2574218"/>
                  <a:pt x="8404500" y="2563816"/>
                  <a:pt x="8395291" y="2556491"/>
                </a:cubicBezTo>
                <a:cubicBezTo>
                  <a:pt x="8386082" y="2549166"/>
                  <a:pt x="8374237" y="2545503"/>
                  <a:pt x="8359754" y="2545503"/>
                </a:cubicBezTo>
                <a:close/>
                <a:moveTo>
                  <a:pt x="8112983" y="2545503"/>
                </a:moveTo>
                <a:cubicBezTo>
                  <a:pt x="8094565" y="2545503"/>
                  <a:pt x="8079580" y="2551698"/>
                  <a:pt x="8068027" y="2564088"/>
                </a:cubicBezTo>
                <a:cubicBezTo>
                  <a:pt x="8056475" y="2576478"/>
                  <a:pt x="8050698" y="2593891"/>
                  <a:pt x="8050698" y="2616327"/>
                </a:cubicBezTo>
                <a:cubicBezTo>
                  <a:pt x="8050698" y="2638009"/>
                  <a:pt x="8056412" y="2654857"/>
                  <a:pt x="8067839" y="2666870"/>
                </a:cubicBezTo>
                <a:cubicBezTo>
                  <a:pt x="8079266" y="2678883"/>
                  <a:pt x="8094733" y="2684890"/>
                  <a:pt x="8114239" y="2684890"/>
                </a:cubicBezTo>
                <a:cubicBezTo>
                  <a:pt x="8129726" y="2684890"/>
                  <a:pt x="8142451" y="2681123"/>
                  <a:pt x="8152413" y="2673588"/>
                </a:cubicBezTo>
                <a:cubicBezTo>
                  <a:pt x="8162375" y="2666054"/>
                  <a:pt x="8169198" y="2655464"/>
                  <a:pt x="8172882" y="2641818"/>
                </a:cubicBezTo>
                <a:lnTo>
                  <a:pt x="8149525" y="2638930"/>
                </a:lnTo>
                <a:cubicBezTo>
                  <a:pt x="8146092" y="2648474"/>
                  <a:pt x="8141446" y="2655422"/>
                  <a:pt x="8135586" y="2659775"/>
                </a:cubicBezTo>
                <a:cubicBezTo>
                  <a:pt x="8129726" y="2664128"/>
                  <a:pt x="8122652" y="2666305"/>
                  <a:pt x="8114364" y="2666305"/>
                </a:cubicBezTo>
                <a:cubicBezTo>
                  <a:pt x="8103230" y="2666305"/>
                  <a:pt x="8093937" y="2662412"/>
                  <a:pt x="8086487" y="2654627"/>
                </a:cubicBezTo>
                <a:cubicBezTo>
                  <a:pt x="8079036" y="2646841"/>
                  <a:pt x="8074892" y="2635623"/>
                  <a:pt x="8074055" y="2620973"/>
                </a:cubicBezTo>
                <a:lnTo>
                  <a:pt x="8173509" y="2620973"/>
                </a:lnTo>
                <a:cubicBezTo>
                  <a:pt x="8173593" y="2618294"/>
                  <a:pt x="8173635" y="2616285"/>
                  <a:pt x="8173635" y="2614946"/>
                </a:cubicBezTo>
                <a:cubicBezTo>
                  <a:pt x="8173635" y="2592928"/>
                  <a:pt x="8167984" y="2575850"/>
                  <a:pt x="8156683" y="2563711"/>
                </a:cubicBezTo>
                <a:cubicBezTo>
                  <a:pt x="8145381" y="2551573"/>
                  <a:pt x="8130814" y="2545503"/>
                  <a:pt x="8112983" y="2545503"/>
                </a:cubicBezTo>
                <a:close/>
                <a:moveTo>
                  <a:pt x="7684358" y="2545503"/>
                </a:moveTo>
                <a:cubicBezTo>
                  <a:pt x="7665940" y="2545503"/>
                  <a:pt x="7650955" y="2551698"/>
                  <a:pt x="7639402" y="2564088"/>
                </a:cubicBezTo>
                <a:cubicBezTo>
                  <a:pt x="7627850" y="2576478"/>
                  <a:pt x="7622073" y="2593891"/>
                  <a:pt x="7622073" y="2616327"/>
                </a:cubicBezTo>
                <a:cubicBezTo>
                  <a:pt x="7622073" y="2638009"/>
                  <a:pt x="7627787" y="2654857"/>
                  <a:pt x="7639214" y="2666870"/>
                </a:cubicBezTo>
                <a:cubicBezTo>
                  <a:pt x="7650641" y="2678883"/>
                  <a:pt x="7666108" y="2684890"/>
                  <a:pt x="7685614" y="2684890"/>
                </a:cubicBezTo>
                <a:cubicBezTo>
                  <a:pt x="7701101" y="2684890"/>
                  <a:pt x="7713826" y="2681123"/>
                  <a:pt x="7723788" y="2673588"/>
                </a:cubicBezTo>
                <a:cubicBezTo>
                  <a:pt x="7733750" y="2666054"/>
                  <a:pt x="7740573" y="2655464"/>
                  <a:pt x="7744257" y="2641818"/>
                </a:cubicBezTo>
                <a:lnTo>
                  <a:pt x="7720900" y="2638930"/>
                </a:lnTo>
                <a:cubicBezTo>
                  <a:pt x="7717467" y="2648474"/>
                  <a:pt x="7712821" y="2655422"/>
                  <a:pt x="7706961" y="2659775"/>
                </a:cubicBezTo>
                <a:cubicBezTo>
                  <a:pt x="7701101" y="2664128"/>
                  <a:pt x="7694027" y="2666305"/>
                  <a:pt x="7685739" y="2666305"/>
                </a:cubicBezTo>
                <a:cubicBezTo>
                  <a:pt x="7674605" y="2666305"/>
                  <a:pt x="7665313" y="2662412"/>
                  <a:pt x="7657862" y="2654627"/>
                </a:cubicBezTo>
                <a:cubicBezTo>
                  <a:pt x="7650411" y="2646841"/>
                  <a:pt x="7646267" y="2635623"/>
                  <a:pt x="7645430" y="2620973"/>
                </a:cubicBezTo>
                <a:lnTo>
                  <a:pt x="7744884" y="2620973"/>
                </a:lnTo>
                <a:cubicBezTo>
                  <a:pt x="7744968" y="2618294"/>
                  <a:pt x="7745010" y="2616285"/>
                  <a:pt x="7745010" y="2614946"/>
                </a:cubicBezTo>
                <a:cubicBezTo>
                  <a:pt x="7745010" y="2592928"/>
                  <a:pt x="7739359" y="2575850"/>
                  <a:pt x="7728058" y="2563711"/>
                </a:cubicBezTo>
                <a:cubicBezTo>
                  <a:pt x="7716756" y="2551573"/>
                  <a:pt x="7702189" y="2545503"/>
                  <a:pt x="7684358" y="2545503"/>
                </a:cubicBezTo>
                <a:close/>
                <a:moveTo>
                  <a:pt x="9302761" y="2351334"/>
                </a:moveTo>
                <a:lnTo>
                  <a:pt x="9302761" y="2377076"/>
                </a:lnTo>
                <a:lnTo>
                  <a:pt x="9328504" y="2377076"/>
                </a:lnTo>
                <a:lnTo>
                  <a:pt x="9328504" y="2351334"/>
                </a:lnTo>
                <a:close/>
                <a:moveTo>
                  <a:pt x="9138613" y="2314541"/>
                </a:moveTo>
                <a:lnTo>
                  <a:pt x="9165361" y="2314541"/>
                </a:lnTo>
                <a:cubicBezTo>
                  <a:pt x="9180848" y="2314541"/>
                  <a:pt x="9190852" y="2316801"/>
                  <a:pt x="9195373" y="2321321"/>
                </a:cubicBezTo>
                <a:cubicBezTo>
                  <a:pt x="9199893" y="2325842"/>
                  <a:pt x="9202153" y="2330991"/>
                  <a:pt x="9202153" y="2336767"/>
                </a:cubicBezTo>
                <a:cubicBezTo>
                  <a:pt x="9202153" y="2344218"/>
                  <a:pt x="9199098" y="2349701"/>
                  <a:pt x="9192987" y="2353217"/>
                </a:cubicBezTo>
                <a:cubicBezTo>
                  <a:pt x="9186875" y="2356733"/>
                  <a:pt x="9176662" y="2358491"/>
                  <a:pt x="9162347" y="2358491"/>
                </a:cubicBezTo>
                <a:lnTo>
                  <a:pt x="9138613" y="2358491"/>
                </a:lnTo>
                <a:close/>
                <a:moveTo>
                  <a:pt x="10057897" y="2310145"/>
                </a:moveTo>
                <a:lnTo>
                  <a:pt x="10057897" y="2318433"/>
                </a:lnTo>
                <a:cubicBezTo>
                  <a:pt x="10057897" y="2328395"/>
                  <a:pt x="10056683" y="2335930"/>
                  <a:pt x="10054255" y="2341037"/>
                </a:cubicBezTo>
                <a:cubicBezTo>
                  <a:pt x="10051074" y="2347650"/>
                  <a:pt x="10046093" y="2352861"/>
                  <a:pt x="10039311" y="2356670"/>
                </a:cubicBezTo>
                <a:cubicBezTo>
                  <a:pt x="10032531" y="2360480"/>
                  <a:pt x="10024787" y="2362384"/>
                  <a:pt x="10016081" y="2362384"/>
                </a:cubicBezTo>
                <a:cubicBezTo>
                  <a:pt x="10007290" y="2362384"/>
                  <a:pt x="10000614" y="2360375"/>
                  <a:pt x="9996051" y="2356357"/>
                </a:cubicBezTo>
                <a:cubicBezTo>
                  <a:pt x="9991489" y="2352338"/>
                  <a:pt x="9989208" y="2347315"/>
                  <a:pt x="9989208" y="2341288"/>
                </a:cubicBezTo>
                <a:cubicBezTo>
                  <a:pt x="9989208" y="2337353"/>
                  <a:pt x="9990254" y="2333774"/>
                  <a:pt x="9992347" y="2330551"/>
                </a:cubicBezTo>
                <a:cubicBezTo>
                  <a:pt x="9994440" y="2327328"/>
                  <a:pt x="9997412" y="2324880"/>
                  <a:pt x="10001263" y="2323205"/>
                </a:cubicBezTo>
                <a:cubicBezTo>
                  <a:pt x="10005114" y="2321531"/>
                  <a:pt x="10011685" y="2320024"/>
                  <a:pt x="10020978" y="2318685"/>
                </a:cubicBezTo>
                <a:cubicBezTo>
                  <a:pt x="10037386" y="2316340"/>
                  <a:pt x="10049692" y="2313494"/>
                  <a:pt x="10057897" y="2310145"/>
                </a:cubicBezTo>
                <a:close/>
                <a:moveTo>
                  <a:pt x="8667247" y="2310145"/>
                </a:moveTo>
                <a:lnTo>
                  <a:pt x="8667247" y="2318433"/>
                </a:lnTo>
                <a:cubicBezTo>
                  <a:pt x="8667247" y="2328395"/>
                  <a:pt x="8666033" y="2335930"/>
                  <a:pt x="8663605" y="2341037"/>
                </a:cubicBezTo>
                <a:cubicBezTo>
                  <a:pt x="8660424" y="2347650"/>
                  <a:pt x="8655443" y="2352861"/>
                  <a:pt x="8648662" y="2356670"/>
                </a:cubicBezTo>
                <a:cubicBezTo>
                  <a:pt x="8641881" y="2360480"/>
                  <a:pt x="8634137" y="2362384"/>
                  <a:pt x="8625431" y="2362384"/>
                </a:cubicBezTo>
                <a:cubicBezTo>
                  <a:pt x="8616640" y="2362384"/>
                  <a:pt x="8609964" y="2360375"/>
                  <a:pt x="8605401" y="2356357"/>
                </a:cubicBezTo>
                <a:cubicBezTo>
                  <a:pt x="8600839" y="2352338"/>
                  <a:pt x="8598558" y="2347315"/>
                  <a:pt x="8598558" y="2341288"/>
                </a:cubicBezTo>
                <a:cubicBezTo>
                  <a:pt x="8598558" y="2337353"/>
                  <a:pt x="8599604" y="2333774"/>
                  <a:pt x="8601697" y="2330551"/>
                </a:cubicBezTo>
                <a:cubicBezTo>
                  <a:pt x="8603790" y="2327328"/>
                  <a:pt x="8606762" y="2324880"/>
                  <a:pt x="8610613" y="2323205"/>
                </a:cubicBezTo>
                <a:cubicBezTo>
                  <a:pt x="8614464" y="2321531"/>
                  <a:pt x="8621035" y="2320024"/>
                  <a:pt x="8630328" y="2318685"/>
                </a:cubicBezTo>
                <a:cubicBezTo>
                  <a:pt x="8646736" y="2316340"/>
                  <a:pt x="8659043" y="2313494"/>
                  <a:pt x="8667247" y="2310145"/>
                </a:cubicBezTo>
                <a:close/>
                <a:moveTo>
                  <a:pt x="9475127" y="2292063"/>
                </a:moveTo>
                <a:lnTo>
                  <a:pt x="9517697" y="2292063"/>
                </a:lnTo>
                <a:cubicBezTo>
                  <a:pt x="9529417" y="2292063"/>
                  <a:pt x="9538395" y="2293088"/>
                  <a:pt x="9544633" y="2295139"/>
                </a:cubicBezTo>
                <a:cubicBezTo>
                  <a:pt x="9550869" y="2297190"/>
                  <a:pt x="9555746" y="2300748"/>
                  <a:pt x="9559262" y="2305813"/>
                </a:cubicBezTo>
                <a:cubicBezTo>
                  <a:pt x="9562778" y="2310878"/>
                  <a:pt x="9564536" y="2316843"/>
                  <a:pt x="9564536" y="2323707"/>
                </a:cubicBezTo>
                <a:cubicBezTo>
                  <a:pt x="9564536" y="2329567"/>
                  <a:pt x="9563322" y="2334737"/>
                  <a:pt x="9560894" y="2339216"/>
                </a:cubicBezTo>
                <a:cubicBezTo>
                  <a:pt x="9558467" y="2343695"/>
                  <a:pt x="9555369" y="2347106"/>
                  <a:pt x="9551602" y="2349450"/>
                </a:cubicBezTo>
                <a:cubicBezTo>
                  <a:pt x="9547835" y="2351794"/>
                  <a:pt x="9543147" y="2353468"/>
                  <a:pt x="9537537" y="2354473"/>
                </a:cubicBezTo>
                <a:cubicBezTo>
                  <a:pt x="9534356" y="2355059"/>
                  <a:pt x="9528831" y="2355352"/>
                  <a:pt x="9520962" y="2355352"/>
                </a:cubicBezTo>
                <a:lnTo>
                  <a:pt x="9475127" y="2355352"/>
                </a:lnTo>
                <a:close/>
                <a:moveTo>
                  <a:pt x="8783877" y="2262428"/>
                </a:moveTo>
                <a:cubicBezTo>
                  <a:pt x="8795848" y="2262428"/>
                  <a:pt x="8805120" y="2266864"/>
                  <a:pt x="8811691" y="2275738"/>
                </a:cubicBezTo>
                <a:cubicBezTo>
                  <a:pt x="8818263" y="2284612"/>
                  <a:pt x="8821549" y="2295997"/>
                  <a:pt x="8821549" y="2309894"/>
                </a:cubicBezTo>
                <a:cubicBezTo>
                  <a:pt x="8821549" y="2325549"/>
                  <a:pt x="8818054" y="2338127"/>
                  <a:pt x="8811063" y="2347629"/>
                </a:cubicBezTo>
                <a:cubicBezTo>
                  <a:pt x="8804073" y="2357131"/>
                  <a:pt x="8794969" y="2361882"/>
                  <a:pt x="8783751" y="2361882"/>
                </a:cubicBezTo>
                <a:cubicBezTo>
                  <a:pt x="8772784" y="2361882"/>
                  <a:pt x="8763555" y="2357780"/>
                  <a:pt x="8756062" y="2349576"/>
                </a:cubicBezTo>
                <a:cubicBezTo>
                  <a:pt x="8748569" y="2341371"/>
                  <a:pt x="8744823" y="2329526"/>
                  <a:pt x="8744823" y="2314038"/>
                </a:cubicBezTo>
                <a:cubicBezTo>
                  <a:pt x="8744823" y="2298383"/>
                  <a:pt x="8748214" y="2285868"/>
                  <a:pt x="8754995" y="2276492"/>
                </a:cubicBezTo>
                <a:cubicBezTo>
                  <a:pt x="8761776" y="2267115"/>
                  <a:pt x="8771403" y="2262428"/>
                  <a:pt x="8783877" y="2262428"/>
                </a:cubicBezTo>
                <a:close/>
                <a:moveTo>
                  <a:pt x="10398355" y="2259414"/>
                </a:moveTo>
                <a:cubicBezTo>
                  <a:pt x="10409489" y="2259414"/>
                  <a:pt x="10418803" y="2263662"/>
                  <a:pt x="10426295" y="2272159"/>
                </a:cubicBezTo>
                <a:cubicBezTo>
                  <a:pt x="10433787" y="2280656"/>
                  <a:pt x="10437534" y="2293151"/>
                  <a:pt x="10437534" y="2309643"/>
                </a:cubicBezTo>
                <a:cubicBezTo>
                  <a:pt x="10437534" y="2327140"/>
                  <a:pt x="10433809" y="2340158"/>
                  <a:pt x="10426358" y="2348697"/>
                </a:cubicBezTo>
                <a:cubicBezTo>
                  <a:pt x="10418907" y="2357236"/>
                  <a:pt x="10409573" y="2361505"/>
                  <a:pt x="10398355" y="2361505"/>
                </a:cubicBezTo>
                <a:cubicBezTo>
                  <a:pt x="10387053" y="2361505"/>
                  <a:pt x="10377677" y="2357256"/>
                  <a:pt x="10370226" y="2348759"/>
                </a:cubicBezTo>
                <a:cubicBezTo>
                  <a:pt x="10362775" y="2340262"/>
                  <a:pt x="10359050" y="2327475"/>
                  <a:pt x="10359050" y="2310397"/>
                </a:cubicBezTo>
                <a:cubicBezTo>
                  <a:pt x="10359050" y="2293319"/>
                  <a:pt x="10362775" y="2280552"/>
                  <a:pt x="10370226" y="2272097"/>
                </a:cubicBezTo>
                <a:cubicBezTo>
                  <a:pt x="10377677" y="2263641"/>
                  <a:pt x="10387053" y="2259414"/>
                  <a:pt x="10398355" y="2259414"/>
                </a:cubicBezTo>
                <a:close/>
                <a:moveTo>
                  <a:pt x="8921980" y="2259414"/>
                </a:moveTo>
                <a:cubicBezTo>
                  <a:pt x="8933114" y="2259414"/>
                  <a:pt x="8942427" y="2263662"/>
                  <a:pt x="8949920" y="2272159"/>
                </a:cubicBezTo>
                <a:cubicBezTo>
                  <a:pt x="8957413" y="2280656"/>
                  <a:pt x="8961159" y="2293151"/>
                  <a:pt x="8961159" y="2309643"/>
                </a:cubicBezTo>
                <a:cubicBezTo>
                  <a:pt x="8961159" y="2327140"/>
                  <a:pt x="8957433" y="2340158"/>
                  <a:pt x="8949983" y="2348697"/>
                </a:cubicBezTo>
                <a:cubicBezTo>
                  <a:pt x="8942532" y="2357236"/>
                  <a:pt x="8933198" y="2361505"/>
                  <a:pt x="8921980" y="2361505"/>
                </a:cubicBezTo>
                <a:cubicBezTo>
                  <a:pt x="8910678" y="2361505"/>
                  <a:pt x="8901302" y="2357256"/>
                  <a:pt x="8893851" y="2348759"/>
                </a:cubicBezTo>
                <a:cubicBezTo>
                  <a:pt x="8886401" y="2340262"/>
                  <a:pt x="8882675" y="2327475"/>
                  <a:pt x="8882675" y="2310397"/>
                </a:cubicBezTo>
                <a:cubicBezTo>
                  <a:pt x="8882675" y="2293319"/>
                  <a:pt x="8886401" y="2280552"/>
                  <a:pt x="8893851" y="2272097"/>
                </a:cubicBezTo>
                <a:cubicBezTo>
                  <a:pt x="8901302" y="2263641"/>
                  <a:pt x="8910678" y="2259414"/>
                  <a:pt x="8921980" y="2259414"/>
                </a:cubicBezTo>
                <a:close/>
                <a:moveTo>
                  <a:pt x="10684984" y="2259288"/>
                </a:moveTo>
                <a:cubicBezTo>
                  <a:pt x="10696453" y="2259288"/>
                  <a:pt x="10705787" y="2263641"/>
                  <a:pt x="10712987" y="2272348"/>
                </a:cubicBezTo>
                <a:cubicBezTo>
                  <a:pt x="10717675" y="2277957"/>
                  <a:pt x="10720521" y="2286370"/>
                  <a:pt x="10721526" y="2297588"/>
                </a:cubicBezTo>
                <a:lnTo>
                  <a:pt x="10647061" y="2297588"/>
                </a:lnTo>
                <a:cubicBezTo>
                  <a:pt x="10647814" y="2285952"/>
                  <a:pt x="10651728" y="2276659"/>
                  <a:pt x="10658802" y="2269711"/>
                </a:cubicBezTo>
                <a:cubicBezTo>
                  <a:pt x="10665876" y="2262762"/>
                  <a:pt x="10674603" y="2259288"/>
                  <a:pt x="10684984" y="2259288"/>
                </a:cubicBezTo>
                <a:close/>
                <a:moveTo>
                  <a:pt x="9884884" y="2259288"/>
                </a:moveTo>
                <a:cubicBezTo>
                  <a:pt x="9896353" y="2259288"/>
                  <a:pt x="9905687" y="2263641"/>
                  <a:pt x="9912887" y="2272348"/>
                </a:cubicBezTo>
                <a:cubicBezTo>
                  <a:pt x="9917575" y="2277957"/>
                  <a:pt x="9920421" y="2286370"/>
                  <a:pt x="9921426" y="2297588"/>
                </a:cubicBezTo>
                <a:lnTo>
                  <a:pt x="9846961" y="2297588"/>
                </a:lnTo>
                <a:cubicBezTo>
                  <a:pt x="9847714" y="2285952"/>
                  <a:pt x="9851628" y="2276659"/>
                  <a:pt x="9858702" y="2269711"/>
                </a:cubicBezTo>
                <a:cubicBezTo>
                  <a:pt x="9865776" y="2262762"/>
                  <a:pt x="9874503" y="2259288"/>
                  <a:pt x="9884884" y="2259288"/>
                </a:cubicBezTo>
                <a:close/>
                <a:moveTo>
                  <a:pt x="10544243" y="2258409"/>
                </a:moveTo>
                <a:cubicBezTo>
                  <a:pt x="10553955" y="2258409"/>
                  <a:pt x="10562305" y="2262637"/>
                  <a:pt x="10569295" y="2271092"/>
                </a:cubicBezTo>
                <a:cubicBezTo>
                  <a:pt x="10576286" y="2279547"/>
                  <a:pt x="10579781" y="2292272"/>
                  <a:pt x="10579781" y="2309266"/>
                </a:cubicBezTo>
                <a:cubicBezTo>
                  <a:pt x="10579781" y="2327098"/>
                  <a:pt x="10576202" y="2340262"/>
                  <a:pt x="10569044" y="2348759"/>
                </a:cubicBezTo>
                <a:cubicBezTo>
                  <a:pt x="10561887" y="2357256"/>
                  <a:pt x="10553285" y="2361505"/>
                  <a:pt x="10543239" y="2361505"/>
                </a:cubicBezTo>
                <a:cubicBezTo>
                  <a:pt x="10533361" y="2361505"/>
                  <a:pt x="10524947" y="2357403"/>
                  <a:pt x="10517999" y="2349199"/>
                </a:cubicBezTo>
                <a:cubicBezTo>
                  <a:pt x="10511050" y="2340995"/>
                  <a:pt x="10507576" y="2328312"/>
                  <a:pt x="10507576" y="2311150"/>
                </a:cubicBezTo>
                <a:cubicBezTo>
                  <a:pt x="10507576" y="2293988"/>
                  <a:pt x="10511281" y="2280908"/>
                  <a:pt x="10518689" y="2271908"/>
                </a:cubicBezTo>
                <a:cubicBezTo>
                  <a:pt x="10526098" y="2262909"/>
                  <a:pt x="10534616" y="2258409"/>
                  <a:pt x="10544243" y="2258409"/>
                </a:cubicBezTo>
                <a:close/>
                <a:moveTo>
                  <a:pt x="9744143" y="2258409"/>
                </a:moveTo>
                <a:cubicBezTo>
                  <a:pt x="9753855" y="2258409"/>
                  <a:pt x="9762205" y="2262637"/>
                  <a:pt x="9769195" y="2271092"/>
                </a:cubicBezTo>
                <a:cubicBezTo>
                  <a:pt x="9776186" y="2279547"/>
                  <a:pt x="9779681" y="2292272"/>
                  <a:pt x="9779681" y="2309266"/>
                </a:cubicBezTo>
                <a:cubicBezTo>
                  <a:pt x="9779681" y="2327098"/>
                  <a:pt x="9776102" y="2340262"/>
                  <a:pt x="9768944" y="2348759"/>
                </a:cubicBezTo>
                <a:cubicBezTo>
                  <a:pt x="9761787" y="2357256"/>
                  <a:pt x="9753185" y="2361505"/>
                  <a:pt x="9743139" y="2361505"/>
                </a:cubicBezTo>
                <a:cubicBezTo>
                  <a:pt x="9733261" y="2361505"/>
                  <a:pt x="9724847" y="2357403"/>
                  <a:pt x="9717898" y="2349199"/>
                </a:cubicBezTo>
                <a:cubicBezTo>
                  <a:pt x="9710950" y="2340995"/>
                  <a:pt x="9707476" y="2328312"/>
                  <a:pt x="9707476" y="2311150"/>
                </a:cubicBezTo>
                <a:cubicBezTo>
                  <a:pt x="9707476" y="2293988"/>
                  <a:pt x="9711180" y="2280908"/>
                  <a:pt x="9718589" y="2271908"/>
                </a:cubicBezTo>
                <a:cubicBezTo>
                  <a:pt x="9725998" y="2262909"/>
                  <a:pt x="9734516" y="2258409"/>
                  <a:pt x="9744143" y="2258409"/>
                </a:cubicBezTo>
                <a:close/>
                <a:moveTo>
                  <a:pt x="8496369" y="2258409"/>
                </a:moveTo>
                <a:cubicBezTo>
                  <a:pt x="8506080" y="2258409"/>
                  <a:pt x="8514430" y="2262637"/>
                  <a:pt x="8521421" y="2271092"/>
                </a:cubicBezTo>
                <a:cubicBezTo>
                  <a:pt x="8528411" y="2279547"/>
                  <a:pt x="8531906" y="2292272"/>
                  <a:pt x="8531906" y="2309266"/>
                </a:cubicBezTo>
                <a:cubicBezTo>
                  <a:pt x="8531906" y="2327098"/>
                  <a:pt x="8528327" y="2340262"/>
                  <a:pt x="8521169" y="2348759"/>
                </a:cubicBezTo>
                <a:cubicBezTo>
                  <a:pt x="8514012" y="2357256"/>
                  <a:pt x="8505410" y="2361505"/>
                  <a:pt x="8495364" y="2361505"/>
                </a:cubicBezTo>
                <a:cubicBezTo>
                  <a:pt x="8485485" y="2361505"/>
                  <a:pt x="8477072" y="2357403"/>
                  <a:pt x="8470124" y="2349199"/>
                </a:cubicBezTo>
                <a:cubicBezTo>
                  <a:pt x="8463175" y="2340995"/>
                  <a:pt x="8459701" y="2328312"/>
                  <a:pt x="8459701" y="2311150"/>
                </a:cubicBezTo>
                <a:cubicBezTo>
                  <a:pt x="8459701" y="2293988"/>
                  <a:pt x="8463405" y="2280908"/>
                  <a:pt x="8470814" y="2271908"/>
                </a:cubicBezTo>
                <a:cubicBezTo>
                  <a:pt x="8478223" y="2262909"/>
                  <a:pt x="8486741" y="2258409"/>
                  <a:pt x="8496369" y="2258409"/>
                </a:cubicBezTo>
                <a:close/>
                <a:moveTo>
                  <a:pt x="7572444" y="2258409"/>
                </a:moveTo>
                <a:cubicBezTo>
                  <a:pt x="7582155" y="2258409"/>
                  <a:pt x="7590505" y="2262637"/>
                  <a:pt x="7597496" y="2271092"/>
                </a:cubicBezTo>
                <a:cubicBezTo>
                  <a:pt x="7604486" y="2279547"/>
                  <a:pt x="7607981" y="2292272"/>
                  <a:pt x="7607981" y="2309266"/>
                </a:cubicBezTo>
                <a:cubicBezTo>
                  <a:pt x="7607981" y="2327098"/>
                  <a:pt x="7604402" y="2340262"/>
                  <a:pt x="7597245" y="2348759"/>
                </a:cubicBezTo>
                <a:cubicBezTo>
                  <a:pt x="7590087" y="2357256"/>
                  <a:pt x="7581485" y="2361505"/>
                  <a:pt x="7571439" y="2361505"/>
                </a:cubicBezTo>
                <a:cubicBezTo>
                  <a:pt x="7561561" y="2361505"/>
                  <a:pt x="7553147" y="2357403"/>
                  <a:pt x="7546199" y="2349199"/>
                </a:cubicBezTo>
                <a:cubicBezTo>
                  <a:pt x="7539250" y="2340995"/>
                  <a:pt x="7535776" y="2328312"/>
                  <a:pt x="7535776" y="2311150"/>
                </a:cubicBezTo>
                <a:cubicBezTo>
                  <a:pt x="7535776" y="2293988"/>
                  <a:pt x="7539481" y="2280908"/>
                  <a:pt x="7546890" y="2271908"/>
                </a:cubicBezTo>
                <a:cubicBezTo>
                  <a:pt x="7554298" y="2262909"/>
                  <a:pt x="7562816" y="2258409"/>
                  <a:pt x="7572444" y="2258409"/>
                </a:cubicBezTo>
                <a:close/>
                <a:moveTo>
                  <a:pt x="10217752" y="2243717"/>
                </a:moveTo>
                <a:lnTo>
                  <a:pt x="10217752" y="2262428"/>
                </a:lnTo>
                <a:lnTo>
                  <a:pt x="10260698" y="2262428"/>
                </a:lnTo>
                <a:lnTo>
                  <a:pt x="10260698" y="2377076"/>
                </a:lnTo>
                <a:lnTo>
                  <a:pt x="10283176" y="2377076"/>
                </a:lnTo>
                <a:lnTo>
                  <a:pt x="10283176" y="2262428"/>
                </a:lnTo>
                <a:lnTo>
                  <a:pt x="10326122" y="2262428"/>
                </a:lnTo>
                <a:lnTo>
                  <a:pt x="10326122" y="2243717"/>
                </a:lnTo>
                <a:close/>
                <a:moveTo>
                  <a:pt x="10115507" y="2243717"/>
                </a:moveTo>
                <a:lnTo>
                  <a:pt x="10115507" y="2377076"/>
                </a:lnTo>
                <a:lnTo>
                  <a:pt x="10138110" y="2377076"/>
                </a:lnTo>
                <a:lnTo>
                  <a:pt x="10138110" y="2315419"/>
                </a:lnTo>
                <a:cubicBezTo>
                  <a:pt x="10143217" y="2315419"/>
                  <a:pt x="10147612" y="2316738"/>
                  <a:pt x="10151295" y="2319375"/>
                </a:cubicBezTo>
                <a:cubicBezTo>
                  <a:pt x="10154979" y="2322012"/>
                  <a:pt x="10159290" y="2327475"/>
                  <a:pt x="10164229" y="2335762"/>
                </a:cubicBezTo>
                <a:lnTo>
                  <a:pt x="10188340" y="2377076"/>
                </a:lnTo>
                <a:lnTo>
                  <a:pt x="10213203" y="2377076"/>
                </a:lnTo>
                <a:lnTo>
                  <a:pt x="10188465" y="2335762"/>
                </a:lnTo>
                <a:cubicBezTo>
                  <a:pt x="10179089" y="2320275"/>
                  <a:pt x="10169545" y="2311234"/>
                  <a:pt x="10159835" y="2308639"/>
                </a:cubicBezTo>
                <a:cubicBezTo>
                  <a:pt x="10165778" y="2305876"/>
                  <a:pt x="10170173" y="2302820"/>
                  <a:pt x="10173020" y="2299472"/>
                </a:cubicBezTo>
                <a:cubicBezTo>
                  <a:pt x="10175866" y="2296123"/>
                  <a:pt x="10179005" y="2290095"/>
                  <a:pt x="10182438" y="2281389"/>
                </a:cubicBezTo>
                <a:cubicBezTo>
                  <a:pt x="10186037" y="2272264"/>
                  <a:pt x="10188717" y="2266781"/>
                  <a:pt x="10190475" y="2264939"/>
                </a:cubicBezTo>
                <a:cubicBezTo>
                  <a:pt x="10192149" y="2263181"/>
                  <a:pt x="10195958" y="2262302"/>
                  <a:pt x="10201902" y="2262302"/>
                </a:cubicBezTo>
                <a:lnTo>
                  <a:pt x="10208180" y="2262428"/>
                </a:lnTo>
                <a:lnTo>
                  <a:pt x="10208180" y="2243717"/>
                </a:lnTo>
                <a:lnTo>
                  <a:pt x="10203660" y="2243717"/>
                </a:lnTo>
                <a:cubicBezTo>
                  <a:pt x="10195707" y="2243717"/>
                  <a:pt x="10189930" y="2244303"/>
                  <a:pt x="10186331" y="2245475"/>
                </a:cubicBezTo>
                <a:cubicBezTo>
                  <a:pt x="10182731" y="2246647"/>
                  <a:pt x="10179549" y="2248907"/>
                  <a:pt x="10176787" y="2252256"/>
                </a:cubicBezTo>
                <a:cubicBezTo>
                  <a:pt x="10174024" y="2255605"/>
                  <a:pt x="10170425" y="2262553"/>
                  <a:pt x="10165987" y="2273101"/>
                </a:cubicBezTo>
                <a:cubicBezTo>
                  <a:pt x="10160379" y="2286412"/>
                  <a:pt x="10156130" y="2294449"/>
                  <a:pt x="10153242" y="2297211"/>
                </a:cubicBezTo>
                <a:cubicBezTo>
                  <a:pt x="10150354" y="2299974"/>
                  <a:pt x="10145310" y="2301355"/>
                  <a:pt x="10138110" y="2301355"/>
                </a:cubicBezTo>
                <a:lnTo>
                  <a:pt x="10138110" y="2243717"/>
                </a:lnTo>
                <a:close/>
                <a:moveTo>
                  <a:pt x="9302761" y="2243717"/>
                </a:moveTo>
                <a:lnTo>
                  <a:pt x="9302761" y="2269459"/>
                </a:lnTo>
                <a:lnTo>
                  <a:pt x="9328504" y="2269459"/>
                </a:lnTo>
                <a:lnTo>
                  <a:pt x="9328504" y="2243717"/>
                </a:lnTo>
                <a:close/>
                <a:moveTo>
                  <a:pt x="9242463" y="2243717"/>
                </a:moveTo>
                <a:lnTo>
                  <a:pt x="9242463" y="2377076"/>
                </a:lnTo>
                <a:lnTo>
                  <a:pt x="9265066" y="2377076"/>
                </a:lnTo>
                <a:lnTo>
                  <a:pt x="9265066" y="2243717"/>
                </a:lnTo>
                <a:close/>
                <a:moveTo>
                  <a:pt x="9116010" y="2243717"/>
                </a:moveTo>
                <a:lnTo>
                  <a:pt x="9116010" y="2377076"/>
                </a:lnTo>
                <a:lnTo>
                  <a:pt x="9172518" y="2377076"/>
                </a:lnTo>
                <a:cubicBezTo>
                  <a:pt x="9191019" y="2377076"/>
                  <a:pt x="9204477" y="2373121"/>
                  <a:pt x="9212890" y="2365209"/>
                </a:cubicBezTo>
                <a:cubicBezTo>
                  <a:pt x="9221303" y="2357298"/>
                  <a:pt x="9225510" y="2347776"/>
                  <a:pt x="9225510" y="2336642"/>
                </a:cubicBezTo>
                <a:cubicBezTo>
                  <a:pt x="9225510" y="2323917"/>
                  <a:pt x="9220466" y="2313934"/>
                  <a:pt x="9210379" y="2306692"/>
                </a:cubicBezTo>
                <a:cubicBezTo>
                  <a:pt x="9200291" y="2299451"/>
                  <a:pt x="9185913" y="2295830"/>
                  <a:pt x="9167244" y="2295830"/>
                </a:cubicBezTo>
                <a:lnTo>
                  <a:pt x="9138613" y="2295830"/>
                </a:lnTo>
                <a:lnTo>
                  <a:pt x="9138613" y="2243717"/>
                </a:lnTo>
                <a:close/>
                <a:moveTo>
                  <a:pt x="8989027" y="2243717"/>
                </a:moveTo>
                <a:lnTo>
                  <a:pt x="8989027" y="2262428"/>
                </a:lnTo>
                <a:lnTo>
                  <a:pt x="9031973" y="2262428"/>
                </a:lnTo>
                <a:lnTo>
                  <a:pt x="9031973" y="2377076"/>
                </a:lnTo>
                <a:lnTo>
                  <a:pt x="9054451" y="2377076"/>
                </a:lnTo>
                <a:lnTo>
                  <a:pt x="9054451" y="2262428"/>
                </a:lnTo>
                <a:lnTo>
                  <a:pt x="9097397" y="2262428"/>
                </a:lnTo>
                <a:lnTo>
                  <a:pt x="9097397" y="2243717"/>
                </a:lnTo>
                <a:close/>
                <a:moveTo>
                  <a:pt x="8229808" y="2243717"/>
                </a:moveTo>
                <a:lnTo>
                  <a:pt x="8229808" y="2377076"/>
                </a:lnTo>
                <a:lnTo>
                  <a:pt x="8252411" y="2377076"/>
                </a:lnTo>
                <a:lnTo>
                  <a:pt x="8252411" y="2262428"/>
                </a:lnTo>
                <a:lnTo>
                  <a:pt x="8312436" y="2262428"/>
                </a:lnTo>
                <a:lnTo>
                  <a:pt x="8312436" y="2377076"/>
                </a:lnTo>
                <a:lnTo>
                  <a:pt x="8335039" y="2377076"/>
                </a:lnTo>
                <a:lnTo>
                  <a:pt x="8335039" y="2243717"/>
                </a:lnTo>
                <a:close/>
                <a:moveTo>
                  <a:pt x="8086808" y="2243717"/>
                </a:moveTo>
                <a:lnTo>
                  <a:pt x="8086808" y="2377076"/>
                </a:lnTo>
                <a:lnTo>
                  <a:pt x="8111169" y="2377076"/>
                </a:lnTo>
                <a:lnTo>
                  <a:pt x="8173830" y="2275989"/>
                </a:lnTo>
                <a:lnTo>
                  <a:pt x="8173830" y="2377076"/>
                </a:lnTo>
                <a:lnTo>
                  <a:pt x="8196433" y="2377076"/>
                </a:lnTo>
                <a:lnTo>
                  <a:pt x="8196433" y="2243717"/>
                </a:lnTo>
                <a:lnTo>
                  <a:pt x="8172072" y="2243717"/>
                </a:lnTo>
                <a:lnTo>
                  <a:pt x="8109411" y="2345432"/>
                </a:lnTo>
                <a:lnTo>
                  <a:pt x="8109411" y="2243717"/>
                </a:lnTo>
                <a:close/>
                <a:moveTo>
                  <a:pt x="7944309" y="2243717"/>
                </a:moveTo>
                <a:lnTo>
                  <a:pt x="7944309" y="2377076"/>
                </a:lnTo>
                <a:lnTo>
                  <a:pt x="8048033" y="2377076"/>
                </a:lnTo>
                <a:lnTo>
                  <a:pt x="8048033" y="2414874"/>
                </a:lnTo>
                <a:lnTo>
                  <a:pt x="8066618" y="2414874"/>
                </a:lnTo>
                <a:lnTo>
                  <a:pt x="8066618" y="2358491"/>
                </a:lnTo>
                <a:lnTo>
                  <a:pt x="8052052" y="2358491"/>
                </a:lnTo>
                <a:lnTo>
                  <a:pt x="8052052" y="2243717"/>
                </a:lnTo>
                <a:lnTo>
                  <a:pt x="8029448" y="2243717"/>
                </a:lnTo>
                <a:lnTo>
                  <a:pt x="8029448" y="2358491"/>
                </a:lnTo>
                <a:lnTo>
                  <a:pt x="7966913" y="2358491"/>
                </a:lnTo>
                <a:lnTo>
                  <a:pt x="7966913" y="2243717"/>
                </a:lnTo>
                <a:close/>
                <a:moveTo>
                  <a:pt x="7801183" y="2243717"/>
                </a:moveTo>
                <a:lnTo>
                  <a:pt x="7801183" y="2377076"/>
                </a:lnTo>
                <a:lnTo>
                  <a:pt x="7823787" y="2377076"/>
                </a:lnTo>
                <a:lnTo>
                  <a:pt x="7823787" y="2317931"/>
                </a:lnTo>
                <a:lnTo>
                  <a:pt x="7886448" y="2317931"/>
                </a:lnTo>
                <a:lnTo>
                  <a:pt x="7886448" y="2377076"/>
                </a:lnTo>
                <a:lnTo>
                  <a:pt x="7909051" y="2377076"/>
                </a:lnTo>
                <a:lnTo>
                  <a:pt x="7909051" y="2243717"/>
                </a:lnTo>
                <a:lnTo>
                  <a:pt x="7886448" y="2243717"/>
                </a:lnTo>
                <a:lnTo>
                  <a:pt x="7886448" y="2299220"/>
                </a:lnTo>
                <a:lnTo>
                  <a:pt x="7823787" y="2299220"/>
                </a:lnTo>
                <a:lnTo>
                  <a:pt x="7823787" y="2243717"/>
                </a:lnTo>
                <a:close/>
                <a:moveTo>
                  <a:pt x="7658183" y="2243717"/>
                </a:moveTo>
                <a:lnTo>
                  <a:pt x="7658183" y="2377076"/>
                </a:lnTo>
                <a:lnTo>
                  <a:pt x="7682544" y="2377076"/>
                </a:lnTo>
                <a:lnTo>
                  <a:pt x="7745205" y="2275989"/>
                </a:lnTo>
                <a:lnTo>
                  <a:pt x="7745205" y="2377076"/>
                </a:lnTo>
                <a:lnTo>
                  <a:pt x="7767809" y="2377076"/>
                </a:lnTo>
                <a:lnTo>
                  <a:pt x="7767809" y="2243717"/>
                </a:lnTo>
                <a:lnTo>
                  <a:pt x="7743447" y="2243717"/>
                </a:lnTo>
                <a:lnTo>
                  <a:pt x="7680786" y="2345432"/>
                </a:lnTo>
                <a:lnTo>
                  <a:pt x="7680786" y="2243717"/>
                </a:lnTo>
                <a:close/>
                <a:moveTo>
                  <a:pt x="10684733" y="2240703"/>
                </a:moveTo>
                <a:cubicBezTo>
                  <a:pt x="10666315" y="2240703"/>
                  <a:pt x="10651330" y="2246898"/>
                  <a:pt x="10639777" y="2259288"/>
                </a:cubicBezTo>
                <a:cubicBezTo>
                  <a:pt x="10628225" y="2271678"/>
                  <a:pt x="10622448" y="2289091"/>
                  <a:pt x="10622448" y="2311527"/>
                </a:cubicBezTo>
                <a:cubicBezTo>
                  <a:pt x="10622448" y="2333209"/>
                  <a:pt x="10628162" y="2350057"/>
                  <a:pt x="10639589" y="2362070"/>
                </a:cubicBezTo>
                <a:cubicBezTo>
                  <a:pt x="10651016" y="2374084"/>
                  <a:pt x="10666483" y="2380090"/>
                  <a:pt x="10685989" y="2380090"/>
                </a:cubicBezTo>
                <a:cubicBezTo>
                  <a:pt x="10701476" y="2380090"/>
                  <a:pt x="10714201" y="2376323"/>
                  <a:pt x="10724163" y="2368789"/>
                </a:cubicBezTo>
                <a:cubicBezTo>
                  <a:pt x="10734125" y="2361254"/>
                  <a:pt x="10740948" y="2350664"/>
                  <a:pt x="10744631" y="2337018"/>
                </a:cubicBezTo>
                <a:lnTo>
                  <a:pt x="10721275" y="2334130"/>
                </a:lnTo>
                <a:cubicBezTo>
                  <a:pt x="10717842" y="2343674"/>
                  <a:pt x="10713196" y="2350622"/>
                  <a:pt x="10707336" y="2354975"/>
                </a:cubicBezTo>
                <a:cubicBezTo>
                  <a:pt x="10701476" y="2359328"/>
                  <a:pt x="10694402" y="2361505"/>
                  <a:pt x="10686114" y="2361505"/>
                </a:cubicBezTo>
                <a:cubicBezTo>
                  <a:pt x="10674980" y="2361505"/>
                  <a:pt x="10665687" y="2357612"/>
                  <a:pt x="10658237" y="2349827"/>
                </a:cubicBezTo>
                <a:cubicBezTo>
                  <a:pt x="10650786" y="2342041"/>
                  <a:pt x="10646642" y="2330823"/>
                  <a:pt x="10645805" y="2316173"/>
                </a:cubicBezTo>
                <a:lnTo>
                  <a:pt x="10745259" y="2316173"/>
                </a:lnTo>
                <a:cubicBezTo>
                  <a:pt x="10745343" y="2313494"/>
                  <a:pt x="10745385" y="2311485"/>
                  <a:pt x="10745385" y="2310145"/>
                </a:cubicBezTo>
                <a:cubicBezTo>
                  <a:pt x="10745385" y="2288128"/>
                  <a:pt x="10739734" y="2271050"/>
                  <a:pt x="10728432" y="2258911"/>
                </a:cubicBezTo>
                <a:cubicBezTo>
                  <a:pt x="10717131" y="2246773"/>
                  <a:pt x="10702564" y="2240703"/>
                  <a:pt x="10684733" y="2240703"/>
                </a:cubicBezTo>
                <a:close/>
                <a:moveTo>
                  <a:pt x="10546378" y="2240703"/>
                </a:moveTo>
                <a:cubicBezTo>
                  <a:pt x="10537672" y="2240703"/>
                  <a:pt x="10530263" y="2242398"/>
                  <a:pt x="10524152" y="2245789"/>
                </a:cubicBezTo>
                <a:cubicBezTo>
                  <a:pt x="10518041" y="2249179"/>
                  <a:pt x="10512557" y="2254265"/>
                  <a:pt x="10507701" y="2261046"/>
                </a:cubicBezTo>
                <a:lnTo>
                  <a:pt x="10507701" y="2243717"/>
                </a:lnTo>
                <a:lnTo>
                  <a:pt x="10487107" y="2243717"/>
                </a:lnTo>
                <a:lnTo>
                  <a:pt x="10487107" y="2428185"/>
                </a:lnTo>
                <a:lnTo>
                  <a:pt x="10509711" y="2428185"/>
                </a:lnTo>
                <a:lnTo>
                  <a:pt x="10509711" y="2363263"/>
                </a:lnTo>
                <a:cubicBezTo>
                  <a:pt x="10513562" y="2368119"/>
                  <a:pt x="10518480" y="2372137"/>
                  <a:pt x="10524466" y="2375318"/>
                </a:cubicBezTo>
                <a:cubicBezTo>
                  <a:pt x="10530451" y="2378499"/>
                  <a:pt x="10537211" y="2380090"/>
                  <a:pt x="10544746" y="2380090"/>
                </a:cubicBezTo>
                <a:cubicBezTo>
                  <a:pt x="10555043" y="2380090"/>
                  <a:pt x="10564859" y="2377181"/>
                  <a:pt x="10574193" y="2371363"/>
                </a:cubicBezTo>
                <a:cubicBezTo>
                  <a:pt x="10583527" y="2365544"/>
                  <a:pt x="10590643" y="2357173"/>
                  <a:pt x="10595541" y="2346248"/>
                </a:cubicBezTo>
                <a:cubicBezTo>
                  <a:pt x="10600438" y="2335323"/>
                  <a:pt x="10602887" y="2323038"/>
                  <a:pt x="10602887" y="2309392"/>
                </a:cubicBezTo>
                <a:cubicBezTo>
                  <a:pt x="10602887" y="2296667"/>
                  <a:pt x="10600668" y="2284968"/>
                  <a:pt x="10596231" y="2274294"/>
                </a:cubicBezTo>
                <a:cubicBezTo>
                  <a:pt x="10591794" y="2263621"/>
                  <a:pt x="10585223" y="2255353"/>
                  <a:pt x="10576516" y="2249493"/>
                </a:cubicBezTo>
                <a:cubicBezTo>
                  <a:pt x="10567809" y="2243633"/>
                  <a:pt x="10557764" y="2240703"/>
                  <a:pt x="10546378" y="2240703"/>
                </a:cubicBezTo>
                <a:close/>
                <a:moveTo>
                  <a:pt x="10398355" y="2240703"/>
                </a:moveTo>
                <a:cubicBezTo>
                  <a:pt x="10381863" y="2240703"/>
                  <a:pt x="10367882" y="2245642"/>
                  <a:pt x="10356413" y="2255521"/>
                </a:cubicBezTo>
                <a:cubicBezTo>
                  <a:pt x="10342684" y="2267408"/>
                  <a:pt x="10335819" y="2285700"/>
                  <a:pt x="10335819" y="2310397"/>
                </a:cubicBezTo>
                <a:cubicBezTo>
                  <a:pt x="10335819" y="2332916"/>
                  <a:pt x="10341575" y="2350162"/>
                  <a:pt x="10353085" y="2362133"/>
                </a:cubicBezTo>
                <a:cubicBezTo>
                  <a:pt x="10364597" y="2374104"/>
                  <a:pt x="10379686" y="2380090"/>
                  <a:pt x="10398355" y="2380090"/>
                </a:cubicBezTo>
                <a:cubicBezTo>
                  <a:pt x="10409991" y="2380090"/>
                  <a:pt x="10420728" y="2377369"/>
                  <a:pt x="10430565" y="2371928"/>
                </a:cubicBezTo>
                <a:cubicBezTo>
                  <a:pt x="10440401" y="2366486"/>
                  <a:pt x="10447894" y="2358847"/>
                  <a:pt x="10453042" y="2349010"/>
                </a:cubicBezTo>
                <a:cubicBezTo>
                  <a:pt x="10458191" y="2339174"/>
                  <a:pt x="10460765" y="2325675"/>
                  <a:pt x="10460765" y="2308513"/>
                </a:cubicBezTo>
                <a:cubicBezTo>
                  <a:pt x="10460765" y="2287333"/>
                  <a:pt x="10454947" y="2270736"/>
                  <a:pt x="10443310" y="2258723"/>
                </a:cubicBezTo>
                <a:cubicBezTo>
                  <a:pt x="10431674" y="2246710"/>
                  <a:pt x="10416689" y="2240703"/>
                  <a:pt x="10398355" y="2240703"/>
                </a:cubicBezTo>
                <a:close/>
                <a:moveTo>
                  <a:pt x="10029140" y="2240703"/>
                </a:moveTo>
                <a:cubicBezTo>
                  <a:pt x="10017671" y="2240703"/>
                  <a:pt x="10007583" y="2242273"/>
                  <a:pt x="9998877" y="2245412"/>
                </a:cubicBezTo>
                <a:cubicBezTo>
                  <a:pt x="9990171" y="2248551"/>
                  <a:pt x="9983515" y="2253030"/>
                  <a:pt x="9978911" y="2258849"/>
                </a:cubicBezTo>
                <a:cubicBezTo>
                  <a:pt x="9974306" y="2264667"/>
                  <a:pt x="9970999" y="2272306"/>
                  <a:pt x="9968990" y="2281766"/>
                </a:cubicBezTo>
                <a:lnTo>
                  <a:pt x="9991091" y="2284780"/>
                </a:lnTo>
                <a:cubicBezTo>
                  <a:pt x="9993519" y="2275320"/>
                  <a:pt x="9997265" y="2268727"/>
                  <a:pt x="10002330" y="2265002"/>
                </a:cubicBezTo>
                <a:cubicBezTo>
                  <a:pt x="10007395" y="2261276"/>
                  <a:pt x="10015243" y="2259414"/>
                  <a:pt x="10025875" y="2259414"/>
                </a:cubicBezTo>
                <a:cubicBezTo>
                  <a:pt x="10037261" y="2259414"/>
                  <a:pt x="10045841" y="2261967"/>
                  <a:pt x="10051618" y="2267074"/>
                </a:cubicBezTo>
                <a:cubicBezTo>
                  <a:pt x="10055887" y="2270841"/>
                  <a:pt x="10058022" y="2277329"/>
                  <a:pt x="10058022" y="2286538"/>
                </a:cubicBezTo>
                <a:cubicBezTo>
                  <a:pt x="10058022" y="2287375"/>
                  <a:pt x="10057980" y="2289342"/>
                  <a:pt x="10057897" y="2292440"/>
                </a:cubicBezTo>
                <a:cubicBezTo>
                  <a:pt x="10049274" y="2295453"/>
                  <a:pt x="10035837" y="2298048"/>
                  <a:pt x="10017587" y="2300225"/>
                </a:cubicBezTo>
                <a:cubicBezTo>
                  <a:pt x="10008630" y="2301313"/>
                  <a:pt x="10001933" y="2302444"/>
                  <a:pt x="9997495" y="2303616"/>
                </a:cubicBezTo>
                <a:cubicBezTo>
                  <a:pt x="9991468" y="2305290"/>
                  <a:pt x="9986047" y="2307759"/>
                  <a:pt x="9981234" y="2311024"/>
                </a:cubicBezTo>
                <a:cubicBezTo>
                  <a:pt x="9976420" y="2314289"/>
                  <a:pt x="9972527" y="2318622"/>
                  <a:pt x="9969555" y="2324021"/>
                </a:cubicBezTo>
                <a:cubicBezTo>
                  <a:pt x="9966583" y="2329421"/>
                  <a:pt x="9965097" y="2335386"/>
                  <a:pt x="9965097" y="2341916"/>
                </a:cubicBezTo>
                <a:cubicBezTo>
                  <a:pt x="9965097" y="2353050"/>
                  <a:pt x="9969032" y="2362196"/>
                  <a:pt x="9976901" y="2369353"/>
                </a:cubicBezTo>
                <a:cubicBezTo>
                  <a:pt x="9984771" y="2376511"/>
                  <a:pt x="9996031" y="2380090"/>
                  <a:pt x="10010681" y="2380090"/>
                </a:cubicBezTo>
                <a:cubicBezTo>
                  <a:pt x="10019555" y="2380090"/>
                  <a:pt x="10027863" y="2378625"/>
                  <a:pt x="10035607" y="2375695"/>
                </a:cubicBezTo>
                <a:cubicBezTo>
                  <a:pt x="10043351" y="2372765"/>
                  <a:pt x="10051409" y="2367742"/>
                  <a:pt x="10059780" y="2360626"/>
                </a:cubicBezTo>
                <a:cubicBezTo>
                  <a:pt x="10060450" y="2366905"/>
                  <a:pt x="10061957" y="2372388"/>
                  <a:pt x="10064301" y="2377076"/>
                </a:cubicBezTo>
                <a:lnTo>
                  <a:pt x="10087909" y="2377076"/>
                </a:lnTo>
                <a:cubicBezTo>
                  <a:pt x="10085062" y="2371970"/>
                  <a:pt x="10083158" y="2366633"/>
                  <a:pt x="10082195" y="2361066"/>
                </a:cubicBezTo>
                <a:cubicBezTo>
                  <a:pt x="10081232" y="2355498"/>
                  <a:pt x="10080751" y="2342209"/>
                  <a:pt x="10080751" y="2321196"/>
                </a:cubicBezTo>
                <a:lnTo>
                  <a:pt x="10080751" y="2291058"/>
                </a:lnTo>
                <a:cubicBezTo>
                  <a:pt x="10080751" y="2281012"/>
                  <a:pt x="10080374" y="2274064"/>
                  <a:pt x="10079621" y="2270213"/>
                </a:cubicBezTo>
                <a:cubicBezTo>
                  <a:pt x="10078281" y="2264018"/>
                  <a:pt x="10075937" y="2258890"/>
                  <a:pt x="10072589" y="2254830"/>
                </a:cubicBezTo>
                <a:cubicBezTo>
                  <a:pt x="10069240" y="2250770"/>
                  <a:pt x="10064008" y="2247400"/>
                  <a:pt x="10056892" y="2244722"/>
                </a:cubicBezTo>
                <a:cubicBezTo>
                  <a:pt x="10049776" y="2242043"/>
                  <a:pt x="10040525" y="2240703"/>
                  <a:pt x="10029140" y="2240703"/>
                </a:cubicBezTo>
                <a:close/>
                <a:moveTo>
                  <a:pt x="9884633" y="2240703"/>
                </a:moveTo>
                <a:cubicBezTo>
                  <a:pt x="9866215" y="2240703"/>
                  <a:pt x="9851230" y="2246898"/>
                  <a:pt x="9839677" y="2259288"/>
                </a:cubicBezTo>
                <a:cubicBezTo>
                  <a:pt x="9828125" y="2271678"/>
                  <a:pt x="9822348" y="2289091"/>
                  <a:pt x="9822348" y="2311527"/>
                </a:cubicBezTo>
                <a:cubicBezTo>
                  <a:pt x="9822348" y="2333209"/>
                  <a:pt x="9828062" y="2350057"/>
                  <a:pt x="9839489" y="2362070"/>
                </a:cubicBezTo>
                <a:cubicBezTo>
                  <a:pt x="9850916" y="2374084"/>
                  <a:pt x="9866383" y="2380090"/>
                  <a:pt x="9885889" y="2380090"/>
                </a:cubicBezTo>
                <a:cubicBezTo>
                  <a:pt x="9901376" y="2380090"/>
                  <a:pt x="9914101" y="2376323"/>
                  <a:pt x="9924063" y="2368789"/>
                </a:cubicBezTo>
                <a:cubicBezTo>
                  <a:pt x="9934025" y="2361254"/>
                  <a:pt x="9940848" y="2350664"/>
                  <a:pt x="9944531" y="2337018"/>
                </a:cubicBezTo>
                <a:lnTo>
                  <a:pt x="9921175" y="2334130"/>
                </a:lnTo>
                <a:cubicBezTo>
                  <a:pt x="9917742" y="2343674"/>
                  <a:pt x="9913096" y="2350622"/>
                  <a:pt x="9907236" y="2354975"/>
                </a:cubicBezTo>
                <a:cubicBezTo>
                  <a:pt x="9901376" y="2359328"/>
                  <a:pt x="9894302" y="2361505"/>
                  <a:pt x="9886014" y="2361505"/>
                </a:cubicBezTo>
                <a:cubicBezTo>
                  <a:pt x="9874880" y="2361505"/>
                  <a:pt x="9865587" y="2357612"/>
                  <a:pt x="9858137" y="2349827"/>
                </a:cubicBezTo>
                <a:cubicBezTo>
                  <a:pt x="9850686" y="2342041"/>
                  <a:pt x="9846542" y="2330823"/>
                  <a:pt x="9845705" y="2316173"/>
                </a:cubicBezTo>
                <a:lnTo>
                  <a:pt x="9945159" y="2316173"/>
                </a:lnTo>
                <a:cubicBezTo>
                  <a:pt x="9945243" y="2313494"/>
                  <a:pt x="9945285" y="2311485"/>
                  <a:pt x="9945285" y="2310145"/>
                </a:cubicBezTo>
                <a:cubicBezTo>
                  <a:pt x="9945285" y="2288128"/>
                  <a:pt x="9939634" y="2271050"/>
                  <a:pt x="9928332" y="2258911"/>
                </a:cubicBezTo>
                <a:cubicBezTo>
                  <a:pt x="9917031" y="2246773"/>
                  <a:pt x="9902464" y="2240703"/>
                  <a:pt x="9884633" y="2240703"/>
                </a:cubicBezTo>
                <a:close/>
                <a:moveTo>
                  <a:pt x="9746278" y="2240703"/>
                </a:moveTo>
                <a:cubicBezTo>
                  <a:pt x="9737572" y="2240703"/>
                  <a:pt x="9730163" y="2242398"/>
                  <a:pt x="9724051" y="2245789"/>
                </a:cubicBezTo>
                <a:cubicBezTo>
                  <a:pt x="9717941" y="2249179"/>
                  <a:pt x="9712457" y="2254265"/>
                  <a:pt x="9707601" y="2261046"/>
                </a:cubicBezTo>
                <a:lnTo>
                  <a:pt x="9707601" y="2243717"/>
                </a:lnTo>
                <a:lnTo>
                  <a:pt x="9687007" y="2243717"/>
                </a:lnTo>
                <a:lnTo>
                  <a:pt x="9687007" y="2428185"/>
                </a:lnTo>
                <a:lnTo>
                  <a:pt x="9709611" y="2428185"/>
                </a:lnTo>
                <a:lnTo>
                  <a:pt x="9709611" y="2363263"/>
                </a:lnTo>
                <a:cubicBezTo>
                  <a:pt x="9713462" y="2368119"/>
                  <a:pt x="9718380" y="2372137"/>
                  <a:pt x="9724365" y="2375318"/>
                </a:cubicBezTo>
                <a:cubicBezTo>
                  <a:pt x="9730351" y="2378499"/>
                  <a:pt x="9737111" y="2380090"/>
                  <a:pt x="9744645" y="2380090"/>
                </a:cubicBezTo>
                <a:cubicBezTo>
                  <a:pt x="9754943" y="2380090"/>
                  <a:pt x="9764759" y="2377181"/>
                  <a:pt x="9774093" y="2371363"/>
                </a:cubicBezTo>
                <a:cubicBezTo>
                  <a:pt x="9783427" y="2365544"/>
                  <a:pt x="9790543" y="2357173"/>
                  <a:pt x="9795441" y="2346248"/>
                </a:cubicBezTo>
                <a:cubicBezTo>
                  <a:pt x="9800338" y="2335323"/>
                  <a:pt x="9802787" y="2323038"/>
                  <a:pt x="9802787" y="2309392"/>
                </a:cubicBezTo>
                <a:cubicBezTo>
                  <a:pt x="9802787" y="2296667"/>
                  <a:pt x="9800568" y="2284968"/>
                  <a:pt x="9796131" y="2274294"/>
                </a:cubicBezTo>
                <a:cubicBezTo>
                  <a:pt x="9791694" y="2263621"/>
                  <a:pt x="9785123" y="2255353"/>
                  <a:pt x="9776416" y="2249493"/>
                </a:cubicBezTo>
                <a:cubicBezTo>
                  <a:pt x="9767709" y="2243633"/>
                  <a:pt x="9757664" y="2240703"/>
                  <a:pt x="9746278" y="2240703"/>
                </a:cubicBezTo>
                <a:close/>
                <a:moveTo>
                  <a:pt x="8921980" y="2240703"/>
                </a:moveTo>
                <a:cubicBezTo>
                  <a:pt x="8905488" y="2240703"/>
                  <a:pt x="8891507" y="2245642"/>
                  <a:pt x="8880038" y="2255521"/>
                </a:cubicBezTo>
                <a:cubicBezTo>
                  <a:pt x="8866309" y="2267408"/>
                  <a:pt x="8859444" y="2285700"/>
                  <a:pt x="8859444" y="2310397"/>
                </a:cubicBezTo>
                <a:cubicBezTo>
                  <a:pt x="8859444" y="2332916"/>
                  <a:pt x="8865199" y="2350162"/>
                  <a:pt x="8876711" y="2362133"/>
                </a:cubicBezTo>
                <a:cubicBezTo>
                  <a:pt x="8888221" y="2374104"/>
                  <a:pt x="8903311" y="2380090"/>
                  <a:pt x="8921980" y="2380090"/>
                </a:cubicBezTo>
                <a:cubicBezTo>
                  <a:pt x="8933616" y="2380090"/>
                  <a:pt x="8944353" y="2377369"/>
                  <a:pt x="8954189" y="2371928"/>
                </a:cubicBezTo>
                <a:cubicBezTo>
                  <a:pt x="8964026" y="2366486"/>
                  <a:pt x="8971519" y="2358847"/>
                  <a:pt x="8976667" y="2349010"/>
                </a:cubicBezTo>
                <a:cubicBezTo>
                  <a:pt x="8981816" y="2339174"/>
                  <a:pt x="8984390" y="2325675"/>
                  <a:pt x="8984390" y="2308513"/>
                </a:cubicBezTo>
                <a:cubicBezTo>
                  <a:pt x="8984390" y="2287333"/>
                  <a:pt x="8978572" y="2270736"/>
                  <a:pt x="8966935" y="2258723"/>
                </a:cubicBezTo>
                <a:cubicBezTo>
                  <a:pt x="8955299" y="2246710"/>
                  <a:pt x="8940313" y="2240703"/>
                  <a:pt x="8921980" y="2240703"/>
                </a:cubicBezTo>
                <a:close/>
                <a:moveTo>
                  <a:pt x="8638490" y="2240703"/>
                </a:moveTo>
                <a:cubicBezTo>
                  <a:pt x="8627021" y="2240703"/>
                  <a:pt x="8616933" y="2242273"/>
                  <a:pt x="8608227" y="2245412"/>
                </a:cubicBezTo>
                <a:cubicBezTo>
                  <a:pt x="8599520" y="2248551"/>
                  <a:pt x="8592865" y="2253030"/>
                  <a:pt x="8588261" y="2258849"/>
                </a:cubicBezTo>
                <a:cubicBezTo>
                  <a:pt x="8583656" y="2264667"/>
                  <a:pt x="8580349" y="2272306"/>
                  <a:pt x="8578340" y="2281766"/>
                </a:cubicBezTo>
                <a:lnTo>
                  <a:pt x="8600441" y="2284780"/>
                </a:lnTo>
                <a:cubicBezTo>
                  <a:pt x="8602869" y="2275320"/>
                  <a:pt x="8606615" y="2268727"/>
                  <a:pt x="8611680" y="2265002"/>
                </a:cubicBezTo>
                <a:cubicBezTo>
                  <a:pt x="8616745" y="2261276"/>
                  <a:pt x="8624593" y="2259414"/>
                  <a:pt x="8635225" y="2259414"/>
                </a:cubicBezTo>
                <a:cubicBezTo>
                  <a:pt x="8646611" y="2259414"/>
                  <a:pt x="8655192" y="2261967"/>
                  <a:pt x="8660968" y="2267074"/>
                </a:cubicBezTo>
                <a:cubicBezTo>
                  <a:pt x="8665237" y="2270841"/>
                  <a:pt x="8667372" y="2277329"/>
                  <a:pt x="8667372" y="2286538"/>
                </a:cubicBezTo>
                <a:cubicBezTo>
                  <a:pt x="8667372" y="2287375"/>
                  <a:pt x="8667330" y="2289342"/>
                  <a:pt x="8667247" y="2292440"/>
                </a:cubicBezTo>
                <a:cubicBezTo>
                  <a:pt x="8658624" y="2295453"/>
                  <a:pt x="8645187" y="2298048"/>
                  <a:pt x="8626937" y="2300225"/>
                </a:cubicBezTo>
                <a:cubicBezTo>
                  <a:pt x="8617980" y="2301313"/>
                  <a:pt x="8611283" y="2302444"/>
                  <a:pt x="8606845" y="2303616"/>
                </a:cubicBezTo>
                <a:cubicBezTo>
                  <a:pt x="8600818" y="2305290"/>
                  <a:pt x="8595397" y="2307759"/>
                  <a:pt x="8590584" y="2311024"/>
                </a:cubicBezTo>
                <a:cubicBezTo>
                  <a:pt x="8585770" y="2314289"/>
                  <a:pt x="8581877" y="2318622"/>
                  <a:pt x="8578905" y="2324021"/>
                </a:cubicBezTo>
                <a:cubicBezTo>
                  <a:pt x="8575934" y="2329421"/>
                  <a:pt x="8574447" y="2335386"/>
                  <a:pt x="8574447" y="2341916"/>
                </a:cubicBezTo>
                <a:cubicBezTo>
                  <a:pt x="8574447" y="2353050"/>
                  <a:pt x="8578382" y="2362196"/>
                  <a:pt x="8586251" y="2369353"/>
                </a:cubicBezTo>
                <a:cubicBezTo>
                  <a:pt x="8594121" y="2376511"/>
                  <a:pt x="8605381" y="2380090"/>
                  <a:pt x="8620031" y="2380090"/>
                </a:cubicBezTo>
                <a:cubicBezTo>
                  <a:pt x="8628905" y="2380090"/>
                  <a:pt x="8637214" y="2378625"/>
                  <a:pt x="8644957" y="2375695"/>
                </a:cubicBezTo>
                <a:cubicBezTo>
                  <a:pt x="8652701" y="2372765"/>
                  <a:pt x="8660759" y="2367742"/>
                  <a:pt x="8669130" y="2360626"/>
                </a:cubicBezTo>
                <a:cubicBezTo>
                  <a:pt x="8669800" y="2366905"/>
                  <a:pt x="8671307" y="2372388"/>
                  <a:pt x="8673651" y="2377076"/>
                </a:cubicBezTo>
                <a:lnTo>
                  <a:pt x="8697259" y="2377076"/>
                </a:lnTo>
                <a:cubicBezTo>
                  <a:pt x="8694412" y="2371970"/>
                  <a:pt x="8692508" y="2366633"/>
                  <a:pt x="8691545" y="2361066"/>
                </a:cubicBezTo>
                <a:cubicBezTo>
                  <a:pt x="8690582" y="2355498"/>
                  <a:pt x="8690101" y="2342209"/>
                  <a:pt x="8690101" y="2321196"/>
                </a:cubicBezTo>
                <a:lnTo>
                  <a:pt x="8690101" y="2291058"/>
                </a:lnTo>
                <a:cubicBezTo>
                  <a:pt x="8690101" y="2281012"/>
                  <a:pt x="8689724" y="2274064"/>
                  <a:pt x="8688971" y="2270213"/>
                </a:cubicBezTo>
                <a:cubicBezTo>
                  <a:pt x="8687631" y="2264018"/>
                  <a:pt x="8685287" y="2258890"/>
                  <a:pt x="8681939" y="2254830"/>
                </a:cubicBezTo>
                <a:cubicBezTo>
                  <a:pt x="8678590" y="2250770"/>
                  <a:pt x="8673358" y="2247400"/>
                  <a:pt x="8666242" y="2244722"/>
                </a:cubicBezTo>
                <a:cubicBezTo>
                  <a:pt x="8659126" y="2242043"/>
                  <a:pt x="8649875" y="2240703"/>
                  <a:pt x="8638490" y="2240703"/>
                </a:cubicBezTo>
                <a:close/>
                <a:moveTo>
                  <a:pt x="8498503" y="2240703"/>
                </a:moveTo>
                <a:cubicBezTo>
                  <a:pt x="8489797" y="2240703"/>
                  <a:pt x="8482388" y="2242398"/>
                  <a:pt x="8476277" y="2245789"/>
                </a:cubicBezTo>
                <a:cubicBezTo>
                  <a:pt x="8470165" y="2249179"/>
                  <a:pt x="8464682" y="2254265"/>
                  <a:pt x="8459827" y="2261046"/>
                </a:cubicBezTo>
                <a:lnTo>
                  <a:pt x="8459827" y="2243717"/>
                </a:lnTo>
                <a:lnTo>
                  <a:pt x="8439233" y="2243717"/>
                </a:lnTo>
                <a:lnTo>
                  <a:pt x="8439233" y="2428185"/>
                </a:lnTo>
                <a:lnTo>
                  <a:pt x="8461836" y="2428185"/>
                </a:lnTo>
                <a:lnTo>
                  <a:pt x="8461836" y="2363263"/>
                </a:lnTo>
                <a:cubicBezTo>
                  <a:pt x="8465687" y="2368119"/>
                  <a:pt x="8470605" y="2372137"/>
                  <a:pt x="8476591" y="2375318"/>
                </a:cubicBezTo>
                <a:cubicBezTo>
                  <a:pt x="8482576" y="2378499"/>
                  <a:pt x="8489336" y="2380090"/>
                  <a:pt x="8496871" y="2380090"/>
                </a:cubicBezTo>
                <a:cubicBezTo>
                  <a:pt x="8507168" y="2380090"/>
                  <a:pt x="8516984" y="2377181"/>
                  <a:pt x="8526318" y="2371363"/>
                </a:cubicBezTo>
                <a:cubicBezTo>
                  <a:pt x="8535652" y="2365544"/>
                  <a:pt x="8542768" y="2357173"/>
                  <a:pt x="8547665" y="2346248"/>
                </a:cubicBezTo>
                <a:cubicBezTo>
                  <a:pt x="8552563" y="2335323"/>
                  <a:pt x="8555011" y="2323038"/>
                  <a:pt x="8555011" y="2309392"/>
                </a:cubicBezTo>
                <a:cubicBezTo>
                  <a:pt x="8555011" y="2296667"/>
                  <a:pt x="8552793" y="2284968"/>
                  <a:pt x="8548356" y="2274294"/>
                </a:cubicBezTo>
                <a:cubicBezTo>
                  <a:pt x="8543919" y="2263621"/>
                  <a:pt x="8537347" y="2255353"/>
                  <a:pt x="8528641" y="2249493"/>
                </a:cubicBezTo>
                <a:cubicBezTo>
                  <a:pt x="8519935" y="2243633"/>
                  <a:pt x="8509889" y="2240703"/>
                  <a:pt x="8498503" y="2240703"/>
                </a:cubicBezTo>
                <a:close/>
                <a:moveTo>
                  <a:pt x="7574579" y="2240703"/>
                </a:moveTo>
                <a:cubicBezTo>
                  <a:pt x="7565872" y="2240703"/>
                  <a:pt x="7558463" y="2242398"/>
                  <a:pt x="7552352" y="2245789"/>
                </a:cubicBezTo>
                <a:cubicBezTo>
                  <a:pt x="7546241" y="2249179"/>
                  <a:pt x="7540757" y="2254265"/>
                  <a:pt x="7535902" y="2261046"/>
                </a:cubicBezTo>
                <a:lnTo>
                  <a:pt x="7535902" y="2243717"/>
                </a:lnTo>
                <a:lnTo>
                  <a:pt x="7515308" y="2243717"/>
                </a:lnTo>
                <a:lnTo>
                  <a:pt x="7515308" y="2428185"/>
                </a:lnTo>
                <a:lnTo>
                  <a:pt x="7537911" y="2428185"/>
                </a:lnTo>
                <a:lnTo>
                  <a:pt x="7537911" y="2363263"/>
                </a:lnTo>
                <a:cubicBezTo>
                  <a:pt x="7541762" y="2368119"/>
                  <a:pt x="7546680" y="2372137"/>
                  <a:pt x="7552666" y="2375318"/>
                </a:cubicBezTo>
                <a:cubicBezTo>
                  <a:pt x="7558652" y="2378499"/>
                  <a:pt x="7565412" y="2380090"/>
                  <a:pt x="7572946" y="2380090"/>
                </a:cubicBezTo>
                <a:cubicBezTo>
                  <a:pt x="7583243" y="2380090"/>
                  <a:pt x="7593059" y="2377181"/>
                  <a:pt x="7602393" y="2371363"/>
                </a:cubicBezTo>
                <a:cubicBezTo>
                  <a:pt x="7611727" y="2365544"/>
                  <a:pt x="7618843" y="2357173"/>
                  <a:pt x="7623741" y="2346248"/>
                </a:cubicBezTo>
                <a:cubicBezTo>
                  <a:pt x="7628638" y="2335323"/>
                  <a:pt x="7631087" y="2323038"/>
                  <a:pt x="7631087" y="2309392"/>
                </a:cubicBezTo>
                <a:cubicBezTo>
                  <a:pt x="7631087" y="2296667"/>
                  <a:pt x="7628868" y="2284968"/>
                  <a:pt x="7624431" y="2274294"/>
                </a:cubicBezTo>
                <a:cubicBezTo>
                  <a:pt x="7619994" y="2263621"/>
                  <a:pt x="7613423" y="2255353"/>
                  <a:pt x="7604716" y="2249493"/>
                </a:cubicBezTo>
                <a:cubicBezTo>
                  <a:pt x="7596010" y="2243633"/>
                  <a:pt x="7585964" y="2240703"/>
                  <a:pt x="7574579" y="2240703"/>
                </a:cubicBezTo>
                <a:close/>
                <a:moveTo>
                  <a:pt x="9475127" y="2214710"/>
                </a:moveTo>
                <a:lnTo>
                  <a:pt x="9511921" y="2214710"/>
                </a:lnTo>
                <a:cubicBezTo>
                  <a:pt x="9525147" y="2214710"/>
                  <a:pt x="9534482" y="2215568"/>
                  <a:pt x="9539923" y="2217284"/>
                </a:cubicBezTo>
                <a:cubicBezTo>
                  <a:pt x="9545365" y="2219000"/>
                  <a:pt x="9549551" y="2222181"/>
                  <a:pt x="9552481" y="2226827"/>
                </a:cubicBezTo>
                <a:cubicBezTo>
                  <a:pt x="9555411" y="2231474"/>
                  <a:pt x="9556876" y="2236852"/>
                  <a:pt x="9556876" y="2242963"/>
                </a:cubicBezTo>
                <a:cubicBezTo>
                  <a:pt x="9556876" y="2249410"/>
                  <a:pt x="9555306" y="2254768"/>
                  <a:pt x="9552167" y="2259037"/>
                </a:cubicBezTo>
                <a:cubicBezTo>
                  <a:pt x="9549027" y="2263306"/>
                  <a:pt x="9544360" y="2266362"/>
                  <a:pt x="9538165" y="2268204"/>
                </a:cubicBezTo>
                <a:cubicBezTo>
                  <a:pt x="9533477" y="2269627"/>
                  <a:pt x="9525734" y="2270339"/>
                  <a:pt x="9514934" y="2270339"/>
                </a:cubicBezTo>
                <a:lnTo>
                  <a:pt x="9475127" y="2270339"/>
                </a:lnTo>
                <a:close/>
                <a:moveTo>
                  <a:pt x="10895934" y="2212324"/>
                </a:moveTo>
                <a:cubicBezTo>
                  <a:pt x="10898780" y="2222286"/>
                  <a:pt x="10903133" y="2235010"/>
                  <a:pt x="10908993" y="2250498"/>
                </a:cubicBezTo>
                <a:lnTo>
                  <a:pt x="10928206" y="2301481"/>
                </a:lnTo>
                <a:lnTo>
                  <a:pt x="10865796" y="2301481"/>
                </a:lnTo>
                <a:lnTo>
                  <a:pt x="10886013" y="2247484"/>
                </a:lnTo>
                <a:cubicBezTo>
                  <a:pt x="10890283" y="2235848"/>
                  <a:pt x="10893590" y="2224127"/>
                  <a:pt x="10895934" y="2212324"/>
                </a:cubicBezTo>
                <a:close/>
                <a:moveTo>
                  <a:pt x="10883376" y="2192985"/>
                </a:moveTo>
                <a:lnTo>
                  <a:pt x="10812678" y="2377076"/>
                </a:lnTo>
                <a:lnTo>
                  <a:pt x="10838547" y="2377076"/>
                </a:lnTo>
                <a:lnTo>
                  <a:pt x="10858764" y="2321321"/>
                </a:lnTo>
                <a:lnTo>
                  <a:pt x="10935741" y="2321321"/>
                </a:lnTo>
                <a:lnTo>
                  <a:pt x="10957213" y="2377076"/>
                </a:lnTo>
                <a:lnTo>
                  <a:pt x="10984965" y="2377076"/>
                </a:lnTo>
                <a:lnTo>
                  <a:pt x="10909621" y="2192985"/>
                </a:lnTo>
                <a:close/>
                <a:moveTo>
                  <a:pt x="9450766" y="2192985"/>
                </a:moveTo>
                <a:lnTo>
                  <a:pt x="9450766" y="2377076"/>
                </a:lnTo>
                <a:lnTo>
                  <a:pt x="9520962" y="2377076"/>
                </a:lnTo>
                <a:cubicBezTo>
                  <a:pt x="9532682" y="2377076"/>
                  <a:pt x="9542581" y="2376051"/>
                  <a:pt x="9550660" y="2374000"/>
                </a:cubicBezTo>
                <a:cubicBezTo>
                  <a:pt x="9558738" y="2371949"/>
                  <a:pt x="9565457" y="2368914"/>
                  <a:pt x="9570815" y="2364896"/>
                </a:cubicBezTo>
                <a:cubicBezTo>
                  <a:pt x="9576173" y="2360877"/>
                  <a:pt x="9580672" y="2355164"/>
                  <a:pt x="9584314" y="2347755"/>
                </a:cubicBezTo>
                <a:cubicBezTo>
                  <a:pt x="9587955" y="2340346"/>
                  <a:pt x="9589776" y="2332330"/>
                  <a:pt x="9589776" y="2323707"/>
                </a:cubicBezTo>
                <a:cubicBezTo>
                  <a:pt x="9589776" y="2312992"/>
                  <a:pt x="9586783" y="2303699"/>
                  <a:pt x="9580798" y="2295830"/>
                </a:cubicBezTo>
                <a:cubicBezTo>
                  <a:pt x="9574812" y="2287961"/>
                  <a:pt x="9566252" y="2282394"/>
                  <a:pt x="9555118" y="2279129"/>
                </a:cubicBezTo>
                <a:cubicBezTo>
                  <a:pt x="9563741" y="2274859"/>
                  <a:pt x="9570187" y="2269250"/>
                  <a:pt x="9574456" y="2262302"/>
                </a:cubicBezTo>
                <a:cubicBezTo>
                  <a:pt x="9578726" y="2255353"/>
                  <a:pt x="9580861" y="2247945"/>
                  <a:pt x="9580861" y="2240075"/>
                </a:cubicBezTo>
                <a:cubicBezTo>
                  <a:pt x="9580861" y="2231620"/>
                  <a:pt x="9578453" y="2223521"/>
                  <a:pt x="9573640" y="2215777"/>
                </a:cubicBezTo>
                <a:cubicBezTo>
                  <a:pt x="9568826" y="2208033"/>
                  <a:pt x="9562171" y="2202298"/>
                  <a:pt x="9553674" y="2198573"/>
                </a:cubicBezTo>
                <a:cubicBezTo>
                  <a:pt x="9545176" y="2194848"/>
                  <a:pt x="9533896" y="2192985"/>
                  <a:pt x="9519832" y="2192985"/>
                </a:cubicBezTo>
                <a:close/>
                <a:moveTo>
                  <a:pt x="7346997" y="2192985"/>
                </a:moveTo>
                <a:lnTo>
                  <a:pt x="7346997" y="2377076"/>
                </a:lnTo>
                <a:lnTo>
                  <a:pt x="7371358" y="2377076"/>
                </a:lnTo>
                <a:lnTo>
                  <a:pt x="7371358" y="2214710"/>
                </a:lnTo>
                <a:lnTo>
                  <a:pt x="7467297" y="2214710"/>
                </a:lnTo>
                <a:lnTo>
                  <a:pt x="7467297" y="2377076"/>
                </a:lnTo>
                <a:lnTo>
                  <a:pt x="7491784" y="2377076"/>
                </a:lnTo>
                <a:lnTo>
                  <a:pt x="7491784" y="2192985"/>
                </a:lnTo>
                <a:close/>
                <a:moveTo>
                  <a:pt x="11255661" y="2189846"/>
                </a:moveTo>
                <a:cubicBezTo>
                  <a:pt x="11239419" y="2189846"/>
                  <a:pt x="11224539" y="2193550"/>
                  <a:pt x="11211019" y="2200959"/>
                </a:cubicBezTo>
                <a:cubicBezTo>
                  <a:pt x="11197499" y="2208368"/>
                  <a:pt x="11187077" y="2219209"/>
                  <a:pt x="11179751" y="2233483"/>
                </a:cubicBezTo>
                <a:cubicBezTo>
                  <a:pt x="11172426" y="2247756"/>
                  <a:pt x="11168763" y="2264479"/>
                  <a:pt x="11168763" y="2283649"/>
                </a:cubicBezTo>
                <a:cubicBezTo>
                  <a:pt x="11168763" y="2301230"/>
                  <a:pt x="11172007" y="2317680"/>
                  <a:pt x="11178495" y="2333000"/>
                </a:cubicBezTo>
                <a:cubicBezTo>
                  <a:pt x="11184983" y="2348320"/>
                  <a:pt x="11194443" y="2360019"/>
                  <a:pt x="11206875" y="2368098"/>
                </a:cubicBezTo>
                <a:cubicBezTo>
                  <a:pt x="11219307" y="2376176"/>
                  <a:pt x="11235443" y="2380216"/>
                  <a:pt x="11255284" y="2380216"/>
                </a:cubicBezTo>
                <a:cubicBezTo>
                  <a:pt x="11274455" y="2380216"/>
                  <a:pt x="11290675" y="2374962"/>
                  <a:pt x="11303943" y="2364456"/>
                </a:cubicBezTo>
                <a:cubicBezTo>
                  <a:pt x="11317213" y="2353950"/>
                  <a:pt x="11326401" y="2338693"/>
                  <a:pt x="11331507" y="2318685"/>
                </a:cubicBezTo>
                <a:lnTo>
                  <a:pt x="11307146" y="2312531"/>
                </a:lnTo>
                <a:cubicBezTo>
                  <a:pt x="11303797" y="2328019"/>
                  <a:pt x="11297393" y="2339697"/>
                  <a:pt x="11287933" y="2347566"/>
                </a:cubicBezTo>
                <a:cubicBezTo>
                  <a:pt x="11278473" y="2355436"/>
                  <a:pt x="11266921" y="2359370"/>
                  <a:pt x="11253275" y="2359370"/>
                </a:cubicBezTo>
                <a:cubicBezTo>
                  <a:pt x="11242057" y="2359370"/>
                  <a:pt x="11231634" y="2356482"/>
                  <a:pt x="11222007" y="2350706"/>
                </a:cubicBezTo>
                <a:cubicBezTo>
                  <a:pt x="11212379" y="2344929"/>
                  <a:pt x="11205285" y="2336202"/>
                  <a:pt x="11200722" y="2324524"/>
                </a:cubicBezTo>
                <a:cubicBezTo>
                  <a:pt x="11196159" y="2312845"/>
                  <a:pt x="11193879" y="2299179"/>
                  <a:pt x="11193879" y="2283524"/>
                </a:cubicBezTo>
                <a:cubicBezTo>
                  <a:pt x="11193879" y="2271385"/>
                  <a:pt x="11195804" y="2259602"/>
                  <a:pt x="11199655" y="2248175"/>
                </a:cubicBezTo>
                <a:cubicBezTo>
                  <a:pt x="11203505" y="2236748"/>
                  <a:pt x="11210182" y="2227643"/>
                  <a:pt x="11219683" y="2220862"/>
                </a:cubicBezTo>
                <a:cubicBezTo>
                  <a:pt x="11229185" y="2214081"/>
                  <a:pt x="11241011" y="2210691"/>
                  <a:pt x="11255159" y="2210691"/>
                </a:cubicBezTo>
                <a:cubicBezTo>
                  <a:pt x="11267465" y="2210691"/>
                  <a:pt x="11277678" y="2213747"/>
                  <a:pt x="11285799" y="2219858"/>
                </a:cubicBezTo>
                <a:cubicBezTo>
                  <a:pt x="11293919" y="2225969"/>
                  <a:pt x="11300113" y="2235722"/>
                  <a:pt x="11304383" y="2249117"/>
                </a:cubicBezTo>
                <a:lnTo>
                  <a:pt x="11328368" y="2243466"/>
                </a:lnTo>
                <a:cubicBezTo>
                  <a:pt x="11323429" y="2226472"/>
                  <a:pt x="11314681" y="2213286"/>
                  <a:pt x="11302123" y="2203910"/>
                </a:cubicBezTo>
                <a:cubicBezTo>
                  <a:pt x="11289565" y="2194534"/>
                  <a:pt x="11274078" y="2189846"/>
                  <a:pt x="11255661" y="2189846"/>
                </a:cubicBezTo>
                <a:close/>
                <a:moveTo>
                  <a:pt x="11060621" y="2189846"/>
                </a:moveTo>
                <a:cubicBezTo>
                  <a:pt x="11041534" y="2189846"/>
                  <a:pt x="11025565" y="2194576"/>
                  <a:pt x="11012715" y="2204036"/>
                </a:cubicBezTo>
                <a:cubicBezTo>
                  <a:pt x="10999865" y="2213495"/>
                  <a:pt x="10991179" y="2226639"/>
                  <a:pt x="10986659" y="2243466"/>
                </a:cubicBezTo>
                <a:lnTo>
                  <a:pt x="11010517" y="2249744"/>
                </a:lnTo>
                <a:cubicBezTo>
                  <a:pt x="11017466" y="2224044"/>
                  <a:pt x="11034209" y="2211193"/>
                  <a:pt x="11060747" y="2211193"/>
                </a:cubicBezTo>
                <a:cubicBezTo>
                  <a:pt x="11078662" y="2211193"/>
                  <a:pt x="11092705" y="2216593"/>
                  <a:pt x="11102877" y="2227392"/>
                </a:cubicBezTo>
                <a:cubicBezTo>
                  <a:pt x="11113049" y="2238192"/>
                  <a:pt x="11118637" y="2252800"/>
                  <a:pt x="11119641" y="2271218"/>
                </a:cubicBezTo>
                <a:lnTo>
                  <a:pt x="11052208" y="2271218"/>
                </a:lnTo>
                <a:lnTo>
                  <a:pt x="11052208" y="2292942"/>
                </a:lnTo>
                <a:lnTo>
                  <a:pt x="11120645" y="2292942"/>
                </a:lnTo>
                <a:cubicBezTo>
                  <a:pt x="11119725" y="2313620"/>
                  <a:pt x="11113990" y="2329923"/>
                  <a:pt x="11103442" y="2341853"/>
                </a:cubicBezTo>
                <a:cubicBezTo>
                  <a:pt x="11092894" y="2353782"/>
                  <a:pt x="11079373" y="2359747"/>
                  <a:pt x="11062881" y="2359747"/>
                </a:cubicBezTo>
                <a:cubicBezTo>
                  <a:pt x="11033581" y="2359747"/>
                  <a:pt x="11015205" y="2344176"/>
                  <a:pt x="11007755" y="2313034"/>
                </a:cubicBezTo>
                <a:lnTo>
                  <a:pt x="10984273" y="2319187"/>
                </a:lnTo>
                <a:cubicBezTo>
                  <a:pt x="10994905" y="2359873"/>
                  <a:pt x="11020521" y="2380216"/>
                  <a:pt x="11061123" y="2380216"/>
                </a:cubicBezTo>
                <a:cubicBezTo>
                  <a:pt x="11090173" y="2380216"/>
                  <a:pt x="11111793" y="2370860"/>
                  <a:pt x="11125983" y="2352150"/>
                </a:cubicBezTo>
                <a:cubicBezTo>
                  <a:pt x="11140173" y="2333439"/>
                  <a:pt x="11146807" y="2310397"/>
                  <a:pt x="11145886" y="2283021"/>
                </a:cubicBezTo>
                <a:cubicBezTo>
                  <a:pt x="11145886" y="2266278"/>
                  <a:pt x="11142725" y="2251000"/>
                  <a:pt x="11136405" y="2237187"/>
                </a:cubicBezTo>
                <a:cubicBezTo>
                  <a:pt x="11130085" y="2223374"/>
                  <a:pt x="11120395" y="2212030"/>
                  <a:pt x="11107335" y="2203157"/>
                </a:cubicBezTo>
                <a:cubicBezTo>
                  <a:pt x="11094275" y="2194283"/>
                  <a:pt x="11078704" y="2189846"/>
                  <a:pt x="11060621" y="2189846"/>
                </a:cubicBezTo>
                <a:close/>
                <a:moveTo>
                  <a:pt x="8822679" y="2188590"/>
                </a:moveTo>
                <a:cubicBezTo>
                  <a:pt x="8822093" y="2190432"/>
                  <a:pt x="8820753" y="2191604"/>
                  <a:pt x="8818661" y="2192106"/>
                </a:cubicBezTo>
                <a:cubicBezTo>
                  <a:pt x="8816568" y="2192609"/>
                  <a:pt x="8807819" y="2192860"/>
                  <a:pt x="8792416" y="2192860"/>
                </a:cubicBezTo>
                <a:cubicBezTo>
                  <a:pt x="8767636" y="2192860"/>
                  <a:pt x="8749281" y="2198971"/>
                  <a:pt x="8737351" y="2211193"/>
                </a:cubicBezTo>
                <a:cubicBezTo>
                  <a:pt x="8725422" y="2223416"/>
                  <a:pt x="8719457" y="2247149"/>
                  <a:pt x="8719457" y="2282394"/>
                </a:cubicBezTo>
                <a:cubicBezTo>
                  <a:pt x="8719457" y="2310438"/>
                  <a:pt x="8721801" y="2330112"/>
                  <a:pt x="8726489" y="2341413"/>
                </a:cubicBezTo>
                <a:cubicBezTo>
                  <a:pt x="8731177" y="2352715"/>
                  <a:pt x="8737917" y="2361987"/>
                  <a:pt x="8746707" y="2369228"/>
                </a:cubicBezTo>
                <a:cubicBezTo>
                  <a:pt x="8755497" y="2376469"/>
                  <a:pt x="8767803" y="2380090"/>
                  <a:pt x="8783626" y="2380090"/>
                </a:cubicBezTo>
                <a:cubicBezTo>
                  <a:pt x="8797271" y="2380090"/>
                  <a:pt x="8808049" y="2377369"/>
                  <a:pt x="8815961" y="2371928"/>
                </a:cubicBezTo>
                <a:cubicBezTo>
                  <a:pt x="8823872" y="2366486"/>
                  <a:pt x="8830716" y="2358784"/>
                  <a:pt x="8836492" y="2348822"/>
                </a:cubicBezTo>
                <a:cubicBezTo>
                  <a:pt x="8842269" y="2338860"/>
                  <a:pt x="8845157" y="2326093"/>
                  <a:pt x="8845157" y="2310522"/>
                </a:cubicBezTo>
                <a:cubicBezTo>
                  <a:pt x="8845157" y="2290012"/>
                  <a:pt x="8839422" y="2273750"/>
                  <a:pt x="8827953" y="2261737"/>
                </a:cubicBezTo>
                <a:cubicBezTo>
                  <a:pt x="8816484" y="2249724"/>
                  <a:pt x="8802001" y="2243717"/>
                  <a:pt x="8784505" y="2243717"/>
                </a:cubicBezTo>
                <a:cubicBezTo>
                  <a:pt x="8774961" y="2243717"/>
                  <a:pt x="8766380" y="2245831"/>
                  <a:pt x="8758762" y="2250058"/>
                </a:cubicBezTo>
                <a:cubicBezTo>
                  <a:pt x="8751144" y="2254286"/>
                  <a:pt x="8744489" y="2260628"/>
                  <a:pt x="8738796" y="2269083"/>
                </a:cubicBezTo>
                <a:cubicBezTo>
                  <a:pt x="8739131" y="2256609"/>
                  <a:pt x="8740784" y="2246417"/>
                  <a:pt x="8743756" y="2238506"/>
                </a:cubicBezTo>
                <a:cubicBezTo>
                  <a:pt x="8746728" y="2230594"/>
                  <a:pt x="8751604" y="2224839"/>
                  <a:pt x="8758385" y="2221239"/>
                </a:cubicBezTo>
                <a:cubicBezTo>
                  <a:pt x="8765166" y="2217639"/>
                  <a:pt x="8777891" y="2215840"/>
                  <a:pt x="8796559" y="2215840"/>
                </a:cubicBezTo>
                <a:cubicBezTo>
                  <a:pt x="8810624" y="2215840"/>
                  <a:pt x="8820063" y="2215337"/>
                  <a:pt x="8824876" y="2214333"/>
                </a:cubicBezTo>
                <a:cubicBezTo>
                  <a:pt x="8829690" y="2213328"/>
                  <a:pt x="8833625" y="2211068"/>
                  <a:pt x="8836680" y="2207552"/>
                </a:cubicBezTo>
                <a:cubicBezTo>
                  <a:pt x="8839736" y="2204036"/>
                  <a:pt x="8841724" y="2197799"/>
                  <a:pt x="8842645" y="2188841"/>
                </a:cubicBezTo>
                <a:close/>
                <a:moveTo>
                  <a:pt x="8357563" y="1704940"/>
                </a:moveTo>
                <a:lnTo>
                  <a:pt x="8384310" y="1704940"/>
                </a:lnTo>
                <a:cubicBezTo>
                  <a:pt x="8399798" y="1704940"/>
                  <a:pt x="8409802" y="1707201"/>
                  <a:pt x="8414322" y="1711721"/>
                </a:cubicBezTo>
                <a:cubicBezTo>
                  <a:pt x="8418843" y="1716242"/>
                  <a:pt x="8421103" y="1721391"/>
                  <a:pt x="8421103" y="1727167"/>
                </a:cubicBezTo>
                <a:cubicBezTo>
                  <a:pt x="8421103" y="1734618"/>
                  <a:pt x="8418048" y="1740101"/>
                  <a:pt x="8411937" y="1743617"/>
                </a:cubicBezTo>
                <a:cubicBezTo>
                  <a:pt x="8405825" y="1747133"/>
                  <a:pt x="8395612" y="1748891"/>
                  <a:pt x="8381297" y="1748891"/>
                </a:cubicBezTo>
                <a:lnTo>
                  <a:pt x="8357563" y="1748891"/>
                </a:lnTo>
                <a:close/>
                <a:moveTo>
                  <a:pt x="9981696" y="1700546"/>
                </a:moveTo>
                <a:lnTo>
                  <a:pt x="9981696" y="1708833"/>
                </a:lnTo>
                <a:cubicBezTo>
                  <a:pt x="9981696" y="1718795"/>
                  <a:pt x="9980483" y="1726330"/>
                  <a:pt x="9978055" y="1731437"/>
                </a:cubicBezTo>
                <a:cubicBezTo>
                  <a:pt x="9974874" y="1738050"/>
                  <a:pt x="9969892" y="1743261"/>
                  <a:pt x="9963111" y="1747070"/>
                </a:cubicBezTo>
                <a:cubicBezTo>
                  <a:pt x="9956330" y="1750880"/>
                  <a:pt x="9948587" y="1752784"/>
                  <a:pt x="9939880" y="1752784"/>
                </a:cubicBezTo>
                <a:cubicBezTo>
                  <a:pt x="9931090" y="1752784"/>
                  <a:pt x="9924414" y="1750775"/>
                  <a:pt x="9919851" y="1746756"/>
                </a:cubicBezTo>
                <a:cubicBezTo>
                  <a:pt x="9915289" y="1742738"/>
                  <a:pt x="9913007" y="1737715"/>
                  <a:pt x="9913007" y="1731688"/>
                </a:cubicBezTo>
                <a:cubicBezTo>
                  <a:pt x="9913007" y="1727753"/>
                  <a:pt x="9914054" y="1724174"/>
                  <a:pt x="9916147" y="1720951"/>
                </a:cubicBezTo>
                <a:cubicBezTo>
                  <a:pt x="9918240" y="1717728"/>
                  <a:pt x="9921212" y="1715279"/>
                  <a:pt x="9925063" y="1713605"/>
                </a:cubicBezTo>
                <a:cubicBezTo>
                  <a:pt x="9928914" y="1711931"/>
                  <a:pt x="9935485" y="1710424"/>
                  <a:pt x="9944777" y="1709084"/>
                </a:cubicBezTo>
                <a:cubicBezTo>
                  <a:pt x="9961186" y="1706740"/>
                  <a:pt x="9973492" y="1703894"/>
                  <a:pt x="9981696" y="1700546"/>
                </a:cubicBezTo>
                <a:close/>
                <a:moveTo>
                  <a:pt x="9560155" y="1649814"/>
                </a:moveTo>
                <a:cubicBezTo>
                  <a:pt x="9571289" y="1649814"/>
                  <a:pt x="9580603" y="1654062"/>
                  <a:pt x="9588095" y="1662560"/>
                </a:cubicBezTo>
                <a:cubicBezTo>
                  <a:pt x="9595587" y="1671056"/>
                  <a:pt x="9599334" y="1683551"/>
                  <a:pt x="9599334" y="1700043"/>
                </a:cubicBezTo>
                <a:cubicBezTo>
                  <a:pt x="9599334" y="1717540"/>
                  <a:pt x="9595609" y="1730558"/>
                  <a:pt x="9588158" y="1739096"/>
                </a:cubicBezTo>
                <a:cubicBezTo>
                  <a:pt x="9580707" y="1747636"/>
                  <a:pt x="9571373" y="1751905"/>
                  <a:pt x="9560155" y="1751905"/>
                </a:cubicBezTo>
                <a:cubicBezTo>
                  <a:pt x="9548853" y="1751905"/>
                  <a:pt x="9539477" y="1747657"/>
                  <a:pt x="9532026" y="1739159"/>
                </a:cubicBezTo>
                <a:cubicBezTo>
                  <a:pt x="9524575" y="1730662"/>
                  <a:pt x="9520850" y="1717875"/>
                  <a:pt x="9520850" y="1700797"/>
                </a:cubicBezTo>
                <a:cubicBezTo>
                  <a:pt x="9520850" y="1683719"/>
                  <a:pt x="9524575" y="1670952"/>
                  <a:pt x="9532026" y="1662497"/>
                </a:cubicBezTo>
                <a:cubicBezTo>
                  <a:pt x="9539477" y="1654042"/>
                  <a:pt x="9548853" y="1649814"/>
                  <a:pt x="9560155" y="1649814"/>
                </a:cubicBezTo>
                <a:close/>
                <a:moveTo>
                  <a:pt x="7921855" y="1649814"/>
                </a:moveTo>
                <a:cubicBezTo>
                  <a:pt x="7932989" y="1649814"/>
                  <a:pt x="7942303" y="1654062"/>
                  <a:pt x="7949795" y="1662560"/>
                </a:cubicBezTo>
                <a:cubicBezTo>
                  <a:pt x="7957288" y="1671056"/>
                  <a:pt x="7961034" y="1683551"/>
                  <a:pt x="7961034" y="1700043"/>
                </a:cubicBezTo>
                <a:cubicBezTo>
                  <a:pt x="7961034" y="1717540"/>
                  <a:pt x="7957309" y="1730558"/>
                  <a:pt x="7949858" y="1739096"/>
                </a:cubicBezTo>
                <a:cubicBezTo>
                  <a:pt x="7942407" y="1747636"/>
                  <a:pt x="7933073" y="1751905"/>
                  <a:pt x="7921855" y="1751905"/>
                </a:cubicBezTo>
                <a:cubicBezTo>
                  <a:pt x="7910553" y="1751905"/>
                  <a:pt x="7901177" y="1747657"/>
                  <a:pt x="7893726" y="1739159"/>
                </a:cubicBezTo>
                <a:cubicBezTo>
                  <a:pt x="7886276" y="1730662"/>
                  <a:pt x="7882550" y="1717875"/>
                  <a:pt x="7882550" y="1700797"/>
                </a:cubicBezTo>
                <a:cubicBezTo>
                  <a:pt x="7882550" y="1683719"/>
                  <a:pt x="7886276" y="1670952"/>
                  <a:pt x="7893726" y="1662497"/>
                </a:cubicBezTo>
                <a:cubicBezTo>
                  <a:pt x="7901177" y="1654042"/>
                  <a:pt x="7910553" y="1649814"/>
                  <a:pt x="7921855" y="1649814"/>
                </a:cubicBezTo>
                <a:close/>
                <a:moveTo>
                  <a:pt x="9046684" y="1649688"/>
                </a:moveTo>
                <a:cubicBezTo>
                  <a:pt x="9058153" y="1649688"/>
                  <a:pt x="9067487" y="1654042"/>
                  <a:pt x="9074687" y="1662748"/>
                </a:cubicBezTo>
                <a:cubicBezTo>
                  <a:pt x="9079375" y="1668357"/>
                  <a:pt x="9082221" y="1676770"/>
                  <a:pt x="9083226" y="1687988"/>
                </a:cubicBezTo>
                <a:lnTo>
                  <a:pt x="9008761" y="1687988"/>
                </a:lnTo>
                <a:cubicBezTo>
                  <a:pt x="9009514" y="1676352"/>
                  <a:pt x="9013428" y="1667059"/>
                  <a:pt x="9020502" y="1660111"/>
                </a:cubicBezTo>
                <a:cubicBezTo>
                  <a:pt x="9027576" y="1653162"/>
                  <a:pt x="9036303" y="1649688"/>
                  <a:pt x="9046684" y="1649688"/>
                </a:cubicBezTo>
                <a:close/>
                <a:moveTo>
                  <a:pt x="8570434" y="1649688"/>
                </a:moveTo>
                <a:cubicBezTo>
                  <a:pt x="8581903" y="1649688"/>
                  <a:pt x="8591237" y="1654042"/>
                  <a:pt x="8598437" y="1662748"/>
                </a:cubicBezTo>
                <a:cubicBezTo>
                  <a:pt x="8603125" y="1668357"/>
                  <a:pt x="8605971" y="1676770"/>
                  <a:pt x="8606976" y="1687988"/>
                </a:cubicBezTo>
                <a:lnTo>
                  <a:pt x="8532511" y="1687988"/>
                </a:lnTo>
                <a:cubicBezTo>
                  <a:pt x="8533264" y="1676352"/>
                  <a:pt x="8537178" y="1667059"/>
                  <a:pt x="8544252" y="1660111"/>
                </a:cubicBezTo>
                <a:cubicBezTo>
                  <a:pt x="8551326" y="1653162"/>
                  <a:pt x="8560053" y="1649688"/>
                  <a:pt x="8570434" y="1649688"/>
                </a:cubicBezTo>
                <a:close/>
                <a:moveTo>
                  <a:pt x="9420293" y="1648809"/>
                </a:moveTo>
                <a:cubicBezTo>
                  <a:pt x="9430005" y="1648809"/>
                  <a:pt x="9438355" y="1653037"/>
                  <a:pt x="9445345" y="1661492"/>
                </a:cubicBezTo>
                <a:cubicBezTo>
                  <a:pt x="9452336" y="1669947"/>
                  <a:pt x="9455831" y="1682672"/>
                  <a:pt x="9455831" y="1699666"/>
                </a:cubicBezTo>
                <a:cubicBezTo>
                  <a:pt x="9455831" y="1717498"/>
                  <a:pt x="9452252" y="1730662"/>
                  <a:pt x="9445094" y="1739159"/>
                </a:cubicBezTo>
                <a:cubicBezTo>
                  <a:pt x="9437937" y="1747657"/>
                  <a:pt x="9429335" y="1751905"/>
                  <a:pt x="9419289" y="1751905"/>
                </a:cubicBezTo>
                <a:cubicBezTo>
                  <a:pt x="9409411" y="1751905"/>
                  <a:pt x="9400997" y="1747803"/>
                  <a:pt x="9394049" y="1739599"/>
                </a:cubicBezTo>
                <a:cubicBezTo>
                  <a:pt x="9387100" y="1731395"/>
                  <a:pt x="9383626" y="1718712"/>
                  <a:pt x="9383626" y="1701550"/>
                </a:cubicBezTo>
                <a:cubicBezTo>
                  <a:pt x="9383626" y="1684388"/>
                  <a:pt x="9387331" y="1671308"/>
                  <a:pt x="9394739" y="1662308"/>
                </a:cubicBezTo>
                <a:cubicBezTo>
                  <a:pt x="9402148" y="1653309"/>
                  <a:pt x="9410666" y="1648809"/>
                  <a:pt x="9420293" y="1648809"/>
                </a:cubicBezTo>
                <a:close/>
                <a:moveTo>
                  <a:pt x="10468057" y="1634117"/>
                </a:moveTo>
                <a:lnTo>
                  <a:pt x="10468057" y="1767476"/>
                </a:lnTo>
                <a:lnTo>
                  <a:pt x="10492419" y="1767476"/>
                </a:lnTo>
                <a:lnTo>
                  <a:pt x="10555080" y="1666390"/>
                </a:lnTo>
                <a:lnTo>
                  <a:pt x="10555080" y="1767476"/>
                </a:lnTo>
                <a:lnTo>
                  <a:pt x="10577683" y="1767476"/>
                </a:lnTo>
                <a:lnTo>
                  <a:pt x="10577683" y="1634117"/>
                </a:lnTo>
                <a:lnTo>
                  <a:pt x="10553322" y="1634117"/>
                </a:lnTo>
                <a:lnTo>
                  <a:pt x="10490661" y="1735832"/>
                </a:lnTo>
                <a:lnTo>
                  <a:pt x="10490661" y="1634117"/>
                </a:lnTo>
                <a:close/>
                <a:moveTo>
                  <a:pt x="10325183" y="1634117"/>
                </a:moveTo>
                <a:lnTo>
                  <a:pt x="10325183" y="1767476"/>
                </a:lnTo>
                <a:lnTo>
                  <a:pt x="10349544" y="1767476"/>
                </a:lnTo>
                <a:lnTo>
                  <a:pt x="10412205" y="1666390"/>
                </a:lnTo>
                <a:lnTo>
                  <a:pt x="10412205" y="1767476"/>
                </a:lnTo>
                <a:lnTo>
                  <a:pt x="10434809" y="1767476"/>
                </a:lnTo>
                <a:lnTo>
                  <a:pt x="10434809" y="1634117"/>
                </a:lnTo>
                <a:lnTo>
                  <a:pt x="10410447" y="1634117"/>
                </a:lnTo>
                <a:lnTo>
                  <a:pt x="10347786" y="1735832"/>
                </a:lnTo>
                <a:lnTo>
                  <a:pt x="10347786" y="1634117"/>
                </a:lnTo>
                <a:close/>
                <a:moveTo>
                  <a:pt x="10182684" y="1634117"/>
                </a:moveTo>
                <a:lnTo>
                  <a:pt x="10182684" y="1767476"/>
                </a:lnTo>
                <a:lnTo>
                  <a:pt x="10286408" y="1767476"/>
                </a:lnTo>
                <a:lnTo>
                  <a:pt x="10286408" y="1805274"/>
                </a:lnTo>
                <a:lnTo>
                  <a:pt x="10304993" y="1805274"/>
                </a:lnTo>
                <a:lnTo>
                  <a:pt x="10304993" y="1748891"/>
                </a:lnTo>
                <a:lnTo>
                  <a:pt x="10290427" y="1748891"/>
                </a:lnTo>
                <a:lnTo>
                  <a:pt x="10290427" y="1634117"/>
                </a:lnTo>
                <a:lnTo>
                  <a:pt x="10267823" y="1634117"/>
                </a:lnTo>
                <a:lnTo>
                  <a:pt x="10267823" y="1748891"/>
                </a:lnTo>
                <a:lnTo>
                  <a:pt x="10205287" y="1748891"/>
                </a:lnTo>
                <a:lnTo>
                  <a:pt x="10205287" y="1634117"/>
                </a:lnTo>
                <a:close/>
                <a:moveTo>
                  <a:pt x="10039558" y="1634117"/>
                </a:moveTo>
                <a:lnTo>
                  <a:pt x="10039558" y="1767476"/>
                </a:lnTo>
                <a:lnTo>
                  <a:pt x="10062161" y="1767476"/>
                </a:lnTo>
                <a:lnTo>
                  <a:pt x="10062161" y="1708331"/>
                </a:lnTo>
                <a:lnTo>
                  <a:pt x="10124823" y="1708331"/>
                </a:lnTo>
                <a:lnTo>
                  <a:pt x="10124823" y="1767476"/>
                </a:lnTo>
                <a:lnTo>
                  <a:pt x="10147426" y="1767476"/>
                </a:lnTo>
                <a:lnTo>
                  <a:pt x="10147426" y="1634117"/>
                </a:lnTo>
                <a:lnTo>
                  <a:pt x="10124823" y="1634117"/>
                </a:lnTo>
                <a:lnTo>
                  <a:pt x="10124823" y="1689621"/>
                </a:lnTo>
                <a:lnTo>
                  <a:pt x="10062161" y="1689621"/>
                </a:lnTo>
                <a:lnTo>
                  <a:pt x="10062161" y="1634117"/>
                </a:lnTo>
                <a:close/>
                <a:moveTo>
                  <a:pt x="9770077" y="1634117"/>
                </a:moveTo>
                <a:lnTo>
                  <a:pt x="9770077" y="1652827"/>
                </a:lnTo>
                <a:lnTo>
                  <a:pt x="9813023" y="1652827"/>
                </a:lnTo>
                <a:lnTo>
                  <a:pt x="9813023" y="1767476"/>
                </a:lnTo>
                <a:lnTo>
                  <a:pt x="9835501" y="1767476"/>
                </a:lnTo>
                <a:lnTo>
                  <a:pt x="9835501" y="1652827"/>
                </a:lnTo>
                <a:lnTo>
                  <a:pt x="9878447" y="1652827"/>
                </a:lnTo>
                <a:lnTo>
                  <a:pt x="9878447" y="1634117"/>
                </a:lnTo>
                <a:close/>
                <a:moveTo>
                  <a:pt x="9236677" y="1634117"/>
                </a:moveTo>
                <a:lnTo>
                  <a:pt x="9236677" y="1652827"/>
                </a:lnTo>
                <a:lnTo>
                  <a:pt x="9279623" y="1652827"/>
                </a:lnTo>
                <a:lnTo>
                  <a:pt x="9279623" y="1767476"/>
                </a:lnTo>
                <a:lnTo>
                  <a:pt x="9302101" y="1767476"/>
                </a:lnTo>
                <a:lnTo>
                  <a:pt x="9302101" y="1652827"/>
                </a:lnTo>
                <a:lnTo>
                  <a:pt x="9345047" y="1652827"/>
                </a:lnTo>
                <a:lnTo>
                  <a:pt x="9345047" y="1634117"/>
                </a:lnTo>
                <a:close/>
                <a:moveTo>
                  <a:pt x="9134432" y="1634117"/>
                </a:moveTo>
                <a:lnTo>
                  <a:pt x="9134432" y="1767476"/>
                </a:lnTo>
                <a:lnTo>
                  <a:pt x="9157035" y="1767476"/>
                </a:lnTo>
                <a:lnTo>
                  <a:pt x="9157035" y="1705819"/>
                </a:lnTo>
                <a:cubicBezTo>
                  <a:pt x="9162142" y="1705819"/>
                  <a:pt x="9166537" y="1707138"/>
                  <a:pt x="9170221" y="1709775"/>
                </a:cubicBezTo>
                <a:cubicBezTo>
                  <a:pt x="9173904" y="1712412"/>
                  <a:pt x="9178215" y="1717875"/>
                  <a:pt x="9183155" y="1726162"/>
                </a:cubicBezTo>
                <a:lnTo>
                  <a:pt x="9207265" y="1767476"/>
                </a:lnTo>
                <a:lnTo>
                  <a:pt x="9232128" y="1767476"/>
                </a:lnTo>
                <a:lnTo>
                  <a:pt x="9207390" y="1726162"/>
                </a:lnTo>
                <a:cubicBezTo>
                  <a:pt x="9198014" y="1710675"/>
                  <a:pt x="9188471" y="1701634"/>
                  <a:pt x="9178759" y="1699038"/>
                </a:cubicBezTo>
                <a:cubicBezTo>
                  <a:pt x="9184703" y="1696276"/>
                  <a:pt x="9189098" y="1693220"/>
                  <a:pt x="9191945" y="1689872"/>
                </a:cubicBezTo>
                <a:cubicBezTo>
                  <a:pt x="9194791" y="1686523"/>
                  <a:pt x="9197931" y="1680496"/>
                  <a:pt x="9201363" y="1671789"/>
                </a:cubicBezTo>
                <a:cubicBezTo>
                  <a:pt x="9204963" y="1662664"/>
                  <a:pt x="9207641" y="1657181"/>
                  <a:pt x="9209399" y="1655339"/>
                </a:cubicBezTo>
                <a:cubicBezTo>
                  <a:pt x="9211074" y="1653581"/>
                  <a:pt x="9214883" y="1652702"/>
                  <a:pt x="9220827" y="1652702"/>
                </a:cubicBezTo>
                <a:lnTo>
                  <a:pt x="9227105" y="1652827"/>
                </a:lnTo>
                <a:lnTo>
                  <a:pt x="9227105" y="1634117"/>
                </a:lnTo>
                <a:lnTo>
                  <a:pt x="9222585" y="1634117"/>
                </a:lnTo>
                <a:cubicBezTo>
                  <a:pt x="9214632" y="1634117"/>
                  <a:pt x="9208855" y="1634703"/>
                  <a:pt x="9205255" y="1635875"/>
                </a:cubicBezTo>
                <a:cubicBezTo>
                  <a:pt x="9201656" y="1637047"/>
                  <a:pt x="9198475" y="1639307"/>
                  <a:pt x="9195712" y="1642656"/>
                </a:cubicBezTo>
                <a:cubicBezTo>
                  <a:pt x="9192949" y="1646005"/>
                  <a:pt x="9189349" y="1652953"/>
                  <a:pt x="9184913" y="1663501"/>
                </a:cubicBezTo>
                <a:cubicBezTo>
                  <a:pt x="9179303" y="1676812"/>
                  <a:pt x="9175055" y="1684849"/>
                  <a:pt x="9172167" y="1687611"/>
                </a:cubicBezTo>
                <a:cubicBezTo>
                  <a:pt x="9169279" y="1690374"/>
                  <a:pt x="9164235" y="1691755"/>
                  <a:pt x="9157035" y="1691755"/>
                </a:cubicBezTo>
                <a:lnTo>
                  <a:pt x="9157035" y="1634117"/>
                </a:lnTo>
                <a:close/>
                <a:moveTo>
                  <a:pt x="8850333" y="1634117"/>
                </a:moveTo>
                <a:lnTo>
                  <a:pt x="8850333" y="1722018"/>
                </a:lnTo>
                <a:cubicBezTo>
                  <a:pt x="8850333" y="1733571"/>
                  <a:pt x="8849998" y="1740394"/>
                  <a:pt x="8849329" y="1742487"/>
                </a:cubicBezTo>
                <a:cubicBezTo>
                  <a:pt x="8848659" y="1744580"/>
                  <a:pt x="8847319" y="1746108"/>
                  <a:pt x="8845310" y="1747070"/>
                </a:cubicBezTo>
                <a:cubicBezTo>
                  <a:pt x="8843301" y="1748033"/>
                  <a:pt x="8839952" y="1748515"/>
                  <a:pt x="8835264" y="1748515"/>
                </a:cubicBezTo>
                <a:lnTo>
                  <a:pt x="8825344" y="1748515"/>
                </a:lnTo>
                <a:lnTo>
                  <a:pt x="8825344" y="1767351"/>
                </a:lnTo>
                <a:cubicBezTo>
                  <a:pt x="8832209" y="1768020"/>
                  <a:pt x="8838278" y="1768355"/>
                  <a:pt x="8843552" y="1768355"/>
                </a:cubicBezTo>
                <a:cubicBezTo>
                  <a:pt x="8852091" y="1768355"/>
                  <a:pt x="8858621" y="1766513"/>
                  <a:pt x="8863141" y="1762830"/>
                </a:cubicBezTo>
                <a:cubicBezTo>
                  <a:pt x="8867662" y="1759146"/>
                  <a:pt x="8870425" y="1754835"/>
                  <a:pt x="8871429" y="1749896"/>
                </a:cubicBezTo>
                <a:cubicBezTo>
                  <a:pt x="8872434" y="1744957"/>
                  <a:pt x="8872936" y="1734743"/>
                  <a:pt x="8872936" y="1719256"/>
                </a:cubicBezTo>
                <a:lnTo>
                  <a:pt x="8872936" y="1652827"/>
                </a:lnTo>
                <a:lnTo>
                  <a:pt x="8932835" y="1652827"/>
                </a:lnTo>
                <a:lnTo>
                  <a:pt x="8932835" y="1767476"/>
                </a:lnTo>
                <a:lnTo>
                  <a:pt x="8955313" y="1767476"/>
                </a:lnTo>
                <a:lnTo>
                  <a:pt x="8955313" y="1634117"/>
                </a:lnTo>
                <a:close/>
                <a:moveTo>
                  <a:pt x="8461413" y="1634117"/>
                </a:moveTo>
                <a:lnTo>
                  <a:pt x="8461413" y="1767476"/>
                </a:lnTo>
                <a:lnTo>
                  <a:pt x="8484016" y="1767476"/>
                </a:lnTo>
                <a:lnTo>
                  <a:pt x="8484016" y="1634117"/>
                </a:lnTo>
                <a:close/>
                <a:moveTo>
                  <a:pt x="8334960" y="1634117"/>
                </a:moveTo>
                <a:lnTo>
                  <a:pt x="8334960" y="1767476"/>
                </a:lnTo>
                <a:lnTo>
                  <a:pt x="8391468" y="1767476"/>
                </a:lnTo>
                <a:cubicBezTo>
                  <a:pt x="8409969" y="1767476"/>
                  <a:pt x="8423427" y="1763521"/>
                  <a:pt x="8431840" y="1755609"/>
                </a:cubicBezTo>
                <a:cubicBezTo>
                  <a:pt x="8440253" y="1747698"/>
                  <a:pt x="8444460" y="1738176"/>
                  <a:pt x="8444460" y="1727041"/>
                </a:cubicBezTo>
                <a:cubicBezTo>
                  <a:pt x="8444460" y="1714317"/>
                  <a:pt x="8439416" y="1704334"/>
                  <a:pt x="8429329" y="1697092"/>
                </a:cubicBezTo>
                <a:cubicBezTo>
                  <a:pt x="8419241" y="1689851"/>
                  <a:pt x="8404863" y="1686230"/>
                  <a:pt x="8386194" y="1686230"/>
                </a:cubicBezTo>
                <a:lnTo>
                  <a:pt x="8357563" y="1686230"/>
                </a:lnTo>
                <a:lnTo>
                  <a:pt x="8357563" y="1634117"/>
                </a:lnTo>
                <a:close/>
                <a:moveTo>
                  <a:pt x="8191708" y="1634117"/>
                </a:moveTo>
                <a:lnTo>
                  <a:pt x="8191708" y="1767476"/>
                </a:lnTo>
                <a:lnTo>
                  <a:pt x="8214311" y="1767476"/>
                </a:lnTo>
                <a:lnTo>
                  <a:pt x="8214311" y="1708331"/>
                </a:lnTo>
                <a:lnTo>
                  <a:pt x="8276973" y="1708331"/>
                </a:lnTo>
                <a:lnTo>
                  <a:pt x="8276973" y="1767476"/>
                </a:lnTo>
                <a:lnTo>
                  <a:pt x="8299576" y="1767476"/>
                </a:lnTo>
                <a:lnTo>
                  <a:pt x="8299576" y="1634117"/>
                </a:lnTo>
                <a:lnTo>
                  <a:pt x="8276973" y="1634117"/>
                </a:lnTo>
                <a:lnTo>
                  <a:pt x="8276973" y="1689621"/>
                </a:lnTo>
                <a:lnTo>
                  <a:pt x="8214311" y="1689621"/>
                </a:lnTo>
                <a:lnTo>
                  <a:pt x="8214311" y="1634117"/>
                </a:lnTo>
                <a:close/>
                <a:moveTo>
                  <a:pt x="8011236" y="1634117"/>
                </a:moveTo>
                <a:lnTo>
                  <a:pt x="8011236" y="1767476"/>
                </a:lnTo>
                <a:lnTo>
                  <a:pt x="8033337" y="1767476"/>
                </a:lnTo>
                <a:lnTo>
                  <a:pt x="8033337" y="1654962"/>
                </a:lnTo>
                <a:lnTo>
                  <a:pt x="8070632" y="1767476"/>
                </a:lnTo>
                <a:lnTo>
                  <a:pt x="8090849" y="1767476"/>
                </a:lnTo>
                <a:lnTo>
                  <a:pt x="8130279" y="1660111"/>
                </a:lnTo>
                <a:lnTo>
                  <a:pt x="8130279" y="1767476"/>
                </a:lnTo>
                <a:lnTo>
                  <a:pt x="8152883" y="1767476"/>
                </a:lnTo>
                <a:lnTo>
                  <a:pt x="8152883" y="1634117"/>
                </a:lnTo>
                <a:lnTo>
                  <a:pt x="8120359" y="1634117"/>
                </a:lnTo>
                <a:lnTo>
                  <a:pt x="8081431" y="1740855"/>
                </a:lnTo>
                <a:lnTo>
                  <a:pt x="8046396" y="1634117"/>
                </a:lnTo>
                <a:close/>
                <a:moveTo>
                  <a:pt x="7741252" y="1634117"/>
                </a:moveTo>
                <a:lnTo>
                  <a:pt x="7741252" y="1652827"/>
                </a:lnTo>
                <a:lnTo>
                  <a:pt x="7784198" y="1652827"/>
                </a:lnTo>
                <a:lnTo>
                  <a:pt x="7784198" y="1767476"/>
                </a:lnTo>
                <a:lnTo>
                  <a:pt x="7806676" y="1767476"/>
                </a:lnTo>
                <a:lnTo>
                  <a:pt x="7806676" y="1652827"/>
                </a:lnTo>
                <a:lnTo>
                  <a:pt x="7849622" y="1652827"/>
                </a:lnTo>
                <a:lnTo>
                  <a:pt x="7849622" y="1634117"/>
                </a:lnTo>
                <a:close/>
                <a:moveTo>
                  <a:pt x="9952940" y="1631103"/>
                </a:moveTo>
                <a:cubicBezTo>
                  <a:pt x="9941471" y="1631103"/>
                  <a:pt x="9931383" y="1632673"/>
                  <a:pt x="9922677" y="1635812"/>
                </a:cubicBezTo>
                <a:cubicBezTo>
                  <a:pt x="9913971" y="1638952"/>
                  <a:pt x="9907315" y="1643430"/>
                  <a:pt x="9902710" y="1649249"/>
                </a:cubicBezTo>
                <a:cubicBezTo>
                  <a:pt x="9898106" y="1655067"/>
                  <a:pt x="9894799" y="1662706"/>
                  <a:pt x="9892790" y="1672166"/>
                </a:cubicBezTo>
                <a:lnTo>
                  <a:pt x="9914891" y="1675180"/>
                </a:lnTo>
                <a:cubicBezTo>
                  <a:pt x="9917319" y="1665720"/>
                  <a:pt x="9921065" y="1659127"/>
                  <a:pt x="9926130" y="1655402"/>
                </a:cubicBezTo>
                <a:cubicBezTo>
                  <a:pt x="9931195" y="1651676"/>
                  <a:pt x="9939043" y="1649814"/>
                  <a:pt x="9949675" y="1649814"/>
                </a:cubicBezTo>
                <a:cubicBezTo>
                  <a:pt x="9961061" y="1649814"/>
                  <a:pt x="9969641" y="1652367"/>
                  <a:pt x="9975417" y="1657474"/>
                </a:cubicBezTo>
                <a:cubicBezTo>
                  <a:pt x="9979687" y="1661241"/>
                  <a:pt x="9981822" y="1667729"/>
                  <a:pt x="9981822" y="1676937"/>
                </a:cubicBezTo>
                <a:cubicBezTo>
                  <a:pt x="9981822" y="1677775"/>
                  <a:pt x="9981780" y="1679742"/>
                  <a:pt x="9981696" y="1682839"/>
                </a:cubicBezTo>
                <a:cubicBezTo>
                  <a:pt x="9973074" y="1685853"/>
                  <a:pt x="9959637" y="1688448"/>
                  <a:pt x="9941387" y="1690625"/>
                </a:cubicBezTo>
                <a:cubicBezTo>
                  <a:pt x="9932430" y="1691714"/>
                  <a:pt x="9925733" y="1692844"/>
                  <a:pt x="9921295" y="1694016"/>
                </a:cubicBezTo>
                <a:cubicBezTo>
                  <a:pt x="9915268" y="1695690"/>
                  <a:pt x="9909847" y="1698160"/>
                  <a:pt x="9905033" y="1701425"/>
                </a:cubicBezTo>
                <a:cubicBezTo>
                  <a:pt x="9900220" y="1704689"/>
                  <a:pt x="9896327" y="1709022"/>
                  <a:pt x="9893355" y="1714422"/>
                </a:cubicBezTo>
                <a:cubicBezTo>
                  <a:pt x="9890383" y="1719821"/>
                  <a:pt x="9888897" y="1725786"/>
                  <a:pt x="9888897" y="1732316"/>
                </a:cubicBezTo>
                <a:cubicBezTo>
                  <a:pt x="9888897" y="1743450"/>
                  <a:pt x="9892832" y="1752596"/>
                  <a:pt x="9900701" y="1759754"/>
                </a:cubicBezTo>
                <a:cubicBezTo>
                  <a:pt x="9908571" y="1766911"/>
                  <a:pt x="9919831" y="1770490"/>
                  <a:pt x="9934481" y="1770490"/>
                </a:cubicBezTo>
                <a:cubicBezTo>
                  <a:pt x="9943355" y="1770490"/>
                  <a:pt x="9951663" y="1769025"/>
                  <a:pt x="9959407" y="1766095"/>
                </a:cubicBezTo>
                <a:cubicBezTo>
                  <a:pt x="9967151" y="1763165"/>
                  <a:pt x="9975209" y="1758142"/>
                  <a:pt x="9983580" y="1751026"/>
                </a:cubicBezTo>
                <a:cubicBezTo>
                  <a:pt x="9984250" y="1757305"/>
                  <a:pt x="9985757" y="1762788"/>
                  <a:pt x="9988101" y="1767476"/>
                </a:cubicBezTo>
                <a:lnTo>
                  <a:pt x="10011708" y="1767476"/>
                </a:lnTo>
                <a:cubicBezTo>
                  <a:pt x="10008862" y="1762369"/>
                  <a:pt x="10006958" y="1757033"/>
                  <a:pt x="10005995" y="1751466"/>
                </a:cubicBezTo>
                <a:cubicBezTo>
                  <a:pt x="10005032" y="1745898"/>
                  <a:pt x="10004551" y="1732609"/>
                  <a:pt x="10004551" y="1711596"/>
                </a:cubicBezTo>
                <a:lnTo>
                  <a:pt x="10004551" y="1681458"/>
                </a:lnTo>
                <a:cubicBezTo>
                  <a:pt x="10004551" y="1671412"/>
                  <a:pt x="10004174" y="1664464"/>
                  <a:pt x="10003421" y="1660613"/>
                </a:cubicBezTo>
                <a:cubicBezTo>
                  <a:pt x="10002081" y="1654418"/>
                  <a:pt x="9999737" y="1649291"/>
                  <a:pt x="9996388" y="1645230"/>
                </a:cubicBezTo>
                <a:cubicBezTo>
                  <a:pt x="9993040" y="1641170"/>
                  <a:pt x="9987808" y="1637800"/>
                  <a:pt x="9980691" y="1635122"/>
                </a:cubicBezTo>
                <a:cubicBezTo>
                  <a:pt x="9973576" y="1632443"/>
                  <a:pt x="9964325" y="1631103"/>
                  <a:pt x="9952940" y="1631103"/>
                </a:cubicBezTo>
                <a:close/>
                <a:moveTo>
                  <a:pt x="9702779" y="1631103"/>
                </a:moveTo>
                <a:cubicBezTo>
                  <a:pt x="9691309" y="1631103"/>
                  <a:pt x="9680699" y="1633803"/>
                  <a:pt x="9670946" y="1639203"/>
                </a:cubicBezTo>
                <a:cubicBezTo>
                  <a:pt x="9661193" y="1644602"/>
                  <a:pt x="9653931" y="1652702"/>
                  <a:pt x="9649159" y="1663501"/>
                </a:cubicBezTo>
                <a:cubicBezTo>
                  <a:pt x="9644387" y="1674301"/>
                  <a:pt x="9642001" y="1686900"/>
                  <a:pt x="9642001" y="1701299"/>
                </a:cubicBezTo>
                <a:cubicBezTo>
                  <a:pt x="9642001" y="1723567"/>
                  <a:pt x="9647547" y="1740666"/>
                  <a:pt x="9658639" y="1752596"/>
                </a:cubicBezTo>
                <a:cubicBezTo>
                  <a:pt x="9669732" y="1764525"/>
                  <a:pt x="9684403" y="1770490"/>
                  <a:pt x="9702653" y="1770490"/>
                </a:cubicBezTo>
                <a:cubicBezTo>
                  <a:pt x="9717219" y="1770490"/>
                  <a:pt x="9729505" y="1766158"/>
                  <a:pt x="9739509" y="1757493"/>
                </a:cubicBezTo>
                <a:cubicBezTo>
                  <a:pt x="9749513" y="1748828"/>
                  <a:pt x="9755729" y="1736836"/>
                  <a:pt x="9758157" y="1721516"/>
                </a:cubicBezTo>
                <a:lnTo>
                  <a:pt x="9735930" y="1718628"/>
                </a:lnTo>
                <a:cubicBezTo>
                  <a:pt x="9734339" y="1729930"/>
                  <a:pt x="9730572" y="1738301"/>
                  <a:pt x="9724629" y="1743743"/>
                </a:cubicBezTo>
                <a:cubicBezTo>
                  <a:pt x="9718685" y="1749184"/>
                  <a:pt x="9711276" y="1751905"/>
                  <a:pt x="9702402" y="1751905"/>
                </a:cubicBezTo>
                <a:cubicBezTo>
                  <a:pt x="9691351" y="1751905"/>
                  <a:pt x="9682394" y="1747845"/>
                  <a:pt x="9675529" y="1739724"/>
                </a:cubicBezTo>
                <a:cubicBezTo>
                  <a:pt x="9668665" y="1731604"/>
                  <a:pt x="9665232" y="1718586"/>
                  <a:pt x="9665232" y="1700671"/>
                </a:cubicBezTo>
                <a:cubicBezTo>
                  <a:pt x="9665232" y="1683007"/>
                  <a:pt x="9668790" y="1670094"/>
                  <a:pt x="9675906" y="1661932"/>
                </a:cubicBezTo>
                <a:cubicBezTo>
                  <a:pt x="9683022" y="1653769"/>
                  <a:pt x="9692272" y="1649688"/>
                  <a:pt x="9703658" y="1649688"/>
                </a:cubicBezTo>
                <a:cubicBezTo>
                  <a:pt x="9711192" y="1649688"/>
                  <a:pt x="9717617" y="1651949"/>
                  <a:pt x="9722933" y="1656469"/>
                </a:cubicBezTo>
                <a:cubicBezTo>
                  <a:pt x="9728249" y="1660990"/>
                  <a:pt x="9731953" y="1667729"/>
                  <a:pt x="9734047" y="1676687"/>
                </a:cubicBezTo>
                <a:lnTo>
                  <a:pt x="9756022" y="1673296"/>
                </a:lnTo>
                <a:cubicBezTo>
                  <a:pt x="9753427" y="1659818"/>
                  <a:pt x="9747525" y="1649416"/>
                  <a:pt x="9738316" y="1642091"/>
                </a:cubicBezTo>
                <a:cubicBezTo>
                  <a:pt x="9729107" y="1634766"/>
                  <a:pt x="9717261" y="1631103"/>
                  <a:pt x="9702779" y="1631103"/>
                </a:cubicBezTo>
                <a:close/>
                <a:moveTo>
                  <a:pt x="9560155" y="1631103"/>
                </a:moveTo>
                <a:cubicBezTo>
                  <a:pt x="9543663" y="1631103"/>
                  <a:pt x="9529682" y="1636042"/>
                  <a:pt x="9518213" y="1645921"/>
                </a:cubicBezTo>
                <a:cubicBezTo>
                  <a:pt x="9504484" y="1657808"/>
                  <a:pt x="9497619" y="1676100"/>
                  <a:pt x="9497619" y="1700797"/>
                </a:cubicBezTo>
                <a:cubicBezTo>
                  <a:pt x="9497619" y="1723316"/>
                  <a:pt x="9503375" y="1740562"/>
                  <a:pt x="9514885" y="1752533"/>
                </a:cubicBezTo>
                <a:cubicBezTo>
                  <a:pt x="9526397" y="1764504"/>
                  <a:pt x="9541486" y="1770490"/>
                  <a:pt x="9560155" y="1770490"/>
                </a:cubicBezTo>
                <a:cubicBezTo>
                  <a:pt x="9571791" y="1770490"/>
                  <a:pt x="9582528" y="1767769"/>
                  <a:pt x="9592365" y="1762328"/>
                </a:cubicBezTo>
                <a:cubicBezTo>
                  <a:pt x="9602201" y="1756886"/>
                  <a:pt x="9609694" y="1749247"/>
                  <a:pt x="9614842" y="1739410"/>
                </a:cubicBezTo>
                <a:cubicBezTo>
                  <a:pt x="9619991" y="1729574"/>
                  <a:pt x="9622565" y="1716075"/>
                  <a:pt x="9622565" y="1698913"/>
                </a:cubicBezTo>
                <a:cubicBezTo>
                  <a:pt x="9622565" y="1677733"/>
                  <a:pt x="9616747" y="1661136"/>
                  <a:pt x="9605110" y="1649123"/>
                </a:cubicBezTo>
                <a:cubicBezTo>
                  <a:pt x="9593474" y="1637110"/>
                  <a:pt x="9578489" y="1631103"/>
                  <a:pt x="9560155" y="1631103"/>
                </a:cubicBezTo>
                <a:close/>
                <a:moveTo>
                  <a:pt x="9422428" y="1631103"/>
                </a:moveTo>
                <a:cubicBezTo>
                  <a:pt x="9413722" y="1631103"/>
                  <a:pt x="9406313" y="1632798"/>
                  <a:pt x="9400202" y="1636189"/>
                </a:cubicBezTo>
                <a:cubicBezTo>
                  <a:pt x="9394091" y="1639579"/>
                  <a:pt x="9388607" y="1644665"/>
                  <a:pt x="9383751" y="1651446"/>
                </a:cubicBezTo>
                <a:lnTo>
                  <a:pt x="9383751" y="1634117"/>
                </a:lnTo>
                <a:lnTo>
                  <a:pt x="9363157" y="1634117"/>
                </a:lnTo>
                <a:lnTo>
                  <a:pt x="9363157" y="1818585"/>
                </a:lnTo>
                <a:lnTo>
                  <a:pt x="9385761" y="1818585"/>
                </a:lnTo>
                <a:lnTo>
                  <a:pt x="9385761" y="1753663"/>
                </a:lnTo>
                <a:cubicBezTo>
                  <a:pt x="9389612" y="1758519"/>
                  <a:pt x="9394530" y="1762537"/>
                  <a:pt x="9400516" y="1765718"/>
                </a:cubicBezTo>
                <a:cubicBezTo>
                  <a:pt x="9406501" y="1768899"/>
                  <a:pt x="9413261" y="1770490"/>
                  <a:pt x="9420796" y="1770490"/>
                </a:cubicBezTo>
                <a:cubicBezTo>
                  <a:pt x="9431093" y="1770490"/>
                  <a:pt x="9440909" y="1767581"/>
                  <a:pt x="9450243" y="1761763"/>
                </a:cubicBezTo>
                <a:cubicBezTo>
                  <a:pt x="9459577" y="1755944"/>
                  <a:pt x="9466693" y="1747573"/>
                  <a:pt x="9471591" y="1736648"/>
                </a:cubicBezTo>
                <a:cubicBezTo>
                  <a:pt x="9476488" y="1725723"/>
                  <a:pt x="9478937" y="1713438"/>
                  <a:pt x="9478937" y="1699792"/>
                </a:cubicBezTo>
                <a:cubicBezTo>
                  <a:pt x="9478937" y="1687067"/>
                  <a:pt x="9476718" y="1675368"/>
                  <a:pt x="9472281" y="1664694"/>
                </a:cubicBezTo>
                <a:cubicBezTo>
                  <a:pt x="9467844" y="1654020"/>
                  <a:pt x="9461273" y="1645753"/>
                  <a:pt x="9452566" y="1639893"/>
                </a:cubicBezTo>
                <a:cubicBezTo>
                  <a:pt x="9443859" y="1634033"/>
                  <a:pt x="9433814" y="1631103"/>
                  <a:pt x="9422428" y="1631103"/>
                </a:cubicBezTo>
                <a:close/>
                <a:moveTo>
                  <a:pt x="9046433" y="1631103"/>
                </a:moveTo>
                <a:cubicBezTo>
                  <a:pt x="9028015" y="1631103"/>
                  <a:pt x="9013030" y="1637298"/>
                  <a:pt x="9001477" y="1649688"/>
                </a:cubicBezTo>
                <a:cubicBezTo>
                  <a:pt x="8989925" y="1662078"/>
                  <a:pt x="8984148" y="1679491"/>
                  <a:pt x="8984148" y="1701927"/>
                </a:cubicBezTo>
                <a:cubicBezTo>
                  <a:pt x="8984148" y="1723609"/>
                  <a:pt x="8989862" y="1740457"/>
                  <a:pt x="9001289" y="1752470"/>
                </a:cubicBezTo>
                <a:cubicBezTo>
                  <a:pt x="9012716" y="1764483"/>
                  <a:pt x="9028183" y="1770490"/>
                  <a:pt x="9047689" y="1770490"/>
                </a:cubicBezTo>
                <a:cubicBezTo>
                  <a:pt x="9063176" y="1770490"/>
                  <a:pt x="9075901" y="1766723"/>
                  <a:pt x="9085863" y="1759188"/>
                </a:cubicBezTo>
                <a:cubicBezTo>
                  <a:pt x="9095825" y="1751654"/>
                  <a:pt x="9102648" y="1741064"/>
                  <a:pt x="9106331" y="1727418"/>
                </a:cubicBezTo>
                <a:lnTo>
                  <a:pt x="9082975" y="1724530"/>
                </a:lnTo>
                <a:cubicBezTo>
                  <a:pt x="9079542" y="1734074"/>
                  <a:pt x="9074896" y="1741022"/>
                  <a:pt x="9069036" y="1745375"/>
                </a:cubicBezTo>
                <a:cubicBezTo>
                  <a:pt x="9063176" y="1749728"/>
                  <a:pt x="9056102" y="1751905"/>
                  <a:pt x="9047814" y="1751905"/>
                </a:cubicBezTo>
                <a:cubicBezTo>
                  <a:pt x="9036680" y="1751905"/>
                  <a:pt x="9027387" y="1748012"/>
                  <a:pt x="9019937" y="1740227"/>
                </a:cubicBezTo>
                <a:cubicBezTo>
                  <a:pt x="9012486" y="1732441"/>
                  <a:pt x="9008342" y="1721223"/>
                  <a:pt x="9007505" y="1706573"/>
                </a:cubicBezTo>
                <a:lnTo>
                  <a:pt x="9106959" y="1706573"/>
                </a:lnTo>
                <a:cubicBezTo>
                  <a:pt x="9107043" y="1703894"/>
                  <a:pt x="9107085" y="1701885"/>
                  <a:pt x="9107085" y="1700546"/>
                </a:cubicBezTo>
                <a:cubicBezTo>
                  <a:pt x="9107085" y="1678528"/>
                  <a:pt x="9101434" y="1661450"/>
                  <a:pt x="9090132" y="1649311"/>
                </a:cubicBezTo>
                <a:cubicBezTo>
                  <a:pt x="9078831" y="1637173"/>
                  <a:pt x="9064264" y="1631103"/>
                  <a:pt x="9046433" y="1631103"/>
                </a:cubicBezTo>
                <a:close/>
                <a:moveTo>
                  <a:pt x="8759157" y="1631103"/>
                </a:moveTo>
                <a:cubicBezTo>
                  <a:pt x="8744256" y="1631103"/>
                  <a:pt x="8732201" y="1635059"/>
                  <a:pt x="8722992" y="1642970"/>
                </a:cubicBezTo>
                <a:cubicBezTo>
                  <a:pt x="8713783" y="1650881"/>
                  <a:pt x="8708174" y="1661073"/>
                  <a:pt x="8706165" y="1673547"/>
                </a:cubicBezTo>
                <a:lnTo>
                  <a:pt x="8728141" y="1677063"/>
                </a:lnTo>
                <a:cubicBezTo>
                  <a:pt x="8731824" y="1658897"/>
                  <a:pt x="8742414" y="1649814"/>
                  <a:pt x="8759911" y="1649814"/>
                </a:cubicBezTo>
                <a:cubicBezTo>
                  <a:pt x="8769957" y="1649814"/>
                  <a:pt x="8778182" y="1653518"/>
                  <a:pt x="8784586" y="1660927"/>
                </a:cubicBezTo>
                <a:cubicBezTo>
                  <a:pt x="8790990" y="1668336"/>
                  <a:pt x="8794904" y="1677984"/>
                  <a:pt x="8796327" y="1689872"/>
                </a:cubicBezTo>
                <a:lnTo>
                  <a:pt x="8749237" y="1689872"/>
                </a:lnTo>
                <a:lnTo>
                  <a:pt x="8749237" y="1708457"/>
                </a:lnTo>
                <a:lnTo>
                  <a:pt x="8796327" y="1708457"/>
                </a:lnTo>
                <a:cubicBezTo>
                  <a:pt x="8794904" y="1722939"/>
                  <a:pt x="8791157" y="1733802"/>
                  <a:pt x="8785088" y="1741043"/>
                </a:cubicBezTo>
                <a:cubicBezTo>
                  <a:pt x="8779019" y="1748284"/>
                  <a:pt x="8770584" y="1751905"/>
                  <a:pt x="8759785" y="1751905"/>
                </a:cubicBezTo>
                <a:cubicBezTo>
                  <a:pt x="8740698" y="1751905"/>
                  <a:pt x="8729438" y="1740855"/>
                  <a:pt x="8726006" y="1718754"/>
                </a:cubicBezTo>
                <a:lnTo>
                  <a:pt x="8703905" y="1721642"/>
                </a:lnTo>
                <a:cubicBezTo>
                  <a:pt x="8706249" y="1736292"/>
                  <a:pt x="8712339" y="1748096"/>
                  <a:pt x="8722176" y="1757053"/>
                </a:cubicBezTo>
                <a:cubicBezTo>
                  <a:pt x="8732012" y="1766011"/>
                  <a:pt x="8744884" y="1770490"/>
                  <a:pt x="8760790" y="1770490"/>
                </a:cubicBezTo>
                <a:cubicBezTo>
                  <a:pt x="8779709" y="1771578"/>
                  <a:pt x="8794360" y="1765572"/>
                  <a:pt x="8804740" y="1752470"/>
                </a:cubicBezTo>
                <a:cubicBezTo>
                  <a:pt x="8815121" y="1739369"/>
                  <a:pt x="8820060" y="1722144"/>
                  <a:pt x="8819558" y="1700797"/>
                </a:cubicBezTo>
                <a:cubicBezTo>
                  <a:pt x="8819558" y="1679114"/>
                  <a:pt x="8814159" y="1662078"/>
                  <a:pt x="8803359" y="1649688"/>
                </a:cubicBezTo>
                <a:cubicBezTo>
                  <a:pt x="8792560" y="1637298"/>
                  <a:pt x="8777826" y="1631103"/>
                  <a:pt x="8759157" y="1631103"/>
                </a:cubicBezTo>
                <a:close/>
                <a:moveTo>
                  <a:pt x="8570183" y="1631103"/>
                </a:moveTo>
                <a:cubicBezTo>
                  <a:pt x="8551765" y="1631103"/>
                  <a:pt x="8536780" y="1637298"/>
                  <a:pt x="8525227" y="1649688"/>
                </a:cubicBezTo>
                <a:cubicBezTo>
                  <a:pt x="8513675" y="1662078"/>
                  <a:pt x="8507898" y="1679491"/>
                  <a:pt x="8507898" y="1701927"/>
                </a:cubicBezTo>
                <a:cubicBezTo>
                  <a:pt x="8507898" y="1723609"/>
                  <a:pt x="8513612" y="1740457"/>
                  <a:pt x="8525039" y="1752470"/>
                </a:cubicBezTo>
                <a:cubicBezTo>
                  <a:pt x="8536466" y="1764483"/>
                  <a:pt x="8551933" y="1770490"/>
                  <a:pt x="8571438" y="1770490"/>
                </a:cubicBezTo>
                <a:cubicBezTo>
                  <a:pt x="8586926" y="1770490"/>
                  <a:pt x="8599651" y="1766723"/>
                  <a:pt x="8609613" y="1759188"/>
                </a:cubicBezTo>
                <a:cubicBezTo>
                  <a:pt x="8619575" y="1751654"/>
                  <a:pt x="8626398" y="1741064"/>
                  <a:pt x="8630081" y="1727418"/>
                </a:cubicBezTo>
                <a:lnTo>
                  <a:pt x="8606725" y="1724530"/>
                </a:lnTo>
                <a:cubicBezTo>
                  <a:pt x="8603292" y="1734074"/>
                  <a:pt x="8598646" y="1741022"/>
                  <a:pt x="8592786" y="1745375"/>
                </a:cubicBezTo>
                <a:cubicBezTo>
                  <a:pt x="8586926" y="1749728"/>
                  <a:pt x="8579852" y="1751905"/>
                  <a:pt x="8571564" y="1751905"/>
                </a:cubicBezTo>
                <a:cubicBezTo>
                  <a:pt x="8560430" y="1751905"/>
                  <a:pt x="8551137" y="1748012"/>
                  <a:pt x="8543687" y="1740227"/>
                </a:cubicBezTo>
                <a:cubicBezTo>
                  <a:pt x="8536236" y="1732441"/>
                  <a:pt x="8532092" y="1721223"/>
                  <a:pt x="8531255" y="1706573"/>
                </a:cubicBezTo>
                <a:lnTo>
                  <a:pt x="8630709" y="1706573"/>
                </a:lnTo>
                <a:cubicBezTo>
                  <a:pt x="8630793" y="1703894"/>
                  <a:pt x="8630835" y="1701885"/>
                  <a:pt x="8630835" y="1700546"/>
                </a:cubicBezTo>
                <a:cubicBezTo>
                  <a:pt x="8630835" y="1678528"/>
                  <a:pt x="8625184" y="1661450"/>
                  <a:pt x="8613882" y="1649311"/>
                </a:cubicBezTo>
                <a:cubicBezTo>
                  <a:pt x="8602581" y="1637173"/>
                  <a:pt x="8588014" y="1631103"/>
                  <a:pt x="8570183" y="1631103"/>
                </a:cubicBezTo>
                <a:close/>
                <a:moveTo>
                  <a:pt x="7921855" y="1631103"/>
                </a:moveTo>
                <a:cubicBezTo>
                  <a:pt x="7905363" y="1631103"/>
                  <a:pt x="7891382" y="1636042"/>
                  <a:pt x="7879913" y="1645921"/>
                </a:cubicBezTo>
                <a:cubicBezTo>
                  <a:pt x="7866184" y="1657808"/>
                  <a:pt x="7859319" y="1676100"/>
                  <a:pt x="7859319" y="1700797"/>
                </a:cubicBezTo>
                <a:cubicBezTo>
                  <a:pt x="7859319" y="1723316"/>
                  <a:pt x="7865075" y="1740562"/>
                  <a:pt x="7876586" y="1752533"/>
                </a:cubicBezTo>
                <a:cubicBezTo>
                  <a:pt x="7888097" y="1764504"/>
                  <a:pt x="7903186" y="1770490"/>
                  <a:pt x="7921855" y="1770490"/>
                </a:cubicBezTo>
                <a:cubicBezTo>
                  <a:pt x="7933491" y="1770490"/>
                  <a:pt x="7944228" y="1767769"/>
                  <a:pt x="7954065" y="1762328"/>
                </a:cubicBezTo>
                <a:cubicBezTo>
                  <a:pt x="7963901" y="1756886"/>
                  <a:pt x="7971394" y="1749247"/>
                  <a:pt x="7976542" y="1739410"/>
                </a:cubicBezTo>
                <a:cubicBezTo>
                  <a:pt x="7981691" y="1729574"/>
                  <a:pt x="7984265" y="1716075"/>
                  <a:pt x="7984265" y="1698913"/>
                </a:cubicBezTo>
                <a:cubicBezTo>
                  <a:pt x="7984265" y="1677733"/>
                  <a:pt x="7978447" y="1661136"/>
                  <a:pt x="7966810" y="1649123"/>
                </a:cubicBezTo>
                <a:cubicBezTo>
                  <a:pt x="7955174" y="1637110"/>
                  <a:pt x="7940189" y="1631103"/>
                  <a:pt x="7921855" y="1631103"/>
                </a:cubicBezTo>
                <a:close/>
                <a:moveTo>
                  <a:pt x="10810209" y="1602724"/>
                </a:moveTo>
                <a:cubicBezTo>
                  <a:pt x="10813055" y="1612686"/>
                  <a:pt x="10817408" y="1625410"/>
                  <a:pt x="10823269" y="1640898"/>
                </a:cubicBezTo>
                <a:lnTo>
                  <a:pt x="10842481" y="1691881"/>
                </a:lnTo>
                <a:lnTo>
                  <a:pt x="10780071" y="1691881"/>
                </a:lnTo>
                <a:lnTo>
                  <a:pt x="10800289" y="1637884"/>
                </a:lnTo>
                <a:cubicBezTo>
                  <a:pt x="10804558" y="1626248"/>
                  <a:pt x="10807865" y="1614527"/>
                  <a:pt x="10810209" y="1602724"/>
                </a:cubicBezTo>
                <a:close/>
                <a:moveTo>
                  <a:pt x="10797651" y="1583385"/>
                </a:moveTo>
                <a:lnTo>
                  <a:pt x="10726953" y="1767476"/>
                </a:lnTo>
                <a:lnTo>
                  <a:pt x="10752821" y="1767476"/>
                </a:lnTo>
                <a:lnTo>
                  <a:pt x="10773039" y="1711721"/>
                </a:lnTo>
                <a:lnTo>
                  <a:pt x="10850015" y="1711721"/>
                </a:lnTo>
                <a:lnTo>
                  <a:pt x="10871489" y="1767476"/>
                </a:lnTo>
                <a:lnTo>
                  <a:pt x="10899241" y="1767476"/>
                </a:lnTo>
                <a:lnTo>
                  <a:pt x="10823896" y="1583385"/>
                </a:lnTo>
                <a:close/>
                <a:moveTo>
                  <a:pt x="11276301" y="1580246"/>
                </a:moveTo>
                <a:cubicBezTo>
                  <a:pt x="11286515" y="1597826"/>
                  <a:pt x="11293253" y="1610384"/>
                  <a:pt x="11296519" y="1617918"/>
                </a:cubicBezTo>
                <a:cubicBezTo>
                  <a:pt x="11301625" y="1629471"/>
                  <a:pt x="11305601" y="1641526"/>
                  <a:pt x="11308448" y="1654083"/>
                </a:cubicBezTo>
                <a:cubicBezTo>
                  <a:pt x="11312048" y="1669571"/>
                  <a:pt x="11313847" y="1685184"/>
                  <a:pt x="11313847" y="1700922"/>
                </a:cubicBezTo>
                <a:cubicBezTo>
                  <a:pt x="11313847" y="1741189"/>
                  <a:pt x="11301332" y="1781415"/>
                  <a:pt x="11276301" y="1821598"/>
                </a:cubicBezTo>
                <a:lnTo>
                  <a:pt x="11292500" y="1821598"/>
                </a:lnTo>
                <a:cubicBezTo>
                  <a:pt x="11304890" y="1805860"/>
                  <a:pt x="11315417" y="1787442"/>
                  <a:pt x="11324082" y="1766346"/>
                </a:cubicBezTo>
                <a:cubicBezTo>
                  <a:pt x="11332747" y="1745250"/>
                  <a:pt x="11337079" y="1723400"/>
                  <a:pt x="11337079" y="1700797"/>
                </a:cubicBezTo>
                <a:cubicBezTo>
                  <a:pt x="11337079" y="1680872"/>
                  <a:pt x="11333856" y="1661785"/>
                  <a:pt x="11327409" y="1643535"/>
                </a:cubicBezTo>
                <a:cubicBezTo>
                  <a:pt x="11319875" y="1622355"/>
                  <a:pt x="11308239" y="1601259"/>
                  <a:pt x="11292500" y="1580246"/>
                </a:cubicBezTo>
                <a:close/>
                <a:moveTo>
                  <a:pt x="11169935" y="1580246"/>
                </a:moveTo>
                <a:cubicBezTo>
                  <a:pt x="11153695" y="1580246"/>
                  <a:pt x="11138814" y="1583950"/>
                  <a:pt x="11125294" y="1591359"/>
                </a:cubicBezTo>
                <a:cubicBezTo>
                  <a:pt x="11111774" y="1598768"/>
                  <a:pt x="11101351" y="1609609"/>
                  <a:pt x="11094027" y="1623883"/>
                </a:cubicBezTo>
                <a:cubicBezTo>
                  <a:pt x="11086701" y="1638156"/>
                  <a:pt x="11083039" y="1654878"/>
                  <a:pt x="11083039" y="1674049"/>
                </a:cubicBezTo>
                <a:cubicBezTo>
                  <a:pt x="11083039" y="1691630"/>
                  <a:pt x="11086283" y="1708080"/>
                  <a:pt x="11092771" y="1723400"/>
                </a:cubicBezTo>
                <a:cubicBezTo>
                  <a:pt x="11099259" y="1738720"/>
                  <a:pt x="11108719" y="1750419"/>
                  <a:pt x="11121150" y="1758498"/>
                </a:cubicBezTo>
                <a:cubicBezTo>
                  <a:pt x="11133582" y="1766576"/>
                  <a:pt x="11149718" y="1770616"/>
                  <a:pt x="11169559" y="1770616"/>
                </a:cubicBezTo>
                <a:cubicBezTo>
                  <a:pt x="11188730" y="1770616"/>
                  <a:pt x="11204949" y="1765362"/>
                  <a:pt x="11218219" y="1754856"/>
                </a:cubicBezTo>
                <a:cubicBezTo>
                  <a:pt x="11231487" y="1744350"/>
                  <a:pt x="11240675" y="1729092"/>
                  <a:pt x="11245782" y="1709084"/>
                </a:cubicBezTo>
                <a:lnTo>
                  <a:pt x="11221421" y="1702931"/>
                </a:lnTo>
                <a:cubicBezTo>
                  <a:pt x="11218072" y="1718419"/>
                  <a:pt x="11211668" y="1730097"/>
                  <a:pt x="11202208" y="1737966"/>
                </a:cubicBezTo>
                <a:cubicBezTo>
                  <a:pt x="11192748" y="1745836"/>
                  <a:pt x="11181195" y="1749770"/>
                  <a:pt x="11167549" y="1749770"/>
                </a:cubicBezTo>
                <a:cubicBezTo>
                  <a:pt x="11156332" y="1749770"/>
                  <a:pt x="11145909" y="1746882"/>
                  <a:pt x="11136282" y="1741106"/>
                </a:cubicBezTo>
                <a:cubicBezTo>
                  <a:pt x="11126655" y="1735329"/>
                  <a:pt x="11119559" y="1726602"/>
                  <a:pt x="11114997" y="1714924"/>
                </a:cubicBezTo>
                <a:cubicBezTo>
                  <a:pt x="11110435" y="1703245"/>
                  <a:pt x="11108153" y="1689579"/>
                  <a:pt x="11108153" y="1673924"/>
                </a:cubicBezTo>
                <a:cubicBezTo>
                  <a:pt x="11108153" y="1661785"/>
                  <a:pt x="11110079" y="1650002"/>
                  <a:pt x="11113929" y="1638575"/>
                </a:cubicBezTo>
                <a:cubicBezTo>
                  <a:pt x="11117781" y="1627148"/>
                  <a:pt x="11124457" y="1618043"/>
                  <a:pt x="11133959" y="1611262"/>
                </a:cubicBezTo>
                <a:cubicBezTo>
                  <a:pt x="11143461" y="1604482"/>
                  <a:pt x="11155285" y="1601091"/>
                  <a:pt x="11169433" y="1601091"/>
                </a:cubicBezTo>
                <a:cubicBezTo>
                  <a:pt x="11181739" y="1601091"/>
                  <a:pt x="11191953" y="1604147"/>
                  <a:pt x="11200073" y="1610258"/>
                </a:cubicBezTo>
                <a:cubicBezTo>
                  <a:pt x="11208193" y="1616369"/>
                  <a:pt x="11214389" y="1626122"/>
                  <a:pt x="11218658" y="1639517"/>
                </a:cubicBezTo>
                <a:lnTo>
                  <a:pt x="11242643" y="1633866"/>
                </a:lnTo>
                <a:cubicBezTo>
                  <a:pt x="11237703" y="1616871"/>
                  <a:pt x="11228955" y="1603686"/>
                  <a:pt x="11216398" y="1594310"/>
                </a:cubicBezTo>
                <a:cubicBezTo>
                  <a:pt x="11203841" y="1584934"/>
                  <a:pt x="11188353" y="1580246"/>
                  <a:pt x="11169935" y="1580246"/>
                </a:cubicBezTo>
                <a:close/>
                <a:moveTo>
                  <a:pt x="10974897" y="1580246"/>
                </a:moveTo>
                <a:cubicBezTo>
                  <a:pt x="10955809" y="1580246"/>
                  <a:pt x="10939841" y="1584976"/>
                  <a:pt x="10926990" y="1594436"/>
                </a:cubicBezTo>
                <a:cubicBezTo>
                  <a:pt x="10914139" y="1603896"/>
                  <a:pt x="10905454" y="1617039"/>
                  <a:pt x="10900933" y="1633866"/>
                </a:cubicBezTo>
                <a:lnTo>
                  <a:pt x="10924793" y="1640144"/>
                </a:lnTo>
                <a:cubicBezTo>
                  <a:pt x="10931741" y="1614444"/>
                  <a:pt x="10948484" y="1601593"/>
                  <a:pt x="10975022" y="1601593"/>
                </a:cubicBezTo>
                <a:cubicBezTo>
                  <a:pt x="10992937" y="1601593"/>
                  <a:pt x="11006981" y="1606993"/>
                  <a:pt x="11017152" y="1617792"/>
                </a:cubicBezTo>
                <a:cubicBezTo>
                  <a:pt x="11027323" y="1628592"/>
                  <a:pt x="11032911" y="1643200"/>
                  <a:pt x="11033916" y="1661618"/>
                </a:cubicBezTo>
                <a:lnTo>
                  <a:pt x="10966483" y="1661618"/>
                </a:lnTo>
                <a:lnTo>
                  <a:pt x="10966483" y="1683342"/>
                </a:lnTo>
                <a:lnTo>
                  <a:pt x="11034921" y="1683342"/>
                </a:lnTo>
                <a:cubicBezTo>
                  <a:pt x="11033999" y="1704020"/>
                  <a:pt x="11028265" y="1720323"/>
                  <a:pt x="11017717" y="1732253"/>
                </a:cubicBezTo>
                <a:cubicBezTo>
                  <a:pt x="11007169" y="1744182"/>
                  <a:pt x="10993649" y="1750147"/>
                  <a:pt x="10977157" y="1750147"/>
                </a:cubicBezTo>
                <a:cubicBezTo>
                  <a:pt x="10947856" y="1750147"/>
                  <a:pt x="10929481" y="1734576"/>
                  <a:pt x="10922030" y="1703434"/>
                </a:cubicBezTo>
                <a:lnTo>
                  <a:pt x="10898547" y="1709587"/>
                </a:lnTo>
                <a:cubicBezTo>
                  <a:pt x="10909179" y="1750273"/>
                  <a:pt x="10934797" y="1770616"/>
                  <a:pt x="10975399" y="1770616"/>
                </a:cubicBezTo>
                <a:cubicBezTo>
                  <a:pt x="11004448" y="1770616"/>
                  <a:pt x="11026067" y="1761260"/>
                  <a:pt x="11040257" y="1742550"/>
                </a:cubicBezTo>
                <a:cubicBezTo>
                  <a:pt x="11054447" y="1723839"/>
                  <a:pt x="11061082" y="1700797"/>
                  <a:pt x="11060161" y="1673421"/>
                </a:cubicBezTo>
                <a:cubicBezTo>
                  <a:pt x="11060161" y="1656678"/>
                  <a:pt x="11057001" y="1641400"/>
                  <a:pt x="11050680" y="1627587"/>
                </a:cubicBezTo>
                <a:cubicBezTo>
                  <a:pt x="11044359" y="1613774"/>
                  <a:pt x="11034669" y="1602431"/>
                  <a:pt x="11021610" y="1593557"/>
                </a:cubicBezTo>
                <a:cubicBezTo>
                  <a:pt x="11008550" y="1584683"/>
                  <a:pt x="10992979" y="1580246"/>
                  <a:pt x="10974897" y="1580246"/>
                </a:cubicBezTo>
                <a:close/>
                <a:moveTo>
                  <a:pt x="10701755" y="1580246"/>
                </a:moveTo>
                <a:cubicBezTo>
                  <a:pt x="10686016" y="1601259"/>
                  <a:pt x="10674380" y="1622355"/>
                  <a:pt x="10666845" y="1643535"/>
                </a:cubicBezTo>
                <a:cubicBezTo>
                  <a:pt x="10660399" y="1661785"/>
                  <a:pt x="10657176" y="1680872"/>
                  <a:pt x="10657176" y="1700797"/>
                </a:cubicBezTo>
                <a:cubicBezTo>
                  <a:pt x="10657176" y="1723400"/>
                  <a:pt x="10661487" y="1745250"/>
                  <a:pt x="10670110" y="1766346"/>
                </a:cubicBezTo>
                <a:cubicBezTo>
                  <a:pt x="10678733" y="1787442"/>
                  <a:pt x="10689281" y="1805860"/>
                  <a:pt x="10701755" y="1821598"/>
                </a:cubicBezTo>
                <a:lnTo>
                  <a:pt x="10717954" y="1821598"/>
                </a:lnTo>
                <a:cubicBezTo>
                  <a:pt x="10692923" y="1781415"/>
                  <a:pt x="10680407" y="1741189"/>
                  <a:pt x="10680407" y="1700922"/>
                </a:cubicBezTo>
                <a:cubicBezTo>
                  <a:pt x="10680407" y="1685100"/>
                  <a:pt x="10682207" y="1669361"/>
                  <a:pt x="10685807" y="1653707"/>
                </a:cubicBezTo>
                <a:cubicBezTo>
                  <a:pt x="10688737" y="1641149"/>
                  <a:pt x="10692755" y="1629094"/>
                  <a:pt x="10697862" y="1617541"/>
                </a:cubicBezTo>
                <a:cubicBezTo>
                  <a:pt x="10701127" y="1610091"/>
                  <a:pt x="10707824" y="1597659"/>
                  <a:pt x="10717954" y="1580246"/>
                </a:cubicBezTo>
                <a:close/>
                <a:moveTo>
                  <a:pt x="0" y="0"/>
                </a:moveTo>
                <a:lnTo>
                  <a:pt x="11994037" y="0"/>
                </a:lnTo>
                <a:lnTo>
                  <a:pt x="1199403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8491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570B5-CA5D-4822-B4B4-0ADF79A18DEB}"/>
              </a:ext>
            </a:extLst>
          </p:cNvPr>
          <p:cNvSpPr txBox="1"/>
          <p:nvPr/>
        </p:nvSpPr>
        <p:spPr>
          <a:xfrm>
            <a:off x="7508452" y="1281202"/>
            <a:ext cx="45107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</a:rPr>
              <a:t>Основной опасностью при работе АЭС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5686936" y="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15710" y="0"/>
            <a:ext cx="567122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5302464" y="67637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522456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15710" y="0"/>
            <a:ext cx="567122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5302464" y="67637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CC0618-80C9-4C38-8973-B714CCF189A6}"/>
              </a:ext>
            </a:extLst>
          </p:cNvPr>
          <p:cNvSpPr txBox="1"/>
          <p:nvPr/>
        </p:nvSpPr>
        <p:spPr>
          <a:xfrm>
            <a:off x="6786618" y="803629"/>
            <a:ext cx="42458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является загрязнение окружающей среды радиоактивными отходами и тепловое загрязнение водоемов, вода из которых используется для охлаждения ядерного реактора и других агрегатов АЭС..</a:t>
            </a:r>
          </a:p>
        </p:txBody>
      </p:sp>
    </p:spTree>
    <p:extLst>
      <p:ext uri="{BB962C8B-B14F-4D97-AF65-F5344CB8AC3E}">
        <p14:creationId xmlns:p14="http://schemas.microsoft.com/office/powerpoint/2010/main" val="4138287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0" y="23560"/>
            <a:ext cx="111879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847917-EBCA-471A-91BA-CC13A9763041}"/>
              </a:ext>
            </a:extLst>
          </p:cNvPr>
          <p:cNvSpPr txBox="1"/>
          <p:nvPr/>
        </p:nvSpPr>
        <p:spPr>
          <a:xfrm>
            <a:off x="351144" y="414771"/>
            <a:ext cx="1018364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При проектировании и строительстве АЭС необходимо учитывать сейсмическую опасность в регионе, плотность населения, характеристику грунтовых слоев, вероятность наводнений, наличие достаточного количества воды для охлаждения реактора и другие условия. Очевидные преимущества АЭС: при сжигании 1 г ядерного топлива выделяется в 3106 раз больше теплоты, чем при сжигании 1 г угля; для работы АЭС мощностью в 1 млн. </a:t>
            </a:r>
            <a:r>
              <a:rPr lang="ru-RU" sz="3200" dirty="0" err="1">
                <a:solidFill>
                  <a:schemeClr val="bg1">
                    <a:lumMod val="95000"/>
                  </a:schemeClr>
                </a:solidFill>
              </a:rPr>
              <a:t>кВатт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 в течение 3-х лет нужно 2 вагона ядерного топлива, а для ТЭС с аналогичной мощностью — 300 000 вагонов угля.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73575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570B5-CA5D-4822-B4B4-0ADF79A18DEB}"/>
              </a:ext>
            </a:extLst>
          </p:cNvPr>
          <p:cNvSpPr txBox="1"/>
          <p:nvPr/>
        </p:nvSpPr>
        <p:spPr>
          <a:xfrm>
            <a:off x="7508452" y="1281202"/>
            <a:ext cx="45107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</a:rPr>
              <a:t>Возможные варианты решения проблем энергетики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5686936" y="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15710" y="0"/>
            <a:ext cx="567122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5302464" y="67637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-1" y="0"/>
            <a:ext cx="524413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4687367" y="138809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65560" y="0"/>
            <a:ext cx="468217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-107264" y="0"/>
            <a:ext cx="4416386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1944314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15710" y="0"/>
            <a:ext cx="567122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5302464" y="67637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-1" y="0"/>
            <a:ext cx="524413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4687367" y="138809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-47527" y="0"/>
            <a:ext cx="47952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CC0618-80C9-4C38-8973-B714CCF189A6}"/>
              </a:ext>
            </a:extLst>
          </p:cNvPr>
          <p:cNvSpPr txBox="1"/>
          <p:nvPr/>
        </p:nvSpPr>
        <p:spPr>
          <a:xfrm>
            <a:off x="6505066" y="729264"/>
            <a:ext cx="443075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Несомненно, в ближайшей перспективе энергетическая область будет планомерно развиваться и преобладающей останется тепловая электроэнергетика. Существует большая вероятность повышения доли угля и прочих разновидностей топлива в производстве энергии. Негативное влияние энергетики на жизнедеятельность требуется снижать. И для этой цели уже разработано несколько способов решения проблемы. Все способы базируются на модернизации технологий подготовки топлива и извлечения опасных отходов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854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-1" y="0"/>
            <a:ext cx="524413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4687367" y="138809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-2" y="0"/>
            <a:ext cx="4747732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847917-EBCA-471A-91BA-CC13A9763041}"/>
              </a:ext>
            </a:extLst>
          </p:cNvPr>
          <p:cNvSpPr txBox="1"/>
          <p:nvPr/>
        </p:nvSpPr>
        <p:spPr>
          <a:xfrm>
            <a:off x="5988623" y="636404"/>
            <a:ext cx="46808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Использовать усовершенствованное очистное оборудование. В данное время на большинстве ТЭС улавливаются твердые выбросы при помощи установки фильтров. При этом наиболее вредные загрязнители улавливаются в небольшом количестве. Сократить поступление соединений серы в атмосферный воздух путем предварительной десульфурации наиболее часто используемых разновидностей топлива. Химические или физические методики позволят извлечь из топливных ресурсов свыше половины серы до начала их сжигания.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47274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-94268" y="0"/>
            <a:ext cx="4841998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B38D72-F8BD-4ED2-B50F-FA4C4D92415E}"/>
              </a:ext>
            </a:extLst>
          </p:cNvPr>
          <p:cNvSpPr txBox="1"/>
          <p:nvPr/>
        </p:nvSpPr>
        <p:spPr>
          <a:xfrm>
            <a:off x="5853809" y="1376312"/>
            <a:ext cx="45602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Реальная перспектива сокращения негативного воздействия энергетики и уменьшения выбросов связана с простой экономией. Экономить электроэнергию в быту возможно путем улучшения изоляционных характеристик домов. Добиться высокой экономии энергии позволит смена электрических ламп с КПД не более 5% флуоресцентными. Заметно повысить КПД топлива и снизить негативный эффект энергетики можно посредством использования топливных ресурсов вместо ТЭС на ТЭЦ.</a:t>
            </a:r>
          </a:p>
        </p:txBody>
      </p:sp>
    </p:spTree>
    <p:extLst>
      <p:ext uri="{BB962C8B-B14F-4D97-AF65-F5344CB8AC3E}">
        <p14:creationId xmlns:p14="http://schemas.microsoft.com/office/powerpoint/2010/main" val="1883902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36EBA9-BB1B-4882-BA0D-F3D0516F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6F1286E3-BA81-4C4B-AFAF-9178BE03A8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423314" y="5429840"/>
                </a:moveTo>
                <a:lnTo>
                  <a:pt x="6423314" y="5465117"/>
                </a:lnTo>
                <a:lnTo>
                  <a:pt x="6458591" y="5465117"/>
                </a:lnTo>
                <a:lnTo>
                  <a:pt x="6458591" y="5429840"/>
                </a:lnTo>
                <a:close/>
                <a:moveTo>
                  <a:pt x="6292811" y="5302499"/>
                </a:moveTo>
                <a:cubicBezTo>
                  <a:pt x="6306118" y="5302499"/>
                  <a:pt x="6317561" y="5308293"/>
                  <a:pt x="6327141" y="5319879"/>
                </a:cubicBezTo>
                <a:cubicBezTo>
                  <a:pt x="6336720" y="5331466"/>
                  <a:pt x="6341510" y="5348904"/>
                  <a:pt x="6341510" y="5372192"/>
                </a:cubicBezTo>
                <a:cubicBezTo>
                  <a:pt x="6341510" y="5396628"/>
                  <a:pt x="6336606" y="5414668"/>
                  <a:pt x="6326797" y="5426313"/>
                </a:cubicBezTo>
                <a:cubicBezTo>
                  <a:pt x="6316988" y="5437957"/>
                  <a:pt x="6305201" y="5443779"/>
                  <a:pt x="6291434" y="5443779"/>
                </a:cubicBezTo>
                <a:cubicBezTo>
                  <a:pt x="6277896" y="5443779"/>
                  <a:pt x="6266367" y="5438158"/>
                  <a:pt x="6256845" y="5426915"/>
                </a:cubicBezTo>
                <a:cubicBezTo>
                  <a:pt x="6247323" y="5415672"/>
                  <a:pt x="6242562" y="5398292"/>
                  <a:pt x="6242562" y="5374774"/>
                </a:cubicBezTo>
                <a:cubicBezTo>
                  <a:pt x="6242562" y="5351256"/>
                  <a:pt x="6247639" y="5333331"/>
                  <a:pt x="6257792" y="5320998"/>
                </a:cubicBezTo>
                <a:cubicBezTo>
                  <a:pt x="6267945" y="5308666"/>
                  <a:pt x="6279617" y="5302499"/>
                  <a:pt x="6292811" y="5302499"/>
                </a:cubicBezTo>
                <a:close/>
                <a:moveTo>
                  <a:pt x="6024185" y="5282365"/>
                </a:moveTo>
                <a:lnTo>
                  <a:pt x="6024185" y="5465117"/>
                </a:lnTo>
                <a:lnTo>
                  <a:pt x="6055160" y="5465117"/>
                </a:lnTo>
                <a:lnTo>
                  <a:pt x="6055160" y="5308006"/>
                </a:lnTo>
                <a:lnTo>
                  <a:pt x="6137415" y="5308006"/>
                </a:lnTo>
                <a:lnTo>
                  <a:pt x="6137415" y="5465117"/>
                </a:lnTo>
                <a:lnTo>
                  <a:pt x="6168390" y="5465117"/>
                </a:lnTo>
                <a:lnTo>
                  <a:pt x="6168390" y="5282365"/>
                </a:lnTo>
                <a:close/>
                <a:moveTo>
                  <a:pt x="5728739" y="5282365"/>
                </a:moveTo>
                <a:lnTo>
                  <a:pt x="5728739" y="5465117"/>
                </a:lnTo>
                <a:lnTo>
                  <a:pt x="5762122" y="5465117"/>
                </a:lnTo>
                <a:lnTo>
                  <a:pt x="5847991" y="5326591"/>
                </a:lnTo>
                <a:lnTo>
                  <a:pt x="5847991" y="5465117"/>
                </a:lnTo>
                <a:lnTo>
                  <a:pt x="5878966" y="5465117"/>
                </a:lnTo>
                <a:lnTo>
                  <a:pt x="5878966" y="5282365"/>
                </a:lnTo>
                <a:lnTo>
                  <a:pt x="5845582" y="5282365"/>
                </a:lnTo>
                <a:lnTo>
                  <a:pt x="5759713" y="5421752"/>
                </a:lnTo>
                <a:lnTo>
                  <a:pt x="5759713" y="5282365"/>
                </a:lnTo>
                <a:close/>
                <a:moveTo>
                  <a:pt x="6295736" y="5278235"/>
                </a:moveTo>
                <a:cubicBezTo>
                  <a:pt x="6283805" y="5278235"/>
                  <a:pt x="6273652" y="5280559"/>
                  <a:pt x="6265277" y="5285205"/>
                </a:cubicBezTo>
                <a:cubicBezTo>
                  <a:pt x="6256902" y="5289851"/>
                  <a:pt x="6249388" y="5296820"/>
                  <a:pt x="6242735" y="5306113"/>
                </a:cubicBezTo>
                <a:lnTo>
                  <a:pt x="6242735" y="5282365"/>
                </a:lnTo>
                <a:lnTo>
                  <a:pt x="6214513" y="5282365"/>
                </a:lnTo>
                <a:lnTo>
                  <a:pt x="6214513" y="5535155"/>
                </a:lnTo>
                <a:lnTo>
                  <a:pt x="6245488" y="5535155"/>
                </a:lnTo>
                <a:lnTo>
                  <a:pt x="6245488" y="5446188"/>
                </a:lnTo>
                <a:cubicBezTo>
                  <a:pt x="6250765" y="5452842"/>
                  <a:pt x="6257505" y="5458349"/>
                  <a:pt x="6265708" y="5462708"/>
                </a:cubicBezTo>
                <a:cubicBezTo>
                  <a:pt x="6273910" y="5467068"/>
                  <a:pt x="6283174" y="5469247"/>
                  <a:pt x="6293499" y="5469247"/>
                </a:cubicBezTo>
                <a:cubicBezTo>
                  <a:pt x="6307610" y="5469247"/>
                  <a:pt x="6321061" y="5465261"/>
                  <a:pt x="6333852" y="5457287"/>
                </a:cubicBezTo>
                <a:cubicBezTo>
                  <a:pt x="6346643" y="5449314"/>
                  <a:pt x="6356395" y="5437842"/>
                  <a:pt x="6363106" y="5422871"/>
                </a:cubicBezTo>
                <a:cubicBezTo>
                  <a:pt x="6369818" y="5407900"/>
                  <a:pt x="6373173" y="5391064"/>
                  <a:pt x="6373173" y="5372365"/>
                </a:cubicBezTo>
                <a:cubicBezTo>
                  <a:pt x="6373173" y="5354927"/>
                  <a:pt x="6370133" y="5338894"/>
                  <a:pt x="6364053" y="5324267"/>
                </a:cubicBezTo>
                <a:cubicBezTo>
                  <a:pt x="6357972" y="5309640"/>
                  <a:pt x="6348966" y="5298312"/>
                  <a:pt x="6337036" y="5290281"/>
                </a:cubicBezTo>
                <a:cubicBezTo>
                  <a:pt x="6325105" y="5282251"/>
                  <a:pt x="6311338" y="5278235"/>
                  <a:pt x="6295736" y="5278235"/>
                </a:cubicBezTo>
                <a:close/>
                <a:moveTo>
                  <a:pt x="7413226" y="5001215"/>
                </a:moveTo>
                <a:lnTo>
                  <a:pt x="7413226" y="5036492"/>
                </a:lnTo>
                <a:lnTo>
                  <a:pt x="7430779" y="5036492"/>
                </a:lnTo>
                <a:cubicBezTo>
                  <a:pt x="7430435" y="5046932"/>
                  <a:pt x="7428714" y="5054934"/>
                  <a:pt x="7425616" y="5060498"/>
                </a:cubicBezTo>
                <a:cubicBezTo>
                  <a:pt x="7422519" y="5066062"/>
                  <a:pt x="7417701" y="5070278"/>
                  <a:pt x="7411162" y="5073146"/>
                </a:cubicBezTo>
                <a:lnTo>
                  <a:pt x="7419766" y="5086396"/>
                </a:lnTo>
                <a:cubicBezTo>
                  <a:pt x="7429746" y="5082037"/>
                  <a:pt x="7437031" y="5075870"/>
                  <a:pt x="7441620" y="5067897"/>
                </a:cubicBezTo>
                <a:cubicBezTo>
                  <a:pt x="7446208" y="5059924"/>
                  <a:pt x="7448503" y="5049456"/>
                  <a:pt x="7448503" y="5036492"/>
                </a:cubicBezTo>
                <a:lnTo>
                  <a:pt x="7448503" y="5001215"/>
                </a:lnTo>
                <a:close/>
                <a:moveTo>
                  <a:pt x="6270226" y="5001215"/>
                </a:moveTo>
                <a:lnTo>
                  <a:pt x="6270226" y="5036492"/>
                </a:lnTo>
                <a:lnTo>
                  <a:pt x="6287778" y="5036492"/>
                </a:lnTo>
                <a:cubicBezTo>
                  <a:pt x="6287434" y="5046932"/>
                  <a:pt x="6285713" y="5054934"/>
                  <a:pt x="6282616" y="5060498"/>
                </a:cubicBezTo>
                <a:cubicBezTo>
                  <a:pt x="6279518" y="5066062"/>
                  <a:pt x="6274700" y="5070278"/>
                  <a:pt x="6268161" y="5073146"/>
                </a:cubicBezTo>
                <a:lnTo>
                  <a:pt x="6276765" y="5086396"/>
                </a:lnTo>
                <a:cubicBezTo>
                  <a:pt x="6286746" y="5082037"/>
                  <a:pt x="6294031" y="5075870"/>
                  <a:pt x="6298620" y="5067897"/>
                </a:cubicBezTo>
                <a:cubicBezTo>
                  <a:pt x="6303208" y="5059924"/>
                  <a:pt x="6305503" y="5049456"/>
                  <a:pt x="6305503" y="5036492"/>
                </a:cubicBezTo>
                <a:lnTo>
                  <a:pt x="6305503" y="5001215"/>
                </a:lnTo>
                <a:close/>
                <a:moveTo>
                  <a:pt x="10741460" y="4956129"/>
                </a:moveTo>
                <a:lnTo>
                  <a:pt x="10778974" y="4956129"/>
                </a:lnTo>
                <a:cubicBezTo>
                  <a:pt x="10792396" y="4956129"/>
                  <a:pt x="10802148" y="4956789"/>
                  <a:pt x="10808228" y="4958108"/>
                </a:cubicBezTo>
                <a:cubicBezTo>
                  <a:pt x="10814308" y="4959428"/>
                  <a:pt x="10819241" y="4962583"/>
                  <a:pt x="10823027" y="4967573"/>
                </a:cubicBezTo>
                <a:cubicBezTo>
                  <a:pt x="10826813" y="4972563"/>
                  <a:pt x="10828706" y="4977984"/>
                  <a:pt x="10828706" y="4983835"/>
                </a:cubicBezTo>
                <a:cubicBezTo>
                  <a:pt x="10828361" y="4993816"/>
                  <a:pt x="10824920" y="5000842"/>
                  <a:pt x="10818381" y="5004915"/>
                </a:cubicBezTo>
                <a:cubicBezTo>
                  <a:pt x="10811841" y="5008988"/>
                  <a:pt x="10799796" y="5011024"/>
                  <a:pt x="10782243" y="5011024"/>
                </a:cubicBezTo>
                <a:lnTo>
                  <a:pt x="10741460" y="5011024"/>
                </a:lnTo>
                <a:close/>
                <a:moveTo>
                  <a:pt x="10350935" y="4956129"/>
                </a:moveTo>
                <a:lnTo>
                  <a:pt x="10388449" y="4956129"/>
                </a:lnTo>
                <a:cubicBezTo>
                  <a:pt x="10401871" y="4956129"/>
                  <a:pt x="10411623" y="4956789"/>
                  <a:pt x="10417703" y="4958108"/>
                </a:cubicBezTo>
                <a:cubicBezTo>
                  <a:pt x="10423783" y="4959428"/>
                  <a:pt x="10428716" y="4962583"/>
                  <a:pt x="10432502" y="4967573"/>
                </a:cubicBezTo>
                <a:cubicBezTo>
                  <a:pt x="10436288" y="4972563"/>
                  <a:pt x="10438181" y="4977984"/>
                  <a:pt x="10438181" y="4983835"/>
                </a:cubicBezTo>
                <a:cubicBezTo>
                  <a:pt x="10437836" y="4993816"/>
                  <a:pt x="10434395" y="5000842"/>
                  <a:pt x="10427856" y="5004915"/>
                </a:cubicBezTo>
                <a:cubicBezTo>
                  <a:pt x="10421316" y="5008988"/>
                  <a:pt x="10409271" y="5011024"/>
                  <a:pt x="10391718" y="5011024"/>
                </a:cubicBezTo>
                <a:lnTo>
                  <a:pt x="10350935" y="5011024"/>
                </a:lnTo>
                <a:close/>
                <a:moveTo>
                  <a:pt x="9026959" y="4956129"/>
                </a:moveTo>
                <a:lnTo>
                  <a:pt x="9064473" y="4956129"/>
                </a:lnTo>
                <a:cubicBezTo>
                  <a:pt x="9077896" y="4956129"/>
                  <a:pt x="9087648" y="4956789"/>
                  <a:pt x="9093727" y="4958108"/>
                </a:cubicBezTo>
                <a:cubicBezTo>
                  <a:pt x="9099808" y="4959428"/>
                  <a:pt x="9104740" y="4962583"/>
                  <a:pt x="9108526" y="4967573"/>
                </a:cubicBezTo>
                <a:cubicBezTo>
                  <a:pt x="9112312" y="4972563"/>
                  <a:pt x="9114205" y="4977984"/>
                  <a:pt x="9114205" y="4983835"/>
                </a:cubicBezTo>
                <a:cubicBezTo>
                  <a:pt x="9113861" y="4993816"/>
                  <a:pt x="9110419" y="5000842"/>
                  <a:pt x="9103880" y="5004915"/>
                </a:cubicBezTo>
                <a:cubicBezTo>
                  <a:pt x="9097341" y="5008988"/>
                  <a:pt x="9085295" y="5011024"/>
                  <a:pt x="9067742" y="5011024"/>
                </a:cubicBezTo>
                <a:lnTo>
                  <a:pt x="9026959" y="5011024"/>
                </a:lnTo>
                <a:close/>
                <a:moveTo>
                  <a:pt x="8636434" y="4956129"/>
                </a:moveTo>
                <a:lnTo>
                  <a:pt x="8673948" y="4956129"/>
                </a:lnTo>
                <a:cubicBezTo>
                  <a:pt x="8687371" y="4956129"/>
                  <a:pt x="8697122" y="4956789"/>
                  <a:pt x="8703202" y="4958108"/>
                </a:cubicBezTo>
                <a:cubicBezTo>
                  <a:pt x="8709283" y="4959428"/>
                  <a:pt x="8714216" y="4962583"/>
                  <a:pt x="8718002" y="4967573"/>
                </a:cubicBezTo>
                <a:cubicBezTo>
                  <a:pt x="8721788" y="4972563"/>
                  <a:pt x="8723680" y="4977984"/>
                  <a:pt x="8723680" y="4983835"/>
                </a:cubicBezTo>
                <a:cubicBezTo>
                  <a:pt x="8723336" y="4993816"/>
                  <a:pt x="8719894" y="5000842"/>
                  <a:pt x="8713356" y="5004915"/>
                </a:cubicBezTo>
                <a:cubicBezTo>
                  <a:pt x="8706816" y="5008988"/>
                  <a:pt x="8694770" y="5011024"/>
                  <a:pt x="8677218" y="5011024"/>
                </a:cubicBezTo>
                <a:lnTo>
                  <a:pt x="8636434" y="5011024"/>
                </a:lnTo>
                <a:close/>
                <a:moveTo>
                  <a:pt x="6512360" y="4956129"/>
                </a:moveTo>
                <a:lnTo>
                  <a:pt x="6549874" y="4956129"/>
                </a:lnTo>
                <a:cubicBezTo>
                  <a:pt x="6563296" y="4956129"/>
                  <a:pt x="6573048" y="4956789"/>
                  <a:pt x="6579128" y="4958108"/>
                </a:cubicBezTo>
                <a:cubicBezTo>
                  <a:pt x="6585208" y="4959428"/>
                  <a:pt x="6590141" y="4962583"/>
                  <a:pt x="6593927" y="4967573"/>
                </a:cubicBezTo>
                <a:cubicBezTo>
                  <a:pt x="6597713" y="4972563"/>
                  <a:pt x="6599606" y="4977984"/>
                  <a:pt x="6599606" y="4983835"/>
                </a:cubicBezTo>
                <a:cubicBezTo>
                  <a:pt x="6599262" y="4993816"/>
                  <a:pt x="6595820" y="5000842"/>
                  <a:pt x="6589281" y="5004915"/>
                </a:cubicBezTo>
                <a:cubicBezTo>
                  <a:pt x="6582742" y="5008988"/>
                  <a:pt x="6570696" y="5011024"/>
                  <a:pt x="6553144" y="5011024"/>
                </a:cubicBezTo>
                <a:lnTo>
                  <a:pt x="6512360" y="5011024"/>
                </a:lnTo>
                <a:close/>
                <a:moveTo>
                  <a:pt x="7331310" y="4944772"/>
                </a:moveTo>
                <a:lnTo>
                  <a:pt x="7331310" y="4956129"/>
                </a:lnTo>
                <a:cubicBezTo>
                  <a:pt x="7331310" y="4969782"/>
                  <a:pt x="7329647" y="4980106"/>
                  <a:pt x="7326320" y="4987104"/>
                </a:cubicBezTo>
                <a:cubicBezTo>
                  <a:pt x="7321960" y="4996167"/>
                  <a:pt x="7315134" y="5003309"/>
                  <a:pt x="7305842" y="5008529"/>
                </a:cubicBezTo>
                <a:cubicBezTo>
                  <a:pt x="7296549" y="5013749"/>
                  <a:pt x="7285938" y="5016358"/>
                  <a:pt x="7274007" y="5016358"/>
                </a:cubicBezTo>
                <a:cubicBezTo>
                  <a:pt x="7261961" y="5016358"/>
                  <a:pt x="7252812" y="5013605"/>
                  <a:pt x="7246559" y="5008098"/>
                </a:cubicBezTo>
                <a:cubicBezTo>
                  <a:pt x="7240307" y="5002592"/>
                  <a:pt x="7237181" y="4995708"/>
                  <a:pt x="7237181" y="4987448"/>
                </a:cubicBezTo>
                <a:cubicBezTo>
                  <a:pt x="7237181" y="4982057"/>
                  <a:pt x="7238615" y="4977152"/>
                  <a:pt x="7241483" y="4972735"/>
                </a:cubicBezTo>
                <a:cubicBezTo>
                  <a:pt x="7244351" y="4968319"/>
                  <a:pt x="7248424" y="4964963"/>
                  <a:pt x="7253701" y="4962669"/>
                </a:cubicBezTo>
                <a:cubicBezTo>
                  <a:pt x="7258978" y="4960374"/>
                  <a:pt x="7267984" y="4958309"/>
                  <a:pt x="7280718" y="4956474"/>
                </a:cubicBezTo>
                <a:cubicBezTo>
                  <a:pt x="7303203" y="4953262"/>
                  <a:pt x="7320067" y="4949361"/>
                  <a:pt x="7331310" y="4944772"/>
                </a:cubicBezTo>
                <a:close/>
                <a:moveTo>
                  <a:pt x="6188310" y="4944772"/>
                </a:moveTo>
                <a:lnTo>
                  <a:pt x="6188310" y="4956129"/>
                </a:lnTo>
                <a:cubicBezTo>
                  <a:pt x="6188310" y="4969782"/>
                  <a:pt x="6186647" y="4980106"/>
                  <a:pt x="6183320" y="4987104"/>
                </a:cubicBezTo>
                <a:cubicBezTo>
                  <a:pt x="6178960" y="4996167"/>
                  <a:pt x="6172134" y="5003309"/>
                  <a:pt x="6162842" y="5008529"/>
                </a:cubicBezTo>
                <a:cubicBezTo>
                  <a:pt x="6153549" y="5013749"/>
                  <a:pt x="6142938" y="5016358"/>
                  <a:pt x="6131007" y="5016358"/>
                </a:cubicBezTo>
                <a:cubicBezTo>
                  <a:pt x="6118961" y="5016358"/>
                  <a:pt x="6109812" y="5013605"/>
                  <a:pt x="6103559" y="5008098"/>
                </a:cubicBezTo>
                <a:cubicBezTo>
                  <a:pt x="6097307" y="5002592"/>
                  <a:pt x="6094181" y="4995708"/>
                  <a:pt x="6094181" y="4987448"/>
                </a:cubicBezTo>
                <a:cubicBezTo>
                  <a:pt x="6094181" y="4982057"/>
                  <a:pt x="6095615" y="4977152"/>
                  <a:pt x="6098483" y="4972735"/>
                </a:cubicBezTo>
                <a:cubicBezTo>
                  <a:pt x="6101351" y="4968319"/>
                  <a:pt x="6105424" y="4964963"/>
                  <a:pt x="6110701" y="4962669"/>
                </a:cubicBezTo>
                <a:cubicBezTo>
                  <a:pt x="6115978" y="4960374"/>
                  <a:pt x="6124984" y="4958309"/>
                  <a:pt x="6137718" y="4956474"/>
                </a:cubicBezTo>
                <a:cubicBezTo>
                  <a:pt x="6160203" y="4953262"/>
                  <a:pt x="6177067" y="4949361"/>
                  <a:pt x="6188310" y="4944772"/>
                </a:cubicBezTo>
                <a:close/>
                <a:moveTo>
                  <a:pt x="10741460" y="4879381"/>
                </a:moveTo>
                <a:lnTo>
                  <a:pt x="10775532" y="4879381"/>
                </a:lnTo>
                <a:cubicBezTo>
                  <a:pt x="10792052" y="4879381"/>
                  <a:pt x="10803725" y="4881274"/>
                  <a:pt x="10810551" y="4885059"/>
                </a:cubicBezTo>
                <a:cubicBezTo>
                  <a:pt x="10817377" y="4888845"/>
                  <a:pt x="10820790" y="4895556"/>
                  <a:pt x="10820790" y="4905193"/>
                </a:cubicBezTo>
                <a:cubicBezTo>
                  <a:pt x="10820790" y="4911044"/>
                  <a:pt x="10818840" y="4916063"/>
                  <a:pt x="10814939" y="4920250"/>
                </a:cubicBezTo>
                <a:cubicBezTo>
                  <a:pt x="10811039" y="4924438"/>
                  <a:pt x="10806622" y="4927220"/>
                  <a:pt x="10801689" y="4928596"/>
                </a:cubicBezTo>
                <a:cubicBezTo>
                  <a:pt x="10796756" y="4929973"/>
                  <a:pt x="10787693" y="4930661"/>
                  <a:pt x="10774500" y="4930661"/>
                </a:cubicBezTo>
                <a:lnTo>
                  <a:pt x="10741460" y="4930661"/>
                </a:lnTo>
                <a:close/>
                <a:moveTo>
                  <a:pt x="10350935" y="4879381"/>
                </a:moveTo>
                <a:lnTo>
                  <a:pt x="10385007" y="4879381"/>
                </a:lnTo>
                <a:cubicBezTo>
                  <a:pt x="10401527" y="4879381"/>
                  <a:pt x="10413200" y="4881274"/>
                  <a:pt x="10420026" y="4885059"/>
                </a:cubicBezTo>
                <a:cubicBezTo>
                  <a:pt x="10426852" y="4888845"/>
                  <a:pt x="10430265" y="4895556"/>
                  <a:pt x="10430265" y="4905193"/>
                </a:cubicBezTo>
                <a:cubicBezTo>
                  <a:pt x="10430265" y="4911044"/>
                  <a:pt x="10428315" y="4916063"/>
                  <a:pt x="10424414" y="4920250"/>
                </a:cubicBezTo>
                <a:cubicBezTo>
                  <a:pt x="10420513" y="4924438"/>
                  <a:pt x="10416097" y="4927220"/>
                  <a:pt x="10411164" y="4928596"/>
                </a:cubicBezTo>
                <a:cubicBezTo>
                  <a:pt x="10406230" y="4929973"/>
                  <a:pt x="10397168" y="4930661"/>
                  <a:pt x="10383975" y="4930661"/>
                </a:cubicBezTo>
                <a:lnTo>
                  <a:pt x="10350935" y="4930661"/>
                </a:lnTo>
                <a:close/>
                <a:moveTo>
                  <a:pt x="9026959" y="4879381"/>
                </a:moveTo>
                <a:lnTo>
                  <a:pt x="9061032" y="4879381"/>
                </a:lnTo>
                <a:cubicBezTo>
                  <a:pt x="9077552" y="4879381"/>
                  <a:pt x="9089225" y="4881274"/>
                  <a:pt x="9096050" y="4885059"/>
                </a:cubicBezTo>
                <a:cubicBezTo>
                  <a:pt x="9102876" y="4888845"/>
                  <a:pt x="9106289" y="4895556"/>
                  <a:pt x="9106289" y="4905193"/>
                </a:cubicBezTo>
                <a:cubicBezTo>
                  <a:pt x="9106289" y="4911044"/>
                  <a:pt x="9104340" y="4916063"/>
                  <a:pt x="9100438" y="4920250"/>
                </a:cubicBezTo>
                <a:cubicBezTo>
                  <a:pt x="9096538" y="4924438"/>
                  <a:pt x="9092122" y="4927220"/>
                  <a:pt x="9087188" y="4928596"/>
                </a:cubicBezTo>
                <a:cubicBezTo>
                  <a:pt x="9082256" y="4929973"/>
                  <a:pt x="9073192" y="4930661"/>
                  <a:pt x="9059999" y="4930661"/>
                </a:cubicBezTo>
                <a:lnTo>
                  <a:pt x="9026959" y="4930661"/>
                </a:lnTo>
                <a:close/>
                <a:moveTo>
                  <a:pt x="8636434" y="4879381"/>
                </a:moveTo>
                <a:lnTo>
                  <a:pt x="8670507" y="4879381"/>
                </a:lnTo>
                <a:cubicBezTo>
                  <a:pt x="8687027" y="4879381"/>
                  <a:pt x="8698700" y="4881274"/>
                  <a:pt x="8705526" y="4885059"/>
                </a:cubicBezTo>
                <a:cubicBezTo>
                  <a:pt x="8712352" y="4888845"/>
                  <a:pt x="8715765" y="4895556"/>
                  <a:pt x="8715765" y="4905193"/>
                </a:cubicBezTo>
                <a:cubicBezTo>
                  <a:pt x="8715765" y="4911044"/>
                  <a:pt x="8713814" y="4916063"/>
                  <a:pt x="8709914" y="4920250"/>
                </a:cubicBezTo>
                <a:cubicBezTo>
                  <a:pt x="8706014" y="4924438"/>
                  <a:pt x="8701596" y="4927220"/>
                  <a:pt x="8696664" y="4928596"/>
                </a:cubicBezTo>
                <a:cubicBezTo>
                  <a:pt x="8691731" y="4929973"/>
                  <a:pt x="8682668" y="4930661"/>
                  <a:pt x="8669474" y="4930661"/>
                </a:cubicBezTo>
                <a:lnTo>
                  <a:pt x="8636434" y="4930661"/>
                </a:lnTo>
                <a:close/>
                <a:moveTo>
                  <a:pt x="6512360" y="4879381"/>
                </a:moveTo>
                <a:lnTo>
                  <a:pt x="6546432" y="4879381"/>
                </a:lnTo>
                <a:cubicBezTo>
                  <a:pt x="6562952" y="4879381"/>
                  <a:pt x="6574625" y="4881274"/>
                  <a:pt x="6581451" y="4885059"/>
                </a:cubicBezTo>
                <a:cubicBezTo>
                  <a:pt x="6588277" y="4888845"/>
                  <a:pt x="6591690" y="4895556"/>
                  <a:pt x="6591690" y="4905193"/>
                </a:cubicBezTo>
                <a:cubicBezTo>
                  <a:pt x="6591690" y="4911044"/>
                  <a:pt x="6589740" y="4916063"/>
                  <a:pt x="6585839" y="4920250"/>
                </a:cubicBezTo>
                <a:cubicBezTo>
                  <a:pt x="6581939" y="4924438"/>
                  <a:pt x="6577522" y="4927220"/>
                  <a:pt x="6572589" y="4928596"/>
                </a:cubicBezTo>
                <a:cubicBezTo>
                  <a:pt x="6567656" y="4929973"/>
                  <a:pt x="6558593" y="4930661"/>
                  <a:pt x="6545400" y="4930661"/>
                </a:cubicBezTo>
                <a:lnTo>
                  <a:pt x="6512360" y="4930661"/>
                </a:lnTo>
                <a:close/>
                <a:moveTo>
                  <a:pt x="10584455" y="4875251"/>
                </a:moveTo>
                <a:cubicBezTo>
                  <a:pt x="10599714" y="4875251"/>
                  <a:pt x="10612476" y="4881073"/>
                  <a:pt x="10622744" y="4892717"/>
                </a:cubicBezTo>
                <a:cubicBezTo>
                  <a:pt x="10633012" y="4904361"/>
                  <a:pt x="10638145" y="4921484"/>
                  <a:pt x="10638145" y="4944084"/>
                </a:cubicBezTo>
                <a:cubicBezTo>
                  <a:pt x="10638145" y="4968061"/>
                  <a:pt x="10633040" y="4985900"/>
                  <a:pt x="10622830" y="4997601"/>
                </a:cubicBezTo>
                <a:cubicBezTo>
                  <a:pt x="10612620" y="5009303"/>
                  <a:pt x="10599828" y="5015154"/>
                  <a:pt x="10584455" y="5015154"/>
                </a:cubicBezTo>
                <a:cubicBezTo>
                  <a:pt x="10568968" y="5015154"/>
                  <a:pt x="10556119" y="5009332"/>
                  <a:pt x="10545909" y="4997687"/>
                </a:cubicBezTo>
                <a:cubicBezTo>
                  <a:pt x="10535699" y="4986043"/>
                  <a:pt x="10530594" y="4968519"/>
                  <a:pt x="10530594" y="4945116"/>
                </a:cubicBezTo>
                <a:cubicBezTo>
                  <a:pt x="10530594" y="4921713"/>
                  <a:pt x="10535699" y="4904218"/>
                  <a:pt x="10545909" y="4892631"/>
                </a:cubicBezTo>
                <a:cubicBezTo>
                  <a:pt x="10556119" y="4881044"/>
                  <a:pt x="10568968" y="4875251"/>
                  <a:pt x="10584455" y="4875251"/>
                </a:cubicBezTo>
                <a:close/>
                <a:moveTo>
                  <a:pt x="9641480" y="4875251"/>
                </a:moveTo>
                <a:cubicBezTo>
                  <a:pt x="9656738" y="4875251"/>
                  <a:pt x="9669501" y="4881073"/>
                  <a:pt x="9679769" y="4892717"/>
                </a:cubicBezTo>
                <a:cubicBezTo>
                  <a:pt x="9690036" y="4904361"/>
                  <a:pt x="9695170" y="4921484"/>
                  <a:pt x="9695170" y="4944084"/>
                </a:cubicBezTo>
                <a:cubicBezTo>
                  <a:pt x="9695170" y="4968061"/>
                  <a:pt x="9690065" y="4985900"/>
                  <a:pt x="9679855" y="4997601"/>
                </a:cubicBezTo>
                <a:cubicBezTo>
                  <a:pt x="9669644" y="5009303"/>
                  <a:pt x="9656853" y="5015154"/>
                  <a:pt x="9641480" y="5015154"/>
                </a:cubicBezTo>
                <a:cubicBezTo>
                  <a:pt x="9625993" y="5015154"/>
                  <a:pt x="9613144" y="5009332"/>
                  <a:pt x="9602934" y="4997687"/>
                </a:cubicBezTo>
                <a:cubicBezTo>
                  <a:pt x="9592723" y="4986043"/>
                  <a:pt x="9587618" y="4968519"/>
                  <a:pt x="9587618" y="4945116"/>
                </a:cubicBezTo>
                <a:cubicBezTo>
                  <a:pt x="9587618" y="4921713"/>
                  <a:pt x="9592723" y="4904218"/>
                  <a:pt x="9602934" y="4892631"/>
                </a:cubicBezTo>
                <a:cubicBezTo>
                  <a:pt x="9613144" y="4881044"/>
                  <a:pt x="9625993" y="4875251"/>
                  <a:pt x="9641480" y="4875251"/>
                </a:cubicBezTo>
                <a:close/>
                <a:moveTo>
                  <a:pt x="8869956" y="4875251"/>
                </a:moveTo>
                <a:cubicBezTo>
                  <a:pt x="8885213" y="4875251"/>
                  <a:pt x="8897976" y="4881073"/>
                  <a:pt x="8908244" y="4892717"/>
                </a:cubicBezTo>
                <a:cubicBezTo>
                  <a:pt x="8918511" y="4904361"/>
                  <a:pt x="8923645" y="4921484"/>
                  <a:pt x="8923645" y="4944084"/>
                </a:cubicBezTo>
                <a:cubicBezTo>
                  <a:pt x="8923645" y="4968061"/>
                  <a:pt x="8918540" y="4985900"/>
                  <a:pt x="8908330" y="4997601"/>
                </a:cubicBezTo>
                <a:cubicBezTo>
                  <a:pt x="8898120" y="5009303"/>
                  <a:pt x="8885328" y="5015154"/>
                  <a:pt x="8869956" y="5015154"/>
                </a:cubicBezTo>
                <a:cubicBezTo>
                  <a:pt x="8854468" y="5015154"/>
                  <a:pt x="8841620" y="5009332"/>
                  <a:pt x="8831409" y="4997687"/>
                </a:cubicBezTo>
                <a:cubicBezTo>
                  <a:pt x="8821198" y="4986043"/>
                  <a:pt x="8816094" y="4968519"/>
                  <a:pt x="8816094" y="4945116"/>
                </a:cubicBezTo>
                <a:cubicBezTo>
                  <a:pt x="8816094" y="4921713"/>
                  <a:pt x="8821198" y="4904218"/>
                  <a:pt x="8831409" y="4892631"/>
                </a:cubicBezTo>
                <a:cubicBezTo>
                  <a:pt x="8841620" y="4881044"/>
                  <a:pt x="8854468" y="4875251"/>
                  <a:pt x="8869956" y="4875251"/>
                </a:cubicBezTo>
                <a:close/>
                <a:moveTo>
                  <a:pt x="5355230" y="4875251"/>
                </a:moveTo>
                <a:cubicBezTo>
                  <a:pt x="5370488" y="4875251"/>
                  <a:pt x="5383252" y="4881073"/>
                  <a:pt x="5393520" y="4892717"/>
                </a:cubicBezTo>
                <a:cubicBezTo>
                  <a:pt x="5403787" y="4904361"/>
                  <a:pt x="5408920" y="4921484"/>
                  <a:pt x="5408920" y="4944084"/>
                </a:cubicBezTo>
                <a:cubicBezTo>
                  <a:pt x="5408920" y="4968061"/>
                  <a:pt x="5403815" y="4985900"/>
                  <a:pt x="5393605" y="4997601"/>
                </a:cubicBezTo>
                <a:cubicBezTo>
                  <a:pt x="5383395" y="5009303"/>
                  <a:pt x="5370603" y="5015154"/>
                  <a:pt x="5355230" y="5015154"/>
                </a:cubicBezTo>
                <a:cubicBezTo>
                  <a:pt x="5339743" y="5015154"/>
                  <a:pt x="5326895" y="5009332"/>
                  <a:pt x="5316684" y="4997687"/>
                </a:cubicBezTo>
                <a:cubicBezTo>
                  <a:pt x="5306474" y="4986043"/>
                  <a:pt x="5301369" y="4968519"/>
                  <a:pt x="5301369" y="4945116"/>
                </a:cubicBezTo>
                <a:cubicBezTo>
                  <a:pt x="5301369" y="4921713"/>
                  <a:pt x="5306474" y="4904218"/>
                  <a:pt x="5316684" y="4892631"/>
                </a:cubicBezTo>
                <a:cubicBezTo>
                  <a:pt x="5326895" y="4881044"/>
                  <a:pt x="5339743" y="4875251"/>
                  <a:pt x="5355230" y="4875251"/>
                </a:cubicBezTo>
                <a:close/>
                <a:moveTo>
                  <a:pt x="4650381" y="4875251"/>
                </a:moveTo>
                <a:cubicBezTo>
                  <a:pt x="4665638" y="4875251"/>
                  <a:pt x="4678401" y="4881073"/>
                  <a:pt x="4688669" y="4892717"/>
                </a:cubicBezTo>
                <a:cubicBezTo>
                  <a:pt x="4698937" y="4904361"/>
                  <a:pt x="4704070" y="4921484"/>
                  <a:pt x="4704070" y="4944084"/>
                </a:cubicBezTo>
                <a:cubicBezTo>
                  <a:pt x="4704070" y="4968061"/>
                  <a:pt x="4698966" y="4985900"/>
                  <a:pt x="4688755" y="4997601"/>
                </a:cubicBezTo>
                <a:cubicBezTo>
                  <a:pt x="4678545" y="5009303"/>
                  <a:pt x="4665754" y="5015154"/>
                  <a:pt x="4650381" y="5015154"/>
                </a:cubicBezTo>
                <a:cubicBezTo>
                  <a:pt x="4634893" y="5015154"/>
                  <a:pt x="4622045" y="5009332"/>
                  <a:pt x="4611834" y="4997687"/>
                </a:cubicBezTo>
                <a:cubicBezTo>
                  <a:pt x="4601624" y="4986043"/>
                  <a:pt x="4596519" y="4968519"/>
                  <a:pt x="4596519" y="4945116"/>
                </a:cubicBezTo>
                <a:cubicBezTo>
                  <a:pt x="4596519" y="4921713"/>
                  <a:pt x="4601624" y="4904218"/>
                  <a:pt x="4611834" y="4892631"/>
                </a:cubicBezTo>
                <a:cubicBezTo>
                  <a:pt x="4622045" y="4881044"/>
                  <a:pt x="4634893" y="4875251"/>
                  <a:pt x="4650381" y="4875251"/>
                </a:cubicBezTo>
                <a:close/>
                <a:moveTo>
                  <a:pt x="1592856" y="4875251"/>
                </a:moveTo>
                <a:cubicBezTo>
                  <a:pt x="1608114" y="4875251"/>
                  <a:pt x="1620877" y="4881073"/>
                  <a:pt x="1631144" y="4892717"/>
                </a:cubicBezTo>
                <a:cubicBezTo>
                  <a:pt x="1641412" y="4904361"/>
                  <a:pt x="1646546" y="4921484"/>
                  <a:pt x="1646546" y="4944084"/>
                </a:cubicBezTo>
                <a:cubicBezTo>
                  <a:pt x="1646546" y="4968061"/>
                  <a:pt x="1641441" y="4985900"/>
                  <a:pt x="1631230" y="4997601"/>
                </a:cubicBezTo>
                <a:cubicBezTo>
                  <a:pt x="1621020" y="5009303"/>
                  <a:pt x="1608229" y="5015154"/>
                  <a:pt x="1592856" y="5015154"/>
                </a:cubicBezTo>
                <a:cubicBezTo>
                  <a:pt x="1577368" y="5015154"/>
                  <a:pt x="1564520" y="5009332"/>
                  <a:pt x="1554309" y="4997687"/>
                </a:cubicBezTo>
                <a:cubicBezTo>
                  <a:pt x="1544099" y="4986043"/>
                  <a:pt x="1538994" y="4968519"/>
                  <a:pt x="1538994" y="4945116"/>
                </a:cubicBezTo>
                <a:cubicBezTo>
                  <a:pt x="1538994" y="4921713"/>
                  <a:pt x="1544099" y="4904218"/>
                  <a:pt x="1554309" y="4892631"/>
                </a:cubicBezTo>
                <a:cubicBezTo>
                  <a:pt x="1564520" y="4881044"/>
                  <a:pt x="1577368" y="4875251"/>
                  <a:pt x="1592856" y="4875251"/>
                </a:cubicBezTo>
                <a:close/>
                <a:moveTo>
                  <a:pt x="6747085" y="4875079"/>
                </a:moveTo>
                <a:cubicBezTo>
                  <a:pt x="6762802" y="4875079"/>
                  <a:pt x="6775594" y="4881044"/>
                  <a:pt x="6785460" y="4892975"/>
                </a:cubicBezTo>
                <a:cubicBezTo>
                  <a:pt x="6791884" y="4900662"/>
                  <a:pt x="6795785" y="4912191"/>
                  <a:pt x="6797161" y="4927564"/>
                </a:cubicBezTo>
                <a:lnTo>
                  <a:pt x="6695116" y="4927564"/>
                </a:lnTo>
                <a:cubicBezTo>
                  <a:pt x="6696149" y="4911618"/>
                  <a:pt x="6701512" y="4898884"/>
                  <a:pt x="6711206" y="4889361"/>
                </a:cubicBezTo>
                <a:cubicBezTo>
                  <a:pt x="6720900" y="4879840"/>
                  <a:pt x="6732860" y="4875079"/>
                  <a:pt x="6747085" y="4875079"/>
                </a:cubicBezTo>
                <a:close/>
                <a:moveTo>
                  <a:pt x="3622886" y="4875079"/>
                </a:moveTo>
                <a:cubicBezTo>
                  <a:pt x="3638602" y="4875079"/>
                  <a:pt x="3651394" y="4881044"/>
                  <a:pt x="3661260" y="4892975"/>
                </a:cubicBezTo>
                <a:cubicBezTo>
                  <a:pt x="3667685" y="4900662"/>
                  <a:pt x="3671585" y="4912191"/>
                  <a:pt x="3672962" y="4927564"/>
                </a:cubicBezTo>
                <a:lnTo>
                  <a:pt x="3570917" y="4927564"/>
                </a:lnTo>
                <a:cubicBezTo>
                  <a:pt x="3571949" y="4911618"/>
                  <a:pt x="3577312" y="4898884"/>
                  <a:pt x="3587006" y="4889361"/>
                </a:cubicBezTo>
                <a:cubicBezTo>
                  <a:pt x="3596700" y="4879840"/>
                  <a:pt x="3608660" y="4875079"/>
                  <a:pt x="3622886" y="4875079"/>
                </a:cubicBezTo>
                <a:close/>
                <a:moveTo>
                  <a:pt x="2918036" y="4875079"/>
                </a:moveTo>
                <a:cubicBezTo>
                  <a:pt x="2933753" y="4875079"/>
                  <a:pt x="2946544" y="4881044"/>
                  <a:pt x="2956410" y="4892975"/>
                </a:cubicBezTo>
                <a:cubicBezTo>
                  <a:pt x="2962835" y="4900662"/>
                  <a:pt x="2966735" y="4912191"/>
                  <a:pt x="2968111" y="4927564"/>
                </a:cubicBezTo>
                <a:lnTo>
                  <a:pt x="2866067" y="4927564"/>
                </a:lnTo>
                <a:cubicBezTo>
                  <a:pt x="2867099" y="4911618"/>
                  <a:pt x="2872462" y="4898884"/>
                  <a:pt x="2882156" y="4889361"/>
                </a:cubicBezTo>
                <a:cubicBezTo>
                  <a:pt x="2891850" y="4879840"/>
                  <a:pt x="2903810" y="4875079"/>
                  <a:pt x="2918036" y="4875079"/>
                </a:cubicBezTo>
                <a:close/>
                <a:moveTo>
                  <a:pt x="2337010" y="4875079"/>
                </a:moveTo>
                <a:cubicBezTo>
                  <a:pt x="2352728" y="4875079"/>
                  <a:pt x="2365519" y="4881044"/>
                  <a:pt x="2375385" y="4892975"/>
                </a:cubicBezTo>
                <a:cubicBezTo>
                  <a:pt x="2381809" y="4900662"/>
                  <a:pt x="2385710" y="4912191"/>
                  <a:pt x="2387087" y="4927564"/>
                </a:cubicBezTo>
                <a:lnTo>
                  <a:pt x="2285042" y="4927564"/>
                </a:lnTo>
                <a:cubicBezTo>
                  <a:pt x="2286074" y="4911618"/>
                  <a:pt x="2291437" y="4898884"/>
                  <a:pt x="2301131" y="4889361"/>
                </a:cubicBezTo>
                <a:cubicBezTo>
                  <a:pt x="2310825" y="4879840"/>
                  <a:pt x="2322785" y="4875079"/>
                  <a:pt x="2337010" y="4875079"/>
                </a:cubicBezTo>
                <a:close/>
                <a:moveTo>
                  <a:pt x="7873961" y="4873874"/>
                </a:moveTo>
                <a:cubicBezTo>
                  <a:pt x="7887268" y="4873874"/>
                  <a:pt x="7898712" y="4879668"/>
                  <a:pt x="7908291" y="4891254"/>
                </a:cubicBezTo>
                <a:cubicBezTo>
                  <a:pt x="7917870" y="4902841"/>
                  <a:pt x="7922660" y="4920279"/>
                  <a:pt x="7922660" y="4943567"/>
                </a:cubicBezTo>
                <a:cubicBezTo>
                  <a:pt x="7922660" y="4968003"/>
                  <a:pt x="7917756" y="4986043"/>
                  <a:pt x="7907947" y="4997687"/>
                </a:cubicBezTo>
                <a:cubicBezTo>
                  <a:pt x="7898138" y="5009332"/>
                  <a:pt x="7886351" y="5015154"/>
                  <a:pt x="7872584" y="5015154"/>
                </a:cubicBezTo>
                <a:cubicBezTo>
                  <a:pt x="7859047" y="5015154"/>
                  <a:pt x="7847517" y="5009533"/>
                  <a:pt x="7837995" y="4998290"/>
                </a:cubicBezTo>
                <a:cubicBezTo>
                  <a:pt x="7828473" y="4987047"/>
                  <a:pt x="7823712" y="4969667"/>
                  <a:pt x="7823712" y="4946149"/>
                </a:cubicBezTo>
                <a:cubicBezTo>
                  <a:pt x="7823712" y="4922631"/>
                  <a:pt x="7828789" y="4904706"/>
                  <a:pt x="7838942" y="4892373"/>
                </a:cubicBezTo>
                <a:cubicBezTo>
                  <a:pt x="7849095" y="4880041"/>
                  <a:pt x="7860768" y="4873874"/>
                  <a:pt x="7873961" y="4873874"/>
                </a:cubicBezTo>
                <a:close/>
                <a:moveTo>
                  <a:pt x="7092911" y="4873874"/>
                </a:moveTo>
                <a:cubicBezTo>
                  <a:pt x="7106218" y="4873874"/>
                  <a:pt x="7117662" y="4879668"/>
                  <a:pt x="7127241" y="4891254"/>
                </a:cubicBezTo>
                <a:cubicBezTo>
                  <a:pt x="7136820" y="4902841"/>
                  <a:pt x="7141610" y="4920279"/>
                  <a:pt x="7141610" y="4943567"/>
                </a:cubicBezTo>
                <a:cubicBezTo>
                  <a:pt x="7141610" y="4968003"/>
                  <a:pt x="7136706" y="4986043"/>
                  <a:pt x="7126897" y="4997687"/>
                </a:cubicBezTo>
                <a:cubicBezTo>
                  <a:pt x="7117088" y="5009332"/>
                  <a:pt x="7105301" y="5015154"/>
                  <a:pt x="7091534" y="5015154"/>
                </a:cubicBezTo>
                <a:cubicBezTo>
                  <a:pt x="7077997" y="5015154"/>
                  <a:pt x="7066467" y="5009533"/>
                  <a:pt x="7056945" y="4998290"/>
                </a:cubicBezTo>
                <a:cubicBezTo>
                  <a:pt x="7047423" y="4987047"/>
                  <a:pt x="7042662" y="4969667"/>
                  <a:pt x="7042662" y="4946149"/>
                </a:cubicBezTo>
                <a:cubicBezTo>
                  <a:pt x="7042662" y="4922631"/>
                  <a:pt x="7047739" y="4904706"/>
                  <a:pt x="7057892" y="4892373"/>
                </a:cubicBezTo>
                <a:cubicBezTo>
                  <a:pt x="7068045" y="4880041"/>
                  <a:pt x="7079718" y="4873874"/>
                  <a:pt x="7092911" y="4873874"/>
                </a:cubicBezTo>
                <a:close/>
                <a:moveTo>
                  <a:pt x="3816311" y="4873874"/>
                </a:moveTo>
                <a:cubicBezTo>
                  <a:pt x="3829619" y="4873874"/>
                  <a:pt x="3841063" y="4879668"/>
                  <a:pt x="3850641" y="4891254"/>
                </a:cubicBezTo>
                <a:cubicBezTo>
                  <a:pt x="3860221" y="4902841"/>
                  <a:pt x="3865011" y="4920279"/>
                  <a:pt x="3865011" y="4943567"/>
                </a:cubicBezTo>
                <a:cubicBezTo>
                  <a:pt x="3865011" y="4968003"/>
                  <a:pt x="3860106" y="4986043"/>
                  <a:pt x="3850297" y="4997687"/>
                </a:cubicBezTo>
                <a:cubicBezTo>
                  <a:pt x="3840489" y="5009332"/>
                  <a:pt x="3828701" y="5015154"/>
                  <a:pt x="3814935" y="5015154"/>
                </a:cubicBezTo>
                <a:cubicBezTo>
                  <a:pt x="3801398" y="5015154"/>
                  <a:pt x="3789868" y="5009533"/>
                  <a:pt x="3780346" y="4998290"/>
                </a:cubicBezTo>
                <a:cubicBezTo>
                  <a:pt x="3770824" y="4987047"/>
                  <a:pt x="3766063" y="4969667"/>
                  <a:pt x="3766063" y="4946149"/>
                </a:cubicBezTo>
                <a:cubicBezTo>
                  <a:pt x="3766063" y="4922631"/>
                  <a:pt x="3771139" y="4904706"/>
                  <a:pt x="3781292" y="4892373"/>
                </a:cubicBezTo>
                <a:cubicBezTo>
                  <a:pt x="3791445" y="4880041"/>
                  <a:pt x="3803118" y="4873874"/>
                  <a:pt x="3816311" y="4873874"/>
                </a:cubicBezTo>
                <a:close/>
                <a:moveTo>
                  <a:pt x="10710485" y="4853740"/>
                </a:moveTo>
                <a:lnTo>
                  <a:pt x="10710485" y="5036492"/>
                </a:lnTo>
                <a:lnTo>
                  <a:pt x="10792912" y="5036492"/>
                </a:lnTo>
                <a:cubicBezTo>
                  <a:pt x="10814365" y="5036492"/>
                  <a:pt x="10830714" y="5032305"/>
                  <a:pt x="10841956" y="5023930"/>
                </a:cubicBezTo>
                <a:cubicBezTo>
                  <a:pt x="10853199" y="5015555"/>
                  <a:pt x="10859394" y="5002707"/>
                  <a:pt x="10860541" y="4985384"/>
                </a:cubicBezTo>
                <a:cubicBezTo>
                  <a:pt x="10860541" y="4974600"/>
                  <a:pt x="10857701" y="4965279"/>
                  <a:pt x="10852023" y="4957420"/>
                </a:cubicBezTo>
                <a:cubicBezTo>
                  <a:pt x="10846344" y="4949562"/>
                  <a:pt x="10839203" y="4944199"/>
                  <a:pt x="10830598" y="4941330"/>
                </a:cubicBezTo>
                <a:cubicBezTo>
                  <a:pt x="10837826" y="4936971"/>
                  <a:pt x="10843247" y="4931550"/>
                  <a:pt x="10846860" y="4925069"/>
                </a:cubicBezTo>
                <a:cubicBezTo>
                  <a:pt x="10850474" y="4918587"/>
                  <a:pt x="10852281" y="4910987"/>
                  <a:pt x="10852281" y="4902268"/>
                </a:cubicBezTo>
                <a:cubicBezTo>
                  <a:pt x="10852281" y="4891369"/>
                  <a:pt x="10849212" y="4882019"/>
                  <a:pt x="10843074" y="4874218"/>
                </a:cubicBezTo>
                <a:cubicBezTo>
                  <a:pt x="10836937" y="4866417"/>
                  <a:pt x="10829595" y="4861054"/>
                  <a:pt x="10821048" y="4858128"/>
                </a:cubicBezTo>
                <a:cubicBezTo>
                  <a:pt x="10812501" y="4855203"/>
                  <a:pt x="10799452" y="4853740"/>
                  <a:pt x="10781899" y="4853740"/>
                </a:cubicBezTo>
                <a:close/>
                <a:moveTo>
                  <a:pt x="10319960" y="4853740"/>
                </a:moveTo>
                <a:lnTo>
                  <a:pt x="10319960" y="5036492"/>
                </a:lnTo>
                <a:lnTo>
                  <a:pt x="10402387" y="5036492"/>
                </a:lnTo>
                <a:cubicBezTo>
                  <a:pt x="10423841" y="5036492"/>
                  <a:pt x="10440189" y="5032305"/>
                  <a:pt x="10451431" y="5023930"/>
                </a:cubicBezTo>
                <a:cubicBezTo>
                  <a:pt x="10462673" y="5015555"/>
                  <a:pt x="10468868" y="5002707"/>
                  <a:pt x="10470016" y="4985384"/>
                </a:cubicBezTo>
                <a:cubicBezTo>
                  <a:pt x="10470016" y="4974600"/>
                  <a:pt x="10467176" y="4965279"/>
                  <a:pt x="10461498" y="4957420"/>
                </a:cubicBezTo>
                <a:cubicBezTo>
                  <a:pt x="10455819" y="4949562"/>
                  <a:pt x="10448678" y="4944199"/>
                  <a:pt x="10440073" y="4941330"/>
                </a:cubicBezTo>
                <a:cubicBezTo>
                  <a:pt x="10447301" y="4936971"/>
                  <a:pt x="10452722" y="4931550"/>
                  <a:pt x="10456335" y="4925069"/>
                </a:cubicBezTo>
                <a:cubicBezTo>
                  <a:pt x="10459949" y="4918587"/>
                  <a:pt x="10461756" y="4910987"/>
                  <a:pt x="10461756" y="4902268"/>
                </a:cubicBezTo>
                <a:cubicBezTo>
                  <a:pt x="10461756" y="4891369"/>
                  <a:pt x="10458687" y="4882019"/>
                  <a:pt x="10452549" y="4874218"/>
                </a:cubicBezTo>
                <a:cubicBezTo>
                  <a:pt x="10446411" y="4866417"/>
                  <a:pt x="10439070" y="4861054"/>
                  <a:pt x="10430523" y="4858128"/>
                </a:cubicBezTo>
                <a:cubicBezTo>
                  <a:pt x="10421976" y="4855203"/>
                  <a:pt x="10408927" y="4853740"/>
                  <a:pt x="10391374" y="4853740"/>
                </a:cubicBezTo>
                <a:close/>
                <a:moveTo>
                  <a:pt x="10119763" y="4853740"/>
                </a:moveTo>
                <a:lnTo>
                  <a:pt x="10119763" y="5036492"/>
                </a:lnTo>
                <a:lnTo>
                  <a:pt x="10153147" y="5036492"/>
                </a:lnTo>
                <a:lnTo>
                  <a:pt x="10239016" y="4897966"/>
                </a:lnTo>
                <a:lnTo>
                  <a:pt x="10239016" y="5036492"/>
                </a:lnTo>
                <a:lnTo>
                  <a:pt x="10269991" y="5036492"/>
                </a:lnTo>
                <a:lnTo>
                  <a:pt x="10269991" y="4853740"/>
                </a:lnTo>
                <a:lnTo>
                  <a:pt x="10236607" y="4853740"/>
                </a:lnTo>
                <a:lnTo>
                  <a:pt x="10150738" y="4993127"/>
                </a:lnTo>
                <a:lnTo>
                  <a:pt x="10150738" y="4853740"/>
                </a:lnTo>
                <a:close/>
                <a:moveTo>
                  <a:pt x="9925356" y="4853740"/>
                </a:moveTo>
                <a:lnTo>
                  <a:pt x="9925356" y="4974198"/>
                </a:lnTo>
                <a:cubicBezTo>
                  <a:pt x="9925356" y="4990030"/>
                  <a:pt x="9924897" y="4999380"/>
                  <a:pt x="9923979" y="5002248"/>
                </a:cubicBezTo>
                <a:cubicBezTo>
                  <a:pt x="9923061" y="5005116"/>
                  <a:pt x="9921226" y="5007209"/>
                  <a:pt x="9918473" y="5008529"/>
                </a:cubicBezTo>
                <a:cubicBezTo>
                  <a:pt x="9915719" y="5009848"/>
                  <a:pt x="9911131" y="5010508"/>
                  <a:pt x="9904706" y="5010508"/>
                </a:cubicBezTo>
                <a:lnTo>
                  <a:pt x="9891112" y="5010508"/>
                </a:lnTo>
                <a:lnTo>
                  <a:pt x="9891112" y="5036320"/>
                </a:lnTo>
                <a:cubicBezTo>
                  <a:pt x="9900519" y="5037238"/>
                  <a:pt x="9908836" y="5037697"/>
                  <a:pt x="9916064" y="5037697"/>
                </a:cubicBezTo>
                <a:cubicBezTo>
                  <a:pt x="9927765" y="5037697"/>
                  <a:pt x="9936713" y="5035173"/>
                  <a:pt x="9942908" y="5030125"/>
                </a:cubicBezTo>
                <a:cubicBezTo>
                  <a:pt x="9949103" y="5025077"/>
                  <a:pt x="9952889" y="5019169"/>
                  <a:pt x="9954266" y="5012400"/>
                </a:cubicBezTo>
                <a:cubicBezTo>
                  <a:pt x="9955643" y="5005632"/>
                  <a:pt x="9956331" y="4991636"/>
                  <a:pt x="9956331" y="4970412"/>
                </a:cubicBezTo>
                <a:lnTo>
                  <a:pt x="9956331" y="4879381"/>
                </a:lnTo>
                <a:lnTo>
                  <a:pt x="10038414" y="4879381"/>
                </a:lnTo>
                <a:lnTo>
                  <a:pt x="10038414" y="5036492"/>
                </a:lnTo>
                <a:lnTo>
                  <a:pt x="10069217" y="5036492"/>
                </a:lnTo>
                <a:lnTo>
                  <a:pt x="10069217" y="4853740"/>
                </a:lnTo>
                <a:close/>
                <a:moveTo>
                  <a:pt x="9741121" y="4853740"/>
                </a:moveTo>
                <a:lnTo>
                  <a:pt x="9741121" y="4879381"/>
                </a:lnTo>
                <a:lnTo>
                  <a:pt x="9799973" y="4879381"/>
                </a:lnTo>
                <a:lnTo>
                  <a:pt x="9799973" y="5036492"/>
                </a:lnTo>
                <a:lnTo>
                  <a:pt x="9830776" y="5036492"/>
                </a:lnTo>
                <a:lnTo>
                  <a:pt x="9830776" y="4879381"/>
                </a:lnTo>
                <a:lnTo>
                  <a:pt x="9889628" y="4879381"/>
                </a:lnTo>
                <a:lnTo>
                  <a:pt x="9889628" y="4853740"/>
                </a:lnTo>
                <a:close/>
                <a:moveTo>
                  <a:pt x="9272038" y="4853740"/>
                </a:moveTo>
                <a:lnTo>
                  <a:pt x="9272038" y="5036492"/>
                </a:lnTo>
                <a:lnTo>
                  <a:pt x="9305422" y="5036492"/>
                </a:lnTo>
                <a:lnTo>
                  <a:pt x="9391291" y="4897966"/>
                </a:lnTo>
                <a:lnTo>
                  <a:pt x="9391291" y="5036492"/>
                </a:lnTo>
                <a:lnTo>
                  <a:pt x="9422266" y="5036492"/>
                </a:lnTo>
                <a:lnTo>
                  <a:pt x="9422266" y="4853740"/>
                </a:lnTo>
                <a:lnTo>
                  <a:pt x="9388882" y="4853740"/>
                </a:lnTo>
                <a:lnTo>
                  <a:pt x="9303012" y="4993127"/>
                </a:lnTo>
                <a:lnTo>
                  <a:pt x="9303012" y="4853740"/>
                </a:lnTo>
                <a:close/>
                <a:moveTo>
                  <a:pt x="8995984" y="4853740"/>
                </a:moveTo>
                <a:lnTo>
                  <a:pt x="8995984" y="5036492"/>
                </a:lnTo>
                <a:lnTo>
                  <a:pt x="9078412" y="5036492"/>
                </a:lnTo>
                <a:cubicBezTo>
                  <a:pt x="9099865" y="5036492"/>
                  <a:pt x="9116213" y="5032305"/>
                  <a:pt x="9127456" y="5023930"/>
                </a:cubicBezTo>
                <a:cubicBezTo>
                  <a:pt x="9138699" y="5015555"/>
                  <a:pt x="9144894" y="5002707"/>
                  <a:pt x="9146040" y="4985384"/>
                </a:cubicBezTo>
                <a:cubicBezTo>
                  <a:pt x="9146040" y="4974600"/>
                  <a:pt x="9143201" y="4965279"/>
                  <a:pt x="9137522" y="4957420"/>
                </a:cubicBezTo>
                <a:cubicBezTo>
                  <a:pt x="9131844" y="4949562"/>
                  <a:pt x="9124702" y="4944199"/>
                  <a:pt x="9116098" y="4941330"/>
                </a:cubicBezTo>
                <a:cubicBezTo>
                  <a:pt x="9123326" y="4936971"/>
                  <a:pt x="9128746" y="4931550"/>
                  <a:pt x="9132360" y="4925069"/>
                </a:cubicBezTo>
                <a:cubicBezTo>
                  <a:pt x="9135974" y="4918587"/>
                  <a:pt x="9137780" y="4910987"/>
                  <a:pt x="9137780" y="4902268"/>
                </a:cubicBezTo>
                <a:cubicBezTo>
                  <a:pt x="9137780" y="4891369"/>
                  <a:pt x="9134712" y="4882019"/>
                  <a:pt x="9128574" y="4874218"/>
                </a:cubicBezTo>
                <a:cubicBezTo>
                  <a:pt x="9122437" y="4866417"/>
                  <a:pt x="9115094" y="4861054"/>
                  <a:pt x="9106548" y="4858128"/>
                </a:cubicBezTo>
                <a:cubicBezTo>
                  <a:pt x="9098002" y="4855203"/>
                  <a:pt x="9084951" y="4853740"/>
                  <a:pt x="9067398" y="4853740"/>
                </a:cubicBezTo>
                <a:close/>
                <a:moveTo>
                  <a:pt x="8605460" y="4853740"/>
                </a:moveTo>
                <a:lnTo>
                  <a:pt x="8605460" y="5036492"/>
                </a:lnTo>
                <a:lnTo>
                  <a:pt x="8687888" y="5036492"/>
                </a:lnTo>
                <a:cubicBezTo>
                  <a:pt x="8709340" y="5036492"/>
                  <a:pt x="8725688" y="5032305"/>
                  <a:pt x="8736931" y="5023930"/>
                </a:cubicBezTo>
                <a:cubicBezTo>
                  <a:pt x="8748174" y="5015555"/>
                  <a:pt x="8754369" y="5002707"/>
                  <a:pt x="8755516" y="4985384"/>
                </a:cubicBezTo>
                <a:cubicBezTo>
                  <a:pt x="8755516" y="4974600"/>
                  <a:pt x="8752676" y="4965279"/>
                  <a:pt x="8746998" y="4957420"/>
                </a:cubicBezTo>
                <a:cubicBezTo>
                  <a:pt x="8741319" y="4949562"/>
                  <a:pt x="8734178" y="4944199"/>
                  <a:pt x="8725574" y="4941330"/>
                </a:cubicBezTo>
                <a:cubicBezTo>
                  <a:pt x="8732801" y="4936971"/>
                  <a:pt x="8738222" y="4931550"/>
                  <a:pt x="8741836" y="4925069"/>
                </a:cubicBezTo>
                <a:cubicBezTo>
                  <a:pt x="8745449" y="4918587"/>
                  <a:pt x="8747256" y="4910987"/>
                  <a:pt x="8747256" y="4902268"/>
                </a:cubicBezTo>
                <a:cubicBezTo>
                  <a:pt x="8747256" y="4891369"/>
                  <a:pt x="8744187" y="4882019"/>
                  <a:pt x="8738050" y="4874218"/>
                </a:cubicBezTo>
                <a:cubicBezTo>
                  <a:pt x="8731912" y="4866417"/>
                  <a:pt x="8724570" y="4861054"/>
                  <a:pt x="8716023" y="4858128"/>
                </a:cubicBezTo>
                <a:cubicBezTo>
                  <a:pt x="8707476" y="4855203"/>
                  <a:pt x="8694426" y="4853740"/>
                  <a:pt x="8676874" y="4853740"/>
                </a:cubicBezTo>
                <a:close/>
                <a:moveTo>
                  <a:pt x="8405263" y="4853740"/>
                </a:moveTo>
                <a:lnTo>
                  <a:pt x="8405263" y="5036492"/>
                </a:lnTo>
                <a:lnTo>
                  <a:pt x="8438647" y="5036492"/>
                </a:lnTo>
                <a:lnTo>
                  <a:pt x="8524516" y="4897966"/>
                </a:lnTo>
                <a:lnTo>
                  <a:pt x="8524516" y="5036492"/>
                </a:lnTo>
                <a:lnTo>
                  <a:pt x="8555491" y="5036492"/>
                </a:lnTo>
                <a:lnTo>
                  <a:pt x="8555491" y="4853740"/>
                </a:lnTo>
                <a:lnTo>
                  <a:pt x="8522107" y="4853740"/>
                </a:lnTo>
                <a:lnTo>
                  <a:pt x="8436238" y="4993127"/>
                </a:lnTo>
                <a:lnTo>
                  <a:pt x="8436238" y="4853740"/>
                </a:lnTo>
                <a:close/>
                <a:moveTo>
                  <a:pt x="8210856" y="4853740"/>
                </a:moveTo>
                <a:lnTo>
                  <a:pt x="8210856" y="4974198"/>
                </a:lnTo>
                <a:cubicBezTo>
                  <a:pt x="8210856" y="4990030"/>
                  <a:pt x="8210397" y="4999380"/>
                  <a:pt x="8209480" y="5002248"/>
                </a:cubicBezTo>
                <a:cubicBezTo>
                  <a:pt x="8208562" y="5005116"/>
                  <a:pt x="8206726" y="5007209"/>
                  <a:pt x="8203973" y="5008529"/>
                </a:cubicBezTo>
                <a:cubicBezTo>
                  <a:pt x="8201220" y="5009848"/>
                  <a:pt x="8196630" y="5010508"/>
                  <a:pt x="8190206" y="5010508"/>
                </a:cubicBezTo>
                <a:lnTo>
                  <a:pt x="8176612" y="5010508"/>
                </a:lnTo>
                <a:lnTo>
                  <a:pt x="8176612" y="5036320"/>
                </a:lnTo>
                <a:cubicBezTo>
                  <a:pt x="8186019" y="5037238"/>
                  <a:pt x="8194336" y="5037697"/>
                  <a:pt x="8201564" y="5037697"/>
                </a:cubicBezTo>
                <a:cubicBezTo>
                  <a:pt x="8213265" y="5037697"/>
                  <a:pt x="8222214" y="5035173"/>
                  <a:pt x="8228409" y="5030125"/>
                </a:cubicBezTo>
                <a:cubicBezTo>
                  <a:pt x="8234604" y="5025077"/>
                  <a:pt x="8238389" y="5019169"/>
                  <a:pt x="8239766" y="5012400"/>
                </a:cubicBezTo>
                <a:cubicBezTo>
                  <a:pt x="8241143" y="5005632"/>
                  <a:pt x="8241831" y="4991636"/>
                  <a:pt x="8241831" y="4970412"/>
                </a:cubicBezTo>
                <a:lnTo>
                  <a:pt x="8241831" y="4879381"/>
                </a:lnTo>
                <a:lnTo>
                  <a:pt x="8323915" y="4879381"/>
                </a:lnTo>
                <a:lnTo>
                  <a:pt x="8323915" y="5036492"/>
                </a:lnTo>
                <a:lnTo>
                  <a:pt x="8354717" y="5036492"/>
                </a:lnTo>
                <a:lnTo>
                  <a:pt x="8354717" y="4853740"/>
                </a:lnTo>
                <a:close/>
                <a:moveTo>
                  <a:pt x="7995688" y="4853740"/>
                </a:moveTo>
                <a:lnTo>
                  <a:pt x="7995688" y="5036492"/>
                </a:lnTo>
                <a:lnTo>
                  <a:pt x="8029072" y="5036492"/>
                </a:lnTo>
                <a:lnTo>
                  <a:pt x="8114941" y="4897966"/>
                </a:lnTo>
                <a:lnTo>
                  <a:pt x="8114941" y="5036492"/>
                </a:lnTo>
                <a:lnTo>
                  <a:pt x="8145916" y="5036492"/>
                </a:lnTo>
                <a:lnTo>
                  <a:pt x="8145916" y="4853740"/>
                </a:lnTo>
                <a:lnTo>
                  <a:pt x="8112532" y="4853740"/>
                </a:lnTo>
                <a:lnTo>
                  <a:pt x="8026663" y="4993127"/>
                </a:lnTo>
                <a:lnTo>
                  <a:pt x="8026663" y="4853740"/>
                </a:lnTo>
                <a:close/>
                <a:moveTo>
                  <a:pt x="7605335" y="4853740"/>
                </a:moveTo>
                <a:lnTo>
                  <a:pt x="7605335" y="5036492"/>
                </a:lnTo>
                <a:lnTo>
                  <a:pt x="7636310" y="5036492"/>
                </a:lnTo>
                <a:lnTo>
                  <a:pt x="7636310" y="4879381"/>
                </a:lnTo>
                <a:lnTo>
                  <a:pt x="7718565" y="4879381"/>
                </a:lnTo>
                <a:lnTo>
                  <a:pt x="7718565" y="5036492"/>
                </a:lnTo>
                <a:lnTo>
                  <a:pt x="7749540" y="5036492"/>
                </a:lnTo>
                <a:lnTo>
                  <a:pt x="7749540" y="4853740"/>
                </a:lnTo>
                <a:close/>
                <a:moveTo>
                  <a:pt x="6835996" y="4853740"/>
                </a:moveTo>
                <a:lnTo>
                  <a:pt x="6835996" y="4879381"/>
                </a:lnTo>
                <a:lnTo>
                  <a:pt x="6894848" y="4879381"/>
                </a:lnTo>
                <a:lnTo>
                  <a:pt x="6894848" y="5036492"/>
                </a:lnTo>
                <a:lnTo>
                  <a:pt x="6925651" y="5036492"/>
                </a:lnTo>
                <a:lnTo>
                  <a:pt x="6925651" y="4879381"/>
                </a:lnTo>
                <a:lnTo>
                  <a:pt x="6984503" y="4879381"/>
                </a:lnTo>
                <a:lnTo>
                  <a:pt x="6984503" y="4853740"/>
                </a:lnTo>
                <a:close/>
                <a:moveTo>
                  <a:pt x="6481385" y="4853740"/>
                </a:moveTo>
                <a:lnTo>
                  <a:pt x="6481385" y="5036492"/>
                </a:lnTo>
                <a:lnTo>
                  <a:pt x="6563813" y="5036492"/>
                </a:lnTo>
                <a:cubicBezTo>
                  <a:pt x="6585265" y="5036492"/>
                  <a:pt x="6601613" y="5032305"/>
                  <a:pt x="6612856" y="5023930"/>
                </a:cubicBezTo>
                <a:cubicBezTo>
                  <a:pt x="6624099" y="5015555"/>
                  <a:pt x="6630294" y="5002707"/>
                  <a:pt x="6631441" y="4985384"/>
                </a:cubicBezTo>
                <a:cubicBezTo>
                  <a:pt x="6631441" y="4974600"/>
                  <a:pt x="6628602" y="4965279"/>
                  <a:pt x="6622923" y="4957420"/>
                </a:cubicBezTo>
                <a:cubicBezTo>
                  <a:pt x="6617244" y="4949562"/>
                  <a:pt x="6610103" y="4944199"/>
                  <a:pt x="6601499" y="4941330"/>
                </a:cubicBezTo>
                <a:cubicBezTo>
                  <a:pt x="6608726" y="4936971"/>
                  <a:pt x="6614147" y="4931550"/>
                  <a:pt x="6617761" y="4925069"/>
                </a:cubicBezTo>
                <a:cubicBezTo>
                  <a:pt x="6621374" y="4918587"/>
                  <a:pt x="6623181" y="4910987"/>
                  <a:pt x="6623181" y="4902268"/>
                </a:cubicBezTo>
                <a:cubicBezTo>
                  <a:pt x="6623181" y="4891369"/>
                  <a:pt x="6620112" y="4882019"/>
                  <a:pt x="6613975" y="4874218"/>
                </a:cubicBezTo>
                <a:cubicBezTo>
                  <a:pt x="6607837" y="4866417"/>
                  <a:pt x="6600495" y="4861054"/>
                  <a:pt x="6591948" y="4858128"/>
                </a:cubicBezTo>
                <a:cubicBezTo>
                  <a:pt x="6583402" y="4855203"/>
                  <a:pt x="6570352" y="4853740"/>
                  <a:pt x="6552799" y="4853740"/>
                </a:cubicBezTo>
                <a:close/>
                <a:moveTo>
                  <a:pt x="5872129" y="4853740"/>
                </a:moveTo>
                <a:lnTo>
                  <a:pt x="5872129" y="5036492"/>
                </a:lnTo>
                <a:lnTo>
                  <a:pt x="6014270" y="5036492"/>
                </a:lnTo>
                <a:lnTo>
                  <a:pt x="6014270" y="5088289"/>
                </a:lnTo>
                <a:lnTo>
                  <a:pt x="6039738" y="5088289"/>
                </a:lnTo>
                <a:lnTo>
                  <a:pt x="6039738" y="5011024"/>
                </a:lnTo>
                <a:lnTo>
                  <a:pt x="6019776" y="5011024"/>
                </a:lnTo>
                <a:lnTo>
                  <a:pt x="6019776" y="4853740"/>
                </a:lnTo>
                <a:lnTo>
                  <a:pt x="5988801" y="4853740"/>
                </a:lnTo>
                <a:lnTo>
                  <a:pt x="5988801" y="5011024"/>
                </a:lnTo>
                <a:lnTo>
                  <a:pt x="5903105" y="5011024"/>
                </a:lnTo>
                <a:lnTo>
                  <a:pt x="5903105" y="4853740"/>
                </a:lnTo>
                <a:close/>
                <a:moveTo>
                  <a:pt x="5681285" y="4853740"/>
                </a:moveTo>
                <a:lnTo>
                  <a:pt x="5681285" y="5036492"/>
                </a:lnTo>
                <a:lnTo>
                  <a:pt x="5712260" y="5036492"/>
                </a:lnTo>
                <a:lnTo>
                  <a:pt x="5712260" y="4955441"/>
                </a:lnTo>
                <a:lnTo>
                  <a:pt x="5798129" y="4955441"/>
                </a:lnTo>
                <a:lnTo>
                  <a:pt x="5798129" y="5036492"/>
                </a:lnTo>
                <a:lnTo>
                  <a:pt x="5829104" y="5036492"/>
                </a:lnTo>
                <a:lnTo>
                  <a:pt x="5829104" y="4853740"/>
                </a:lnTo>
                <a:lnTo>
                  <a:pt x="5798129" y="4853740"/>
                </a:lnTo>
                <a:lnTo>
                  <a:pt x="5798129" y="4929801"/>
                </a:lnTo>
                <a:lnTo>
                  <a:pt x="5712260" y="4929801"/>
                </a:lnTo>
                <a:lnTo>
                  <a:pt x="5712260" y="4853740"/>
                </a:lnTo>
                <a:close/>
                <a:moveTo>
                  <a:pt x="5486706" y="4853740"/>
                </a:moveTo>
                <a:lnTo>
                  <a:pt x="5486706" y="4974198"/>
                </a:lnTo>
                <a:cubicBezTo>
                  <a:pt x="5486706" y="4990030"/>
                  <a:pt x="5486248" y="4999380"/>
                  <a:pt x="5485330" y="5002248"/>
                </a:cubicBezTo>
                <a:cubicBezTo>
                  <a:pt x="5484412" y="5005116"/>
                  <a:pt x="5482576" y="5007209"/>
                  <a:pt x="5479823" y="5008529"/>
                </a:cubicBezTo>
                <a:cubicBezTo>
                  <a:pt x="5477070" y="5009848"/>
                  <a:pt x="5472481" y="5010508"/>
                  <a:pt x="5466057" y="5010508"/>
                </a:cubicBezTo>
                <a:lnTo>
                  <a:pt x="5452462" y="5010508"/>
                </a:lnTo>
                <a:lnTo>
                  <a:pt x="5452462" y="5036320"/>
                </a:lnTo>
                <a:cubicBezTo>
                  <a:pt x="5461869" y="5037238"/>
                  <a:pt x="5470187" y="5037697"/>
                  <a:pt x="5477414" y="5037697"/>
                </a:cubicBezTo>
                <a:cubicBezTo>
                  <a:pt x="5489115" y="5037697"/>
                  <a:pt x="5498064" y="5035173"/>
                  <a:pt x="5504259" y="5030125"/>
                </a:cubicBezTo>
                <a:cubicBezTo>
                  <a:pt x="5510454" y="5025077"/>
                  <a:pt x="5514240" y="5019169"/>
                  <a:pt x="5515616" y="5012400"/>
                </a:cubicBezTo>
                <a:cubicBezTo>
                  <a:pt x="5516993" y="5005632"/>
                  <a:pt x="5517681" y="4991636"/>
                  <a:pt x="5517681" y="4970412"/>
                </a:cubicBezTo>
                <a:lnTo>
                  <a:pt x="5517681" y="4879381"/>
                </a:lnTo>
                <a:lnTo>
                  <a:pt x="5599765" y="4879381"/>
                </a:lnTo>
                <a:lnTo>
                  <a:pt x="5599765" y="5036492"/>
                </a:lnTo>
                <a:lnTo>
                  <a:pt x="5630567" y="5036492"/>
                </a:lnTo>
                <a:lnTo>
                  <a:pt x="5630567" y="4853740"/>
                </a:lnTo>
                <a:close/>
                <a:moveTo>
                  <a:pt x="4750021" y="4853740"/>
                </a:moveTo>
                <a:lnTo>
                  <a:pt x="4750021" y="4879381"/>
                </a:lnTo>
                <a:lnTo>
                  <a:pt x="4808874" y="4879381"/>
                </a:lnTo>
                <a:lnTo>
                  <a:pt x="4808874" y="5036492"/>
                </a:lnTo>
                <a:lnTo>
                  <a:pt x="4839676" y="5036492"/>
                </a:lnTo>
                <a:lnTo>
                  <a:pt x="4839676" y="4879381"/>
                </a:lnTo>
                <a:lnTo>
                  <a:pt x="4898528" y="4879381"/>
                </a:lnTo>
                <a:lnTo>
                  <a:pt x="4898528" y="4853740"/>
                </a:lnTo>
                <a:close/>
                <a:moveTo>
                  <a:pt x="4271413" y="4853740"/>
                </a:moveTo>
                <a:lnTo>
                  <a:pt x="4271413" y="5036492"/>
                </a:lnTo>
                <a:lnTo>
                  <a:pt x="4304797" y="5036492"/>
                </a:lnTo>
                <a:lnTo>
                  <a:pt x="4390666" y="4897966"/>
                </a:lnTo>
                <a:lnTo>
                  <a:pt x="4390666" y="5036492"/>
                </a:lnTo>
                <a:lnTo>
                  <a:pt x="4421642" y="5036492"/>
                </a:lnTo>
                <a:lnTo>
                  <a:pt x="4421642" y="4853740"/>
                </a:lnTo>
                <a:lnTo>
                  <a:pt x="4388257" y="4853740"/>
                </a:lnTo>
                <a:lnTo>
                  <a:pt x="4302388" y="4993127"/>
                </a:lnTo>
                <a:lnTo>
                  <a:pt x="4302388" y="4853740"/>
                </a:lnTo>
                <a:close/>
                <a:moveTo>
                  <a:pt x="4071389" y="4853740"/>
                </a:moveTo>
                <a:lnTo>
                  <a:pt x="4071389" y="5036492"/>
                </a:lnTo>
                <a:lnTo>
                  <a:pt x="4104772" y="5036492"/>
                </a:lnTo>
                <a:lnTo>
                  <a:pt x="4190641" y="4897966"/>
                </a:lnTo>
                <a:lnTo>
                  <a:pt x="4190641" y="5036492"/>
                </a:lnTo>
                <a:lnTo>
                  <a:pt x="4221616" y="5036492"/>
                </a:lnTo>
                <a:lnTo>
                  <a:pt x="4221616" y="4853740"/>
                </a:lnTo>
                <a:lnTo>
                  <a:pt x="4188232" y="4853740"/>
                </a:lnTo>
                <a:lnTo>
                  <a:pt x="4102363" y="4993127"/>
                </a:lnTo>
                <a:lnTo>
                  <a:pt x="4102363" y="4853740"/>
                </a:lnTo>
                <a:close/>
                <a:moveTo>
                  <a:pt x="3938211" y="4853740"/>
                </a:moveTo>
                <a:lnTo>
                  <a:pt x="3938211" y="5036492"/>
                </a:lnTo>
                <a:lnTo>
                  <a:pt x="3969186" y="5036492"/>
                </a:lnTo>
                <a:lnTo>
                  <a:pt x="3969186" y="4879381"/>
                </a:lnTo>
                <a:lnTo>
                  <a:pt x="4043353" y="4879381"/>
                </a:lnTo>
                <a:lnTo>
                  <a:pt x="4043353" y="4853740"/>
                </a:lnTo>
                <a:close/>
                <a:moveTo>
                  <a:pt x="3357185" y="4853740"/>
                </a:moveTo>
                <a:lnTo>
                  <a:pt x="3357185" y="5036492"/>
                </a:lnTo>
                <a:lnTo>
                  <a:pt x="3388161" y="5036492"/>
                </a:lnTo>
                <a:lnTo>
                  <a:pt x="3388161" y="4955441"/>
                </a:lnTo>
                <a:lnTo>
                  <a:pt x="3474030" y="4955441"/>
                </a:lnTo>
                <a:lnTo>
                  <a:pt x="3474030" y="5036492"/>
                </a:lnTo>
                <a:lnTo>
                  <a:pt x="3505004" y="5036492"/>
                </a:lnTo>
                <a:lnTo>
                  <a:pt x="3505004" y="4853740"/>
                </a:lnTo>
                <a:lnTo>
                  <a:pt x="3474030" y="4853740"/>
                </a:lnTo>
                <a:lnTo>
                  <a:pt x="3474030" y="4929801"/>
                </a:lnTo>
                <a:lnTo>
                  <a:pt x="3388161" y="4929801"/>
                </a:lnTo>
                <a:lnTo>
                  <a:pt x="3388161" y="4853740"/>
                </a:lnTo>
                <a:close/>
                <a:moveTo>
                  <a:pt x="2642639" y="4853740"/>
                </a:moveTo>
                <a:lnTo>
                  <a:pt x="2642639" y="5036492"/>
                </a:lnTo>
                <a:lnTo>
                  <a:pt x="2676022" y="5036492"/>
                </a:lnTo>
                <a:lnTo>
                  <a:pt x="2761891" y="4897966"/>
                </a:lnTo>
                <a:lnTo>
                  <a:pt x="2761891" y="5036492"/>
                </a:lnTo>
                <a:lnTo>
                  <a:pt x="2792867" y="5036492"/>
                </a:lnTo>
                <a:lnTo>
                  <a:pt x="2792867" y="4853740"/>
                </a:lnTo>
                <a:lnTo>
                  <a:pt x="2759482" y="4853740"/>
                </a:lnTo>
                <a:lnTo>
                  <a:pt x="2673613" y="4993127"/>
                </a:lnTo>
                <a:lnTo>
                  <a:pt x="2673613" y="4853740"/>
                </a:lnTo>
                <a:close/>
                <a:moveTo>
                  <a:pt x="2452310" y="4853740"/>
                </a:moveTo>
                <a:lnTo>
                  <a:pt x="2452310" y="5036492"/>
                </a:lnTo>
                <a:lnTo>
                  <a:pt x="2483286" y="5036492"/>
                </a:lnTo>
                <a:lnTo>
                  <a:pt x="2483286" y="4955441"/>
                </a:lnTo>
                <a:lnTo>
                  <a:pt x="2569154" y="4955441"/>
                </a:lnTo>
                <a:lnTo>
                  <a:pt x="2569154" y="5036492"/>
                </a:lnTo>
                <a:lnTo>
                  <a:pt x="2600130" y="5036492"/>
                </a:lnTo>
                <a:lnTo>
                  <a:pt x="2600130" y="4853740"/>
                </a:lnTo>
                <a:lnTo>
                  <a:pt x="2569154" y="4853740"/>
                </a:lnTo>
                <a:lnTo>
                  <a:pt x="2569154" y="4929801"/>
                </a:lnTo>
                <a:lnTo>
                  <a:pt x="2483286" y="4929801"/>
                </a:lnTo>
                <a:lnTo>
                  <a:pt x="2483286" y="4853740"/>
                </a:lnTo>
                <a:close/>
                <a:moveTo>
                  <a:pt x="2069306" y="4853740"/>
                </a:moveTo>
                <a:lnTo>
                  <a:pt x="2069306" y="4901579"/>
                </a:lnTo>
                <a:cubicBezTo>
                  <a:pt x="2069306" y="4913855"/>
                  <a:pt x="2071199" y="4925097"/>
                  <a:pt x="2074985" y="4935307"/>
                </a:cubicBezTo>
                <a:cubicBezTo>
                  <a:pt x="2078771" y="4945518"/>
                  <a:pt x="2085969" y="4954151"/>
                  <a:pt x="2096581" y="4961206"/>
                </a:cubicBezTo>
                <a:cubicBezTo>
                  <a:pt x="2107193" y="4968261"/>
                  <a:pt x="2119440" y="4971789"/>
                  <a:pt x="2133320" y="4971789"/>
                </a:cubicBezTo>
                <a:cubicBezTo>
                  <a:pt x="2149840" y="4971789"/>
                  <a:pt x="2167623" y="4968806"/>
                  <a:pt x="2186666" y="4962841"/>
                </a:cubicBezTo>
                <a:lnTo>
                  <a:pt x="2186666" y="5036492"/>
                </a:lnTo>
                <a:lnTo>
                  <a:pt x="2217641" y="5036492"/>
                </a:lnTo>
                <a:lnTo>
                  <a:pt x="2217641" y="4853740"/>
                </a:lnTo>
                <a:lnTo>
                  <a:pt x="2186666" y="4853740"/>
                </a:lnTo>
                <a:lnTo>
                  <a:pt x="2186666" y="4936512"/>
                </a:lnTo>
                <a:cubicBezTo>
                  <a:pt x="2168081" y="4942707"/>
                  <a:pt x="2152938" y="4945805"/>
                  <a:pt x="2141236" y="4945805"/>
                </a:cubicBezTo>
                <a:cubicBezTo>
                  <a:pt x="2131026" y="4945805"/>
                  <a:pt x="2122537" y="4943309"/>
                  <a:pt x="2115768" y="4938319"/>
                </a:cubicBezTo>
                <a:cubicBezTo>
                  <a:pt x="2109000" y="4933329"/>
                  <a:pt x="2104726" y="4927478"/>
                  <a:pt x="2102948" y="4920767"/>
                </a:cubicBezTo>
                <a:cubicBezTo>
                  <a:pt x="2101169" y="4914055"/>
                  <a:pt x="2100281" y="4903243"/>
                  <a:pt x="2100281" y="4888329"/>
                </a:cubicBezTo>
                <a:lnTo>
                  <a:pt x="2100281" y="4853740"/>
                </a:lnTo>
                <a:close/>
                <a:moveTo>
                  <a:pt x="1901186" y="4853740"/>
                </a:moveTo>
                <a:lnTo>
                  <a:pt x="1970535" y="5036836"/>
                </a:lnTo>
                <a:cubicBezTo>
                  <a:pt x="1969273" y="5040163"/>
                  <a:pt x="1968356" y="5042687"/>
                  <a:pt x="1967782" y="5044408"/>
                </a:cubicBezTo>
                <a:cubicBezTo>
                  <a:pt x="1963422" y="5056683"/>
                  <a:pt x="1960268" y="5064369"/>
                  <a:pt x="1958317" y="5067467"/>
                </a:cubicBezTo>
                <a:cubicBezTo>
                  <a:pt x="1955679" y="5071597"/>
                  <a:pt x="1952295" y="5074809"/>
                  <a:pt x="1948164" y="5077103"/>
                </a:cubicBezTo>
                <a:cubicBezTo>
                  <a:pt x="1944035" y="5079398"/>
                  <a:pt x="1938528" y="5080545"/>
                  <a:pt x="1931645" y="5080545"/>
                </a:cubicBezTo>
                <a:cubicBezTo>
                  <a:pt x="1926597" y="5080545"/>
                  <a:pt x="1920689" y="5079627"/>
                  <a:pt x="1913920" y="5077792"/>
                </a:cubicBezTo>
                <a:lnTo>
                  <a:pt x="1917362" y="5106874"/>
                </a:lnTo>
                <a:cubicBezTo>
                  <a:pt x="1924704" y="5109398"/>
                  <a:pt x="1931358" y="5110660"/>
                  <a:pt x="1937323" y="5110660"/>
                </a:cubicBezTo>
                <a:cubicBezTo>
                  <a:pt x="1947189" y="5110660"/>
                  <a:pt x="1955679" y="5108279"/>
                  <a:pt x="1962791" y="5103518"/>
                </a:cubicBezTo>
                <a:cubicBezTo>
                  <a:pt x="1969904" y="5098757"/>
                  <a:pt x="1976214" y="5091272"/>
                  <a:pt x="1981721" y="5081061"/>
                </a:cubicBezTo>
                <a:cubicBezTo>
                  <a:pt x="1985851" y="5073490"/>
                  <a:pt x="1991644" y="5059666"/>
                  <a:pt x="1999101" y="5039589"/>
                </a:cubicBezTo>
                <a:lnTo>
                  <a:pt x="2068622" y="4853740"/>
                </a:lnTo>
                <a:lnTo>
                  <a:pt x="2037647" y="4853740"/>
                </a:lnTo>
                <a:lnTo>
                  <a:pt x="1998584" y="4960259"/>
                </a:lnTo>
                <a:cubicBezTo>
                  <a:pt x="1993651" y="4973797"/>
                  <a:pt x="1989407" y="4987678"/>
                  <a:pt x="1985851" y="5001903"/>
                </a:cubicBezTo>
                <a:cubicBezTo>
                  <a:pt x="1981950" y="4987104"/>
                  <a:pt x="1977533" y="4972994"/>
                  <a:pt x="1972600" y="4959571"/>
                </a:cubicBezTo>
                <a:lnTo>
                  <a:pt x="1934570" y="4853740"/>
                </a:lnTo>
                <a:close/>
                <a:moveTo>
                  <a:pt x="1724332" y="4853740"/>
                </a:moveTo>
                <a:lnTo>
                  <a:pt x="1724332" y="4974198"/>
                </a:lnTo>
                <a:cubicBezTo>
                  <a:pt x="1724332" y="4990030"/>
                  <a:pt x="1723873" y="4999380"/>
                  <a:pt x="1722955" y="5002248"/>
                </a:cubicBezTo>
                <a:cubicBezTo>
                  <a:pt x="1722037" y="5005116"/>
                  <a:pt x="1720202" y="5007209"/>
                  <a:pt x="1717448" y="5008529"/>
                </a:cubicBezTo>
                <a:cubicBezTo>
                  <a:pt x="1714695" y="5009848"/>
                  <a:pt x="1710106" y="5010508"/>
                  <a:pt x="1703682" y="5010508"/>
                </a:cubicBezTo>
                <a:lnTo>
                  <a:pt x="1690087" y="5010508"/>
                </a:lnTo>
                <a:lnTo>
                  <a:pt x="1690087" y="5036320"/>
                </a:lnTo>
                <a:cubicBezTo>
                  <a:pt x="1699494" y="5037238"/>
                  <a:pt x="1707812" y="5037697"/>
                  <a:pt x="1715039" y="5037697"/>
                </a:cubicBezTo>
                <a:cubicBezTo>
                  <a:pt x="1726741" y="5037697"/>
                  <a:pt x="1735689" y="5035173"/>
                  <a:pt x="1741884" y="5030125"/>
                </a:cubicBezTo>
                <a:cubicBezTo>
                  <a:pt x="1748079" y="5025077"/>
                  <a:pt x="1751865" y="5019169"/>
                  <a:pt x="1753242" y="5012400"/>
                </a:cubicBezTo>
                <a:cubicBezTo>
                  <a:pt x="1754618" y="5005632"/>
                  <a:pt x="1755306" y="4991636"/>
                  <a:pt x="1755306" y="4970412"/>
                </a:cubicBezTo>
                <a:lnTo>
                  <a:pt x="1755306" y="4879381"/>
                </a:lnTo>
                <a:lnTo>
                  <a:pt x="1837390" y="4879381"/>
                </a:lnTo>
                <a:lnTo>
                  <a:pt x="1837390" y="5036492"/>
                </a:lnTo>
                <a:lnTo>
                  <a:pt x="1868193" y="5036492"/>
                </a:lnTo>
                <a:lnTo>
                  <a:pt x="1868193" y="4853740"/>
                </a:lnTo>
                <a:close/>
                <a:moveTo>
                  <a:pt x="1328360" y="4853740"/>
                </a:moveTo>
                <a:lnTo>
                  <a:pt x="1328360" y="5036492"/>
                </a:lnTo>
                <a:lnTo>
                  <a:pt x="1359335" y="5036492"/>
                </a:lnTo>
                <a:lnTo>
                  <a:pt x="1359335" y="4879381"/>
                </a:lnTo>
                <a:lnTo>
                  <a:pt x="1441591" y="4879381"/>
                </a:lnTo>
                <a:lnTo>
                  <a:pt x="1441591" y="5036492"/>
                </a:lnTo>
                <a:lnTo>
                  <a:pt x="1472566" y="5036492"/>
                </a:lnTo>
                <a:lnTo>
                  <a:pt x="1472566" y="4853740"/>
                </a:lnTo>
                <a:close/>
                <a:moveTo>
                  <a:pt x="10584455" y="4849610"/>
                </a:moveTo>
                <a:cubicBezTo>
                  <a:pt x="10561856" y="4849610"/>
                  <a:pt x="10542696" y="4856379"/>
                  <a:pt x="10526980" y="4869916"/>
                </a:cubicBezTo>
                <a:cubicBezTo>
                  <a:pt x="10508166" y="4886207"/>
                  <a:pt x="10498758" y="4911273"/>
                  <a:pt x="10498758" y="4945116"/>
                </a:cubicBezTo>
                <a:cubicBezTo>
                  <a:pt x="10498758" y="4975977"/>
                  <a:pt x="10506645" y="4999609"/>
                  <a:pt x="10522420" y="5016014"/>
                </a:cubicBezTo>
                <a:cubicBezTo>
                  <a:pt x="10538194" y="5032420"/>
                  <a:pt x="10558872" y="5040622"/>
                  <a:pt x="10584455" y="5040622"/>
                </a:cubicBezTo>
                <a:cubicBezTo>
                  <a:pt x="10600402" y="5040622"/>
                  <a:pt x="10615115" y="5036894"/>
                  <a:pt x="10628595" y="5029437"/>
                </a:cubicBezTo>
                <a:cubicBezTo>
                  <a:pt x="10642074" y="5021980"/>
                  <a:pt x="10652342" y="5011512"/>
                  <a:pt x="10659397" y="4998032"/>
                </a:cubicBezTo>
                <a:cubicBezTo>
                  <a:pt x="10666453" y="4984552"/>
                  <a:pt x="10669980" y="4966053"/>
                  <a:pt x="10669980" y="4942535"/>
                </a:cubicBezTo>
                <a:cubicBezTo>
                  <a:pt x="10669980" y="4913511"/>
                  <a:pt x="10662008" y="4890767"/>
                  <a:pt x="10646061" y="4874304"/>
                </a:cubicBezTo>
                <a:cubicBezTo>
                  <a:pt x="10630114" y="4857842"/>
                  <a:pt x="10609579" y="4849610"/>
                  <a:pt x="10584455" y="4849610"/>
                </a:cubicBezTo>
                <a:close/>
                <a:moveTo>
                  <a:pt x="9641480" y="4849610"/>
                </a:moveTo>
                <a:cubicBezTo>
                  <a:pt x="9618880" y="4849610"/>
                  <a:pt x="9599721" y="4856379"/>
                  <a:pt x="9584005" y="4869916"/>
                </a:cubicBezTo>
                <a:cubicBezTo>
                  <a:pt x="9565190" y="4886207"/>
                  <a:pt x="9555784" y="4911273"/>
                  <a:pt x="9555784" y="4945116"/>
                </a:cubicBezTo>
                <a:cubicBezTo>
                  <a:pt x="9555784" y="4975977"/>
                  <a:pt x="9563670" y="4999609"/>
                  <a:pt x="9579444" y="5016014"/>
                </a:cubicBezTo>
                <a:cubicBezTo>
                  <a:pt x="9595219" y="5032420"/>
                  <a:pt x="9615897" y="5040622"/>
                  <a:pt x="9641480" y="5040622"/>
                </a:cubicBezTo>
                <a:cubicBezTo>
                  <a:pt x="9657426" y="5040622"/>
                  <a:pt x="9672140" y="5036894"/>
                  <a:pt x="9685620" y="5029437"/>
                </a:cubicBezTo>
                <a:cubicBezTo>
                  <a:pt x="9699100" y="5021980"/>
                  <a:pt x="9709367" y="5011512"/>
                  <a:pt x="9716422" y="4998032"/>
                </a:cubicBezTo>
                <a:cubicBezTo>
                  <a:pt x="9723478" y="4984552"/>
                  <a:pt x="9727005" y="4966053"/>
                  <a:pt x="9727005" y="4942535"/>
                </a:cubicBezTo>
                <a:cubicBezTo>
                  <a:pt x="9727005" y="4913511"/>
                  <a:pt x="9719032" y="4890767"/>
                  <a:pt x="9703086" y="4874304"/>
                </a:cubicBezTo>
                <a:cubicBezTo>
                  <a:pt x="9687140" y="4857842"/>
                  <a:pt x="9666604" y="4849610"/>
                  <a:pt x="9641480" y="4849610"/>
                </a:cubicBezTo>
                <a:close/>
                <a:moveTo>
                  <a:pt x="8869956" y="4849610"/>
                </a:moveTo>
                <a:cubicBezTo>
                  <a:pt x="8847355" y="4849610"/>
                  <a:pt x="8828197" y="4856379"/>
                  <a:pt x="8812480" y="4869916"/>
                </a:cubicBezTo>
                <a:cubicBezTo>
                  <a:pt x="8793665" y="4886207"/>
                  <a:pt x="8784258" y="4911273"/>
                  <a:pt x="8784258" y="4945116"/>
                </a:cubicBezTo>
                <a:cubicBezTo>
                  <a:pt x="8784258" y="4975977"/>
                  <a:pt x="8792146" y="4999609"/>
                  <a:pt x="8807920" y="5016014"/>
                </a:cubicBezTo>
                <a:cubicBezTo>
                  <a:pt x="8823694" y="5032420"/>
                  <a:pt x="8844372" y="5040622"/>
                  <a:pt x="8869956" y="5040622"/>
                </a:cubicBezTo>
                <a:cubicBezTo>
                  <a:pt x="8885902" y="5040622"/>
                  <a:pt x="8900614" y="5036894"/>
                  <a:pt x="8914094" y="5029437"/>
                </a:cubicBezTo>
                <a:cubicBezTo>
                  <a:pt x="8927574" y="5021980"/>
                  <a:pt x="8937842" y="5011512"/>
                  <a:pt x="8944898" y="4998032"/>
                </a:cubicBezTo>
                <a:cubicBezTo>
                  <a:pt x="8951952" y="4984552"/>
                  <a:pt x="8955480" y="4966053"/>
                  <a:pt x="8955480" y="4942535"/>
                </a:cubicBezTo>
                <a:cubicBezTo>
                  <a:pt x="8955480" y="4913511"/>
                  <a:pt x="8947507" y="4890767"/>
                  <a:pt x="8931561" y="4874304"/>
                </a:cubicBezTo>
                <a:cubicBezTo>
                  <a:pt x="8915615" y="4857842"/>
                  <a:pt x="8895080" y="4849610"/>
                  <a:pt x="8869956" y="4849610"/>
                </a:cubicBezTo>
                <a:close/>
                <a:moveTo>
                  <a:pt x="7876886" y="4849610"/>
                </a:moveTo>
                <a:cubicBezTo>
                  <a:pt x="7864955" y="4849610"/>
                  <a:pt x="7854802" y="4851934"/>
                  <a:pt x="7846427" y="4856580"/>
                </a:cubicBezTo>
                <a:cubicBezTo>
                  <a:pt x="7838053" y="4861226"/>
                  <a:pt x="7830538" y="4868195"/>
                  <a:pt x="7823885" y="4877488"/>
                </a:cubicBezTo>
                <a:lnTo>
                  <a:pt x="7823885" y="4853740"/>
                </a:lnTo>
                <a:lnTo>
                  <a:pt x="7795663" y="4853740"/>
                </a:lnTo>
                <a:lnTo>
                  <a:pt x="7795663" y="5106530"/>
                </a:lnTo>
                <a:lnTo>
                  <a:pt x="7826638" y="5106530"/>
                </a:lnTo>
                <a:lnTo>
                  <a:pt x="7826638" y="5017563"/>
                </a:lnTo>
                <a:cubicBezTo>
                  <a:pt x="7831915" y="5024217"/>
                  <a:pt x="7838655" y="5029724"/>
                  <a:pt x="7846858" y="5034083"/>
                </a:cubicBezTo>
                <a:cubicBezTo>
                  <a:pt x="7855060" y="5038442"/>
                  <a:pt x="7864324" y="5040622"/>
                  <a:pt x="7874649" y="5040622"/>
                </a:cubicBezTo>
                <a:cubicBezTo>
                  <a:pt x="7888760" y="5040622"/>
                  <a:pt x="7902211" y="5036636"/>
                  <a:pt x="7915002" y="5028662"/>
                </a:cubicBezTo>
                <a:cubicBezTo>
                  <a:pt x="7927794" y="5020689"/>
                  <a:pt x="7937545" y="5009217"/>
                  <a:pt x="7944256" y="4994246"/>
                </a:cubicBezTo>
                <a:cubicBezTo>
                  <a:pt x="7950968" y="4979275"/>
                  <a:pt x="7954323" y="4962439"/>
                  <a:pt x="7954323" y="4943740"/>
                </a:cubicBezTo>
                <a:cubicBezTo>
                  <a:pt x="7954323" y="4926302"/>
                  <a:pt x="7951283" y="4910269"/>
                  <a:pt x="7945203" y="4895642"/>
                </a:cubicBezTo>
                <a:cubicBezTo>
                  <a:pt x="7939122" y="4881015"/>
                  <a:pt x="7930117" y="4869687"/>
                  <a:pt x="7918186" y="4861656"/>
                </a:cubicBezTo>
                <a:cubicBezTo>
                  <a:pt x="7906255" y="4853626"/>
                  <a:pt x="7892488" y="4849610"/>
                  <a:pt x="7876886" y="4849610"/>
                </a:cubicBezTo>
                <a:close/>
                <a:moveTo>
                  <a:pt x="7291903" y="4849610"/>
                </a:moveTo>
                <a:cubicBezTo>
                  <a:pt x="7276186" y="4849610"/>
                  <a:pt x="7262362" y="4851761"/>
                  <a:pt x="7250431" y="4856063"/>
                </a:cubicBezTo>
                <a:cubicBezTo>
                  <a:pt x="7238500" y="4860366"/>
                  <a:pt x="7229380" y="4866503"/>
                  <a:pt x="7223070" y="4874476"/>
                </a:cubicBezTo>
                <a:cubicBezTo>
                  <a:pt x="7216761" y="4882450"/>
                  <a:pt x="7212229" y="4892918"/>
                  <a:pt x="7209476" y="4905881"/>
                </a:cubicBezTo>
                <a:lnTo>
                  <a:pt x="7239762" y="4910011"/>
                </a:lnTo>
                <a:cubicBezTo>
                  <a:pt x="7243089" y="4897048"/>
                  <a:pt x="7248223" y="4888014"/>
                  <a:pt x="7255163" y="4882908"/>
                </a:cubicBezTo>
                <a:cubicBezTo>
                  <a:pt x="7262104" y="4877803"/>
                  <a:pt x="7272859" y="4875251"/>
                  <a:pt x="7287429" y="4875251"/>
                </a:cubicBezTo>
                <a:cubicBezTo>
                  <a:pt x="7303031" y="4875251"/>
                  <a:pt x="7314790" y="4878750"/>
                  <a:pt x="7322706" y="4885748"/>
                </a:cubicBezTo>
                <a:cubicBezTo>
                  <a:pt x="7328557" y="4890910"/>
                  <a:pt x="7331482" y="4899801"/>
                  <a:pt x="7331482" y="4912421"/>
                </a:cubicBezTo>
                <a:cubicBezTo>
                  <a:pt x="7331482" y="4913568"/>
                  <a:pt x="7331425" y="4916264"/>
                  <a:pt x="7331310" y="4920508"/>
                </a:cubicBezTo>
                <a:cubicBezTo>
                  <a:pt x="7319494" y="4924638"/>
                  <a:pt x="7301081" y="4928195"/>
                  <a:pt x="7276071" y="4931178"/>
                </a:cubicBezTo>
                <a:cubicBezTo>
                  <a:pt x="7263796" y="4932669"/>
                  <a:pt x="7254619" y="4934218"/>
                  <a:pt x="7248538" y="4935824"/>
                </a:cubicBezTo>
                <a:cubicBezTo>
                  <a:pt x="7240278" y="4938118"/>
                  <a:pt x="7232850" y="4941502"/>
                  <a:pt x="7226254" y="4945977"/>
                </a:cubicBezTo>
                <a:cubicBezTo>
                  <a:pt x="7219657" y="4950451"/>
                  <a:pt x="7214322" y="4956388"/>
                  <a:pt x="7210250" y="4963787"/>
                </a:cubicBezTo>
                <a:cubicBezTo>
                  <a:pt x="7206178" y="4971187"/>
                  <a:pt x="7204141" y="4979361"/>
                  <a:pt x="7204141" y="4988309"/>
                </a:cubicBezTo>
                <a:cubicBezTo>
                  <a:pt x="7204141" y="5003567"/>
                  <a:pt x="7209533" y="5016100"/>
                  <a:pt x="7220317" y="5025909"/>
                </a:cubicBezTo>
                <a:cubicBezTo>
                  <a:pt x="7231100" y="5035718"/>
                  <a:pt x="7246531" y="5040622"/>
                  <a:pt x="7266607" y="5040622"/>
                </a:cubicBezTo>
                <a:cubicBezTo>
                  <a:pt x="7278767" y="5040622"/>
                  <a:pt x="7290154" y="5038615"/>
                  <a:pt x="7300765" y="5034599"/>
                </a:cubicBezTo>
                <a:cubicBezTo>
                  <a:pt x="7311377" y="5030584"/>
                  <a:pt x="7322419" y="5023701"/>
                  <a:pt x="7333891" y="5013949"/>
                </a:cubicBezTo>
                <a:cubicBezTo>
                  <a:pt x="7334809" y="5022553"/>
                  <a:pt x="7336874" y="5030068"/>
                  <a:pt x="7340086" y="5036492"/>
                </a:cubicBezTo>
                <a:lnTo>
                  <a:pt x="7372438" y="5036492"/>
                </a:lnTo>
                <a:cubicBezTo>
                  <a:pt x="7368537" y="5029494"/>
                  <a:pt x="7365927" y="5022181"/>
                  <a:pt x="7364608" y="5014551"/>
                </a:cubicBezTo>
                <a:cubicBezTo>
                  <a:pt x="7363289" y="5006923"/>
                  <a:pt x="7362629" y="4988711"/>
                  <a:pt x="7362629" y="4959915"/>
                </a:cubicBezTo>
                <a:lnTo>
                  <a:pt x="7362629" y="4918615"/>
                </a:lnTo>
                <a:cubicBezTo>
                  <a:pt x="7362629" y="4904849"/>
                  <a:pt x="7362113" y="4895327"/>
                  <a:pt x="7361080" y="4890050"/>
                </a:cubicBezTo>
                <a:cubicBezTo>
                  <a:pt x="7359245" y="4881560"/>
                  <a:pt x="7356032" y="4874534"/>
                  <a:pt x="7351444" y="4868970"/>
                </a:cubicBezTo>
                <a:cubicBezTo>
                  <a:pt x="7346855" y="4863406"/>
                  <a:pt x="7339684" y="4858788"/>
                  <a:pt x="7329933" y="4855117"/>
                </a:cubicBezTo>
                <a:cubicBezTo>
                  <a:pt x="7320182" y="4851446"/>
                  <a:pt x="7307505" y="4849610"/>
                  <a:pt x="7291903" y="4849610"/>
                </a:cubicBezTo>
                <a:close/>
                <a:moveTo>
                  <a:pt x="7095836" y="4849610"/>
                </a:moveTo>
                <a:cubicBezTo>
                  <a:pt x="7083905" y="4849610"/>
                  <a:pt x="7073752" y="4851934"/>
                  <a:pt x="7065377" y="4856580"/>
                </a:cubicBezTo>
                <a:cubicBezTo>
                  <a:pt x="7057003" y="4861226"/>
                  <a:pt x="7049488" y="4868195"/>
                  <a:pt x="7042835" y="4877488"/>
                </a:cubicBezTo>
                <a:lnTo>
                  <a:pt x="7042835" y="4853740"/>
                </a:lnTo>
                <a:lnTo>
                  <a:pt x="7014613" y="4853740"/>
                </a:lnTo>
                <a:lnTo>
                  <a:pt x="7014613" y="5106530"/>
                </a:lnTo>
                <a:lnTo>
                  <a:pt x="7045588" y="5106530"/>
                </a:lnTo>
                <a:lnTo>
                  <a:pt x="7045588" y="5017563"/>
                </a:lnTo>
                <a:cubicBezTo>
                  <a:pt x="7050865" y="5024217"/>
                  <a:pt x="7057605" y="5029724"/>
                  <a:pt x="7065808" y="5034083"/>
                </a:cubicBezTo>
                <a:cubicBezTo>
                  <a:pt x="7074010" y="5038442"/>
                  <a:pt x="7083274" y="5040622"/>
                  <a:pt x="7093599" y="5040622"/>
                </a:cubicBezTo>
                <a:cubicBezTo>
                  <a:pt x="7107710" y="5040622"/>
                  <a:pt x="7121161" y="5036636"/>
                  <a:pt x="7133952" y="5028662"/>
                </a:cubicBezTo>
                <a:cubicBezTo>
                  <a:pt x="7146744" y="5020689"/>
                  <a:pt x="7156495" y="5009217"/>
                  <a:pt x="7163206" y="4994246"/>
                </a:cubicBezTo>
                <a:cubicBezTo>
                  <a:pt x="7169918" y="4979275"/>
                  <a:pt x="7173273" y="4962439"/>
                  <a:pt x="7173273" y="4943740"/>
                </a:cubicBezTo>
                <a:cubicBezTo>
                  <a:pt x="7173273" y="4926302"/>
                  <a:pt x="7170233" y="4910269"/>
                  <a:pt x="7164153" y="4895642"/>
                </a:cubicBezTo>
                <a:cubicBezTo>
                  <a:pt x="7158072" y="4881015"/>
                  <a:pt x="7149067" y="4869687"/>
                  <a:pt x="7137136" y="4861656"/>
                </a:cubicBezTo>
                <a:cubicBezTo>
                  <a:pt x="7125205" y="4853626"/>
                  <a:pt x="7111438" y="4849610"/>
                  <a:pt x="7095836" y="4849610"/>
                </a:cubicBezTo>
                <a:close/>
                <a:moveTo>
                  <a:pt x="6746741" y="4849610"/>
                </a:moveTo>
                <a:cubicBezTo>
                  <a:pt x="6721502" y="4849610"/>
                  <a:pt x="6700967" y="4858100"/>
                  <a:pt x="6685135" y="4875079"/>
                </a:cubicBezTo>
                <a:cubicBezTo>
                  <a:pt x="6669304" y="4892058"/>
                  <a:pt x="6661388" y="4915920"/>
                  <a:pt x="6661388" y="4946665"/>
                </a:cubicBezTo>
                <a:cubicBezTo>
                  <a:pt x="6661388" y="4976378"/>
                  <a:pt x="6669218" y="4999466"/>
                  <a:pt x="6684877" y="5015928"/>
                </a:cubicBezTo>
                <a:cubicBezTo>
                  <a:pt x="6700537" y="5032391"/>
                  <a:pt x="6721732" y="5040622"/>
                  <a:pt x="6748462" y="5040622"/>
                </a:cubicBezTo>
                <a:cubicBezTo>
                  <a:pt x="6769686" y="5040622"/>
                  <a:pt x="6787123" y="5035460"/>
                  <a:pt x="6800775" y="5025135"/>
                </a:cubicBezTo>
                <a:cubicBezTo>
                  <a:pt x="6814427" y="5014810"/>
                  <a:pt x="6823777" y="5000297"/>
                  <a:pt x="6828824" y="4981598"/>
                </a:cubicBezTo>
                <a:lnTo>
                  <a:pt x="6796817" y="4977640"/>
                </a:lnTo>
                <a:cubicBezTo>
                  <a:pt x="6792114" y="4990718"/>
                  <a:pt x="6785747" y="5000240"/>
                  <a:pt x="6777716" y="5006205"/>
                </a:cubicBezTo>
                <a:cubicBezTo>
                  <a:pt x="6769686" y="5012171"/>
                  <a:pt x="6759991" y="5015154"/>
                  <a:pt x="6748634" y="5015154"/>
                </a:cubicBezTo>
                <a:cubicBezTo>
                  <a:pt x="6733376" y="5015154"/>
                  <a:pt x="6720642" y="5009819"/>
                  <a:pt x="6710432" y="4999150"/>
                </a:cubicBezTo>
                <a:cubicBezTo>
                  <a:pt x="6700222" y="4988481"/>
                  <a:pt x="6694543" y="4973108"/>
                  <a:pt x="6693395" y="4953032"/>
                </a:cubicBezTo>
                <a:lnTo>
                  <a:pt x="6829685" y="4953032"/>
                </a:lnTo>
                <a:cubicBezTo>
                  <a:pt x="6829800" y="4949361"/>
                  <a:pt x="6829857" y="4946608"/>
                  <a:pt x="6829857" y="4944772"/>
                </a:cubicBezTo>
                <a:cubicBezTo>
                  <a:pt x="6829857" y="4914600"/>
                  <a:pt x="6822113" y="4891197"/>
                  <a:pt x="6806626" y="4874562"/>
                </a:cubicBezTo>
                <a:cubicBezTo>
                  <a:pt x="6791138" y="4857928"/>
                  <a:pt x="6771177" y="4849610"/>
                  <a:pt x="6746741" y="4849610"/>
                </a:cubicBezTo>
                <a:close/>
                <a:moveTo>
                  <a:pt x="6148903" y="4849610"/>
                </a:moveTo>
                <a:cubicBezTo>
                  <a:pt x="6133186" y="4849610"/>
                  <a:pt x="6119362" y="4851761"/>
                  <a:pt x="6107431" y="4856063"/>
                </a:cubicBezTo>
                <a:cubicBezTo>
                  <a:pt x="6095500" y="4860366"/>
                  <a:pt x="6086380" y="4866503"/>
                  <a:pt x="6080070" y="4874476"/>
                </a:cubicBezTo>
                <a:cubicBezTo>
                  <a:pt x="6073761" y="4882450"/>
                  <a:pt x="6069229" y="4892918"/>
                  <a:pt x="6066476" y="4905881"/>
                </a:cubicBezTo>
                <a:lnTo>
                  <a:pt x="6096762" y="4910011"/>
                </a:lnTo>
                <a:cubicBezTo>
                  <a:pt x="6100089" y="4897048"/>
                  <a:pt x="6105223" y="4888014"/>
                  <a:pt x="6112163" y="4882908"/>
                </a:cubicBezTo>
                <a:cubicBezTo>
                  <a:pt x="6119104" y="4877803"/>
                  <a:pt x="6129859" y="4875251"/>
                  <a:pt x="6144429" y="4875251"/>
                </a:cubicBezTo>
                <a:cubicBezTo>
                  <a:pt x="6160031" y="4875251"/>
                  <a:pt x="6171790" y="4878750"/>
                  <a:pt x="6179706" y="4885748"/>
                </a:cubicBezTo>
                <a:cubicBezTo>
                  <a:pt x="6185557" y="4890910"/>
                  <a:pt x="6188482" y="4899801"/>
                  <a:pt x="6188482" y="4912421"/>
                </a:cubicBezTo>
                <a:cubicBezTo>
                  <a:pt x="6188482" y="4913568"/>
                  <a:pt x="6188425" y="4916264"/>
                  <a:pt x="6188310" y="4920508"/>
                </a:cubicBezTo>
                <a:cubicBezTo>
                  <a:pt x="6176494" y="4924638"/>
                  <a:pt x="6158081" y="4928195"/>
                  <a:pt x="6133071" y="4931178"/>
                </a:cubicBezTo>
                <a:cubicBezTo>
                  <a:pt x="6120796" y="4932669"/>
                  <a:pt x="6111619" y="4934218"/>
                  <a:pt x="6105538" y="4935824"/>
                </a:cubicBezTo>
                <a:cubicBezTo>
                  <a:pt x="6097278" y="4938118"/>
                  <a:pt x="6089850" y="4941502"/>
                  <a:pt x="6083254" y="4945977"/>
                </a:cubicBezTo>
                <a:cubicBezTo>
                  <a:pt x="6076657" y="4950451"/>
                  <a:pt x="6071323" y="4956388"/>
                  <a:pt x="6067250" y="4963787"/>
                </a:cubicBezTo>
                <a:cubicBezTo>
                  <a:pt x="6063178" y="4971187"/>
                  <a:pt x="6061141" y="4979361"/>
                  <a:pt x="6061141" y="4988309"/>
                </a:cubicBezTo>
                <a:cubicBezTo>
                  <a:pt x="6061141" y="5003567"/>
                  <a:pt x="6066533" y="5016100"/>
                  <a:pt x="6077317" y="5025909"/>
                </a:cubicBezTo>
                <a:cubicBezTo>
                  <a:pt x="6088100" y="5035718"/>
                  <a:pt x="6103531" y="5040622"/>
                  <a:pt x="6123607" y="5040622"/>
                </a:cubicBezTo>
                <a:cubicBezTo>
                  <a:pt x="6135767" y="5040622"/>
                  <a:pt x="6147154" y="5038615"/>
                  <a:pt x="6157765" y="5034599"/>
                </a:cubicBezTo>
                <a:cubicBezTo>
                  <a:pt x="6168377" y="5030584"/>
                  <a:pt x="6179419" y="5023701"/>
                  <a:pt x="6190891" y="5013949"/>
                </a:cubicBezTo>
                <a:cubicBezTo>
                  <a:pt x="6191809" y="5022553"/>
                  <a:pt x="6193874" y="5030068"/>
                  <a:pt x="6197086" y="5036492"/>
                </a:cubicBezTo>
                <a:lnTo>
                  <a:pt x="6229438" y="5036492"/>
                </a:lnTo>
                <a:cubicBezTo>
                  <a:pt x="6225537" y="5029494"/>
                  <a:pt x="6222927" y="5022181"/>
                  <a:pt x="6221608" y="5014551"/>
                </a:cubicBezTo>
                <a:cubicBezTo>
                  <a:pt x="6220289" y="5006923"/>
                  <a:pt x="6219629" y="4988711"/>
                  <a:pt x="6219629" y="4959915"/>
                </a:cubicBezTo>
                <a:lnTo>
                  <a:pt x="6219629" y="4918615"/>
                </a:lnTo>
                <a:cubicBezTo>
                  <a:pt x="6219629" y="4904849"/>
                  <a:pt x="6219113" y="4895327"/>
                  <a:pt x="6218080" y="4890050"/>
                </a:cubicBezTo>
                <a:cubicBezTo>
                  <a:pt x="6216245" y="4881560"/>
                  <a:pt x="6213032" y="4874534"/>
                  <a:pt x="6208444" y="4868970"/>
                </a:cubicBezTo>
                <a:cubicBezTo>
                  <a:pt x="6203855" y="4863406"/>
                  <a:pt x="6196684" y="4858788"/>
                  <a:pt x="6186933" y="4855117"/>
                </a:cubicBezTo>
                <a:cubicBezTo>
                  <a:pt x="6177182" y="4851446"/>
                  <a:pt x="6164505" y="4849610"/>
                  <a:pt x="6148903" y="4849610"/>
                </a:cubicBezTo>
                <a:close/>
                <a:moveTo>
                  <a:pt x="5355230" y="4849610"/>
                </a:moveTo>
                <a:cubicBezTo>
                  <a:pt x="5332630" y="4849610"/>
                  <a:pt x="5313472" y="4856379"/>
                  <a:pt x="5297755" y="4869916"/>
                </a:cubicBezTo>
                <a:cubicBezTo>
                  <a:pt x="5278941" y="4886207"/>
                  <a:pt x="5269533" y="4911273"/>
                  <a:pt x="5269533" y="4945116"/>
                </a:cubicBezTo>
                <a:cubicBezTo>
                  <a:pt x="5269533" y="4975977"/>
                  <a:pt x="5277421" y="4999609"/>
                  <a:pt x="5293196" y="5016014"/>
                </a:cubicBezTo>
                <a:cubicBezTo>
                  <a:pt x="5308969" y="5032420"/>
                  <a:pt x="5329648" y="5040622"/>
                  <a:pt x="5355230" y="5040622"/>
                </a:cubicBezTo>
                <a:cubicBezTo>
                  <a:pt x="5371177" y="5040622"/>
                  <a:pt x="5385890" y="5036894"/>
                  <a:pt x="5399370" y="5029437"/>
                </a:cubicBezTo>
                <a:cubicBezTo>
                  <a:pt x="5412850" y="5021980"/>
                  <a:pt x="5423117" y="5011512"/>
                  <a:pt x="5430173" y="4998032"/>
                </a:cubicBezTo>
                <a:cubicBezTo>
                  <a:pt x="5437228" y="4984552"/>
                  <a:pt x="5440756" y="4966053"/>
                  <a:pt x="5440756" y="4942535"/>
                </a:cubicBezTo>
                <a:cubicBezTo>
                  <a:pt x="5440756" y="4913511"/>
                  <a:pt x="5432783" y="4890767"/>
                  <a:pt x="5416836" y="4874304"/>
                </a:cubicBezTo>
                <a:cubicBezTo>
                  <a:pt x="5400890" y="4857842"/>
                  <a:pt x="5380355" y="4849610"/>
                  <a:pt x="5355230" y="4849610"/>
                </a:cubicBezTo>
                <a:close/>
                <a:moveTo>
                  <a:pt x="4650381" y="4849610"/>
                </a:moveTo>
                <a:cubicBezTo>
                  <a:pt x="4627780" y="4849610"/>
                  <a:pt x="4608622" y="4856379"/>
                  <a:pt x="4592905" y="4869916"/>
                </a:cubicBezTo>
                <a:cubicBezTo>
                  <a:pt x="4574091" y="4886207"/>
                  <a:pt x="4564683" y="4911273"/>
                  <a:pt x="4564683" y="4945116"/>
                </a:cubicBezTo>
                <a:cubicBezTo>
                  <a:pt x="4564683" y="4975977"/>
                  <a:pt x="4572571" y="4999609"/>
                  <a:pt x="4588345" y="5016014"/>
                </a:cubicBezTo>
                <a:cubicBezTo>
                  <a:pt x="4604119" y="5032420"/>
                  <a:pt x="4624798" y="5040622"/>
                  <a:pt x="4650381" y="5040622"/>
                </a:cubicBezTo>
                <a:cubicBezTo>
                  <a:pt x="4666327" y="5040622"/>
                  <a:pt x="4681040" y="5036894"/>
                  <a:pt x="4694520" y="5029437"/>
                </a:cubicBezTo>
                <a:cubicBezTo>
                  <a:pt x="4708000" y="5021980"/>
                  <a:pt x="4718267" y="5011512"/>
                  <a:pt x="4725322" y="4998032"/>
                </a:cubicBezTo>
                <a:cubicBezTo>
                  <a:pt x="4732378" y="4984552"/>
                  <a:pt x="4735905" y="4966053"/>
                  <a:pt x="4735905" y="4942535"/>
                </a:cubicBezTo>
                <a:cubicBezTo>
                  <a:pt x="4735905" y="4913511"/>
                  <a:pt x="4727932" y="4890767"/>
                  <a:pt x="4711986" y="4874304"/>
                </a:cubicBezTo>
                <a:cubicBezTo>
                  <a:pt x="4696040" y="4857842"/>
                  <a:pt x="4675505" y="4849610"/>
                  <a:pt x="4650381" y="4849610"/>
                </a:cubicBezTo>
                <a:close/>
                <a:moveTo>
                  <a:pt x="3819236" y="4849610"/>
                </a:moveTo>
                <a:cubicBezTo>
                  <a:pt x="3807305" y="4849610"/>
                  <a:pt x="3797153" y="4851934"/>
                  <a:pt x="3788778" y="4856580"/>
                </a:cubicBezTo>
                <a:cubicBezTo>
                  <a:pt x="3780404" y="4861226"/>
                  <a:pt x="3772889" y="4868195"/>
                  <a:pt x="3766235" y="4877488"/>
                </a:cubicBezTo>
                <a:lnTo>
                  <a:pt x="3766235" y="4853740"/>
                </a:lnTo>
                <a:lnTo>
                  <a:pt x="3738014" y="4853740"/>
                </a:lnTo>
                <a:lnTo>
                  <a:pt x="3738014" y="5106530"/>
                </a:lnTo>
                <a:lnTo>
                  <a:pt x="3768988" y="5106530"/>
                </a:lnTo>
                <a:lnTo>
                  <a:pt x="3768988" y="5017563"/>
                </a:lnTo>
                <a:cubicBezTo>
                  <a:pt x="3774266" y="5024217"/>
                  <a:pt x="3781006" y="5029724"/>
                  <a:pt x="3789208" y="5034083"/>
                </a:cubicBezTo>
                <a:cubicBezTo>
                  <a:pt x="3797411" y="5038442"/>
                  <a:pt x="3806675" y="5040622"/>
                  <a:pt x="3817000" y="5040622"/>
                </a:cubicBezTo>
                <a:cubicBezTo>
                  <a:pt x="3831110" y="5040622"/>
                  <a:pt x="3844562" y="5036636"/>
                  <a:pt x="3857353" y="5028662"/>
                </a:cubicBezTo>
                <a:cubicBezTo>
                  <a:pt x="3870144" y="5020689"/>
                  <a:pt x="3879896" y="5009217"/>
                  <a:pt x="3886607" y="4994246"/>
                </a:cubicBezTo>
                <a:cubicBezTo>
                  <a:pt x="3893318" y="4979275"/>
                  <a:pt x="3896674" y="4962439"/>
                  <a:pt x="3896674" y="4943740"/>
                </a:cubicBezTo>
                <a:cubicBezTo>
                  <a:pt x="3896674" y="4926302"/>
                  <a:pt x="3893634" y="4910269"/>
                  <a:pt x="3887554" y="4895642"/>
                </a:cubicBezTo>
                <a:cubicBezTo>
                  <a:pt x="3881474" y="4881015"/>
                  <a:pt x="3872468" y="4869687"/>
                  <a:pt x="3860536" y="4861656"/>
                </a:cubicBezTo>
                <a:cubicBezTo>
                  <a:pt x="3848605" y="4853626"/>
                  <a:pt x="3834839" y="4849610"/>
                  <a:pt x="3819236" y="4849610"/>
                </a:cubicBezTo>
                <a:close/>
                <a:moveTo>
                  <a:pt x="3622542" y="4849610"/>
                </a:moveTo>
                <a:cubicBezTo>
                  <a:pt x="3597303" y="4849610"/>
                  <a:pt x="3576768" y="4858100"/>
                  <a:pt x="3560936" y="4875079"/>
                </a:cubicBezTo>
                <a:cubicBezTo>
                  <a:pt x="3545105" y="4892058"/>
                  <a:pt x="3537188" y="4915920"/>
                  <a:pt x="3537188" y="4946665"/>
                </a:cubicBezTo>
                <a:cubicBezTo>
                  <a:pt x="3537188" y="4976378"/>
                  <a:pt x="3545018" y="4999466"/>
                  <a:pt x="3560678" y="5015928"/>
                </a:cubicBezTo>
                <a:cubicBezTo>
                  <a:pt x="3576337" y="5032391"/>
                  <a:pt x="3597532" y="5040622"/>
                  <a:pt x="3624262" y="5040622"/>
                </a:cubicBezTo>
                <a:cubicBezTo>
                  <a:pt x="3645486" y="5040622"/>
                  <a:pt x="3662924" y="5035460"/>
                  <a:pt x="3676575" y="5025135"/>
                </a:cubicBezTo>
                <a:cubicBezTo>
                  <a:pt x="3690228" y="5014810"/>
                  <a:pt x="3699577" y="5000297"/>
                  <a:pt x="3704625" y="4981598"/>
                </a:cubicBezTo>
                <a:lnTo>
                  <a:pt x="3672617" y="4977640"/>
                </a:lnTo>
                <a:cubicBezTo>
                  <a:pt x="3667914" y="4990718"/>
                  <a:pt x="3661547" y="5000240"/>
                  <a:pt x="3653516" y="5006205"/>
                </a:cubicBezTo>
                <a:cubicBezTo>
                  <a:pt x="3645486" y="5012171"/>
                  <a:pt x="3635792" y="5015154"/>
                  <a:pt x="3624434" y="5015154"/>
                </a:cubicBezTo>
                <a:cubicBezTo>
                  <a:pt x="3609176" y="5015154"/>
                  <a:pt x="3596442" y="5009819"/>
                  <a:pt x="3586232" y="4999150"/>
                </a:cubicBezTo>
                <a:cubicBezTo>
                  <a:pt x="3576022" y="4988481"/>
                  <a:pt x="3570343" y="4973108"/>
                  <a:pt x="3569196" y="4953032"/>
                </a:cubicBezTo>
                <a:lnTo>
                  <a:pt x="3705485" y="4953032"/>
                </a:lnTo>
                <a:cubicBezTo>
                  <a:pt x="3705600" y="4949361"/>
                  <a:pt x="3705657" y="4946608"/>
                  <a:pt x="3705657" y="4944772"/>
                </a:cubicBezTo>
                <a:cubicBezTo>
                  <a:pt x="3705657" y="4914600"/>
                  <a:pt x="3697914" y="4891197"/>
                  <a:pt x="3682426" y="4874562"/>
                </a:cubicBezTo>
                <a:cubicBezTo>
                  <a:pt x="3666939" y="4857928"/>
                  <a:pt x="3646977" y="4849610"/>
                  <a:pt x="3622542" y="4849610"/>
                </a:cubicBezTo>
                <a:close/>
                <a:moveTo>
                  <a:pt x="3235923" y="4849610"/>
                </a:moveTo>
                <a:cubicBezTo>
                  <a:pt x="3215503" y="4849610"/>
                  <a:pt x="3198983" y="4855031"/>
                  <a:pt x="3186363" y="4865872"/>
                </a:cubicBezTo>
                <a:cubicBezTo>
                  <a:pt x="3173744" y="4876713"/>
                  <a:pt x="3166058" y="4890681"/>
                  <a:pt x="3163304" y="4907774"/>
                </a:cubicBezTo>
                <a:lnTo>
                  <a:pt x="3193419" y="4912593"/>
                </a:lnTo>
                <a:cubicBezTo>
                  <a:pt x="3198466" y="4887698"/>
                  <a:pt x="3212979" y="4875251"/>
                  <a:pt x="3236956" y="4875251"/>
                </a:cubicBezTo>
                <a:cubicBezTo>
                  <a:pt x="3250722" y="4875251"/>
                  <a:pt x="3261994" y="4880327"/>
                  <a:pt x="3270770" y="4890480"/>
                </a:cubicBezTo>
                <a:cubicBezTo>
                  <a:pt x="3279546" y="4900633"/>
                  <a:pt x="3284910" y="4913855"/>
                  <a:pt x="3286860" y="4930145"/>
                </a:cubicBezTo>
                <a:lnTo>
                  <a:pt x="3222329" y="4930145"/>
                </a:lnTo>
                <a:lnTo>
                  <a:pt x="3222329" y="4955613"/>
                </a:lnTo>
                <a:lnTo>
                  <a:pt x="3286860" y="4955613"/>
                </a:lnTo>
                <a:cubicBezTo>
                  <a:pt x="3284910" y="4975460"/>
                  <a:pt x="3279775" y="4990345"/>
                  <a:pt x="3271458" y="5000269"/>
                </a:cubicBezTo>
                <a:cubicBezTo>
                  <a:pt x="3263141" y="5010192"/>
                  <a:pt x="3251583" y="5015154"/>
                  <a:pt x="3236784" y="5015154"/>
                </a:cubicBezTo>
                <a:cubicBezTo>
                  <a:pt x="3210627" y="5015154"/>
                  <a:pt x="3195197" y="5000011"/>
                  <a:pt x="3190493" y="4969724"/>
                </a:cubicBezTo>
                <a:lnTo>
                  <a:pt x="3160207" y="4973682"/>
                </a:lnTo>
                <a:cubicBezTo>
                  <a:pt x="3163419" y="4993758"/>
                  <a:pt x="3171765" y="5009934"/>
                  <a:pt x="3185245" y="5022209"/>
                </a:cubicBezTo>
                <a:cubicBezTo>
                  <a:pt x="3198725" y="5034485"/>
                  <a:pt x="3216363" y="5040622"/>
                  <a:pt x="3238160" y="5040622"/>
                </a:cubicBezTo>
                <a:cubicBezTo>
                  <a:pt x="3264088" y="5042113"/>
                  <a:pt x="3284164" y="5033882"/>
                  <a:pt x="3298389" y="5015928"/>
                </a:cubicBezTo>
                <a:cubicBezTo>
                  <a:pt x="3312615" y="4997974"/>
                  <a:pt x="3319383" y="4974370"/>
                  <a:pt x="3318695" y="4945116"/>
                </a:cubicBezTo>
                <a:cubicBezTo>
                  <a:pt x="3318695" y="4915403"/>
                  <a:pt x="3311296" y="4892058"/>
                  <a:pt x="3296496" y="4875079"/>
                </a:cubicBezTo>
                <a:cubicBezTo>
                  <a:pt x="3281697" y="4858100"/>
                  <a:pt x="3261506" y="4849610"/>
                  <a:pt x="3235923" y="4849610"/>
                </a:cubicBezTo>
                <a:close/>
                <a:moveTo>
                  <a:pt x="2917691" y="4849610"/>
                </a:moveTo>
                <a:cubicBezTo>
                  <a:pt x="2892453" y="4849610"/>
                  <a:pt x="2871917" y="4858100"/>
                  <a:pt x="2856086" y="4875079"/>
                </a:cubicBezTo>
                <a:cubicBezTo>
                  <a:pt x="2840254" y="4892058"/>
                  <a:pt x="2832339" y="4915920"/>
                  <a:pt x="2832339" y="4946665"/>
                </a:cubicBezTo>
                <a:cubicBezTo>
                  <a:pt x="2832339" y="4976378"/>
                  <a:pt x="2840168" y="4999466"/>
                  <a:pt x="2855828" y="5015928"/>
                </a:cubicBezTo>
                <a:cubicBezTo>
                  <a:pt x="2871487" y="5032391"/>
                  <a:pt x="2892682" y="5040622"/>
                  <a:pt x="2919412" y="5040622"/>
                </a:cubicBezTo>
                <a:cubicBezTo>
                  <a:pt x="2940635" y="5040622"/>
                  <a:pt x="2958073" y="5035460"/>
                  <a:pt x="2971725" y="5025135"/>
                </a:cubicBezTo>
                <a:cubicBezTo>
                  <a:pt x="2985377" y="5014810"/>
                  <a:pt x="2994727" y="5000297"/>
                  <a:pt x="2999775" y="4981598"/>
                </a:cubicBezTo>
                <a:lnTo>
                  <a:pt x="2967767" y="4977640"/>
                </a:lnTo>
                <a:cubicBezTo>
                  <a:pt x="2963064" y="4990718"/>
                  <a:pt x="2956697" y="5000240"/>
                  <a:pt x="2948666" y="5006205"/>
                </a:cubicBezTo>
                <a:cubicBezTo>
                  <a:pt x="2940635" y="5012171"/>
                  <a:pt x="2930941" y="5015154"/>
                  <a:pt x="2919584" y="5015154"/>
                </a:cubicBezTo>
                <a:cubicBezTo>
                  <a:pt x="2904326" y="5015154"/>
                  <a:pt x="2891592" y="5009819"/>
                  <a:pt x="2881382" y="4999150"/>
                </a:cubicBezTo>
                <a:cubicBezTo>
                  <a:pt x="2871172" y="4988481"/>
                  <a:pt x="2865493" y="4973108"/>
                  <a:pt x="2864346" y="4953032"/>
                </a:cubicBezTo>
                <a:lnTo>
                  <a:pt x="3000635" y="4953032"/>
                </a:lnTo>
                <a:cubicBezTo>
                  <a:pt x="3000750" y="4949361"/>
                  <a:pt x="3000807" y="4946608"/>
                  <a:pt x="3000807" y="4944772"/>
                </a:cubicBezTo>
                <a:cubicBezTo>
                  <a:pt x="3000807" y="4914600"/>
                  <a:pt x="2993063" y="4891197"/>
                  <a:pt x="2977576" y="4874562"/>
                </a:cubicBezTo>
                <a:cubicBezTo>
                  <a:pt x="2962089" y="4857928"/>
                  <a:pt x="2942127" y="4849610"/>
                  <a:pt x="2917691" y="4849610"/>
                </a:cubicBezTo>
                <a:close/>
                <a:moveTo>
                  <a:pt x="2336667" y="4849610"/>
                </a:moveTo>
                <a:cubicBezTo>
                  <a:pt x="2311428" y="4849610"/>
                  <a:pt x="2290893" y="4858100"/>
                  <a:pt x="2275060" y="4875079"/>
                </a:cubicBezTo>
                <a:cubicBezTo>
                  <a:pt x="2259229" y="4892058"/>
                  <a:pt x="2251313" y="4915920"/>
                  <a:pt x="2251313" y="4946665"/>
                </a:cubicBezTo>
                <a:cubicBezTo>
                  <a:pt x="2251313" y="4976378"/>
                  <a:pt x="2259143" y="4999466"/>
                  <a:pt x="2274803" y="5015928"/>
                </a:cubicBezTo>
                <a:cubicBezTo>
                  <a:pt x="2290462" y="5032391"/>
                  <a:pt x="2311657" y="5040622"/>
                  <a:pt x="2338387" y="5040622"/>
                </a:cubicBezTo>
                <a:cubicBezTo>
                  <a:pt x="2359611" y="5040622"/>
                  <a:pt x="2377049" y="5035460"/>
                  <a:pt x="2390700" y="5025135"/>
                </a:cubicBezTo>
                <a:cubicBezTo>
                  <a:pt x="2404352" y="5014810"/>
                  <a:pt x="2413702" y="5000297"/>
                  <a:pt x="2418750" y="4981598"/>
                </a:cubicBezTo>
                <a:lnTo>
                  <a:pt x="2386743" y="4977640"/>
                </a:lnTo>
                <a:cubicBezTo>
                  <a:pt x="2382038" y="4990718"/>
                  <a:pt x="2375672" y="5000240"/>
                  <a:pt x="2367641" y="5006205"/>
                </a:cubicBezTo>
                <a:cubicBezTo>
                  <a:pt x="2359611" y="5012171"/>
                  <a:pt x="2349917" y="5015154"/>
                  <a:pt x="2338559" y="5015154"/>
                </a:cubicBezTo>
                <a:cubicBezTo>
                  <a:pt x="2323302" y="5015154"/>
                  <a:pt x="2310567" y="5009819"/>
                  <a:pt x="2300357" y="4999150"/>
                </a:cubicBezTo>
                <a:cubicBezTo>
                  <a:pt x="2290146" y="4988481"/>
                  <a:pt x="2284468" y="4973108"/>
                  <a:pt x="2283321" y="4953032"/>
                </a:cubicBezTo>
                <a:lnTo>
                  <a:pt x="2419610" y="4953032"/>
                </a:lnTo>
                <a:cubicBezTo>
                  <a:pt x="2419725" y="4949361"/>
                  <a:pt x="2419782" y="4946608"/>
                  <a:pt x="2419782" y="4944772"/>
                </a:cubicBezTo>
                <a:cubicBezTo>
                  <a:pt x="2419782" y="4914600"/>
                  <a:pt x="2412039" y="4891197"/>
                  <a:pt x="2396551" y="4874562"/>
                </a:cubicBezTo>
                <a:cubicBezTo>
                  <a:pt x="2381064" y="4857928"/>
                  <a:pt x="2361102" y="4849610"/>
                  <a:pt x="2336667" y="4849610"/>
                </a:cubicBezTo>
                <a:close/>
                <a:moveTo>
                  <a:pt x="1592856" y="4849610"/>
                </a:moveTo>
                <a:cubicBezTo>
                  <a:pt x="1570256" y="4849610"/>
                  <a:pt x="1551097" y="4856379"/>
                  <a:pt x="1535380" y="4869916"/>
                </a:cubicBezTo>
                <a:cubicBezTo>
                  <a:pt x="1516566" y="4886207"/>
                  <a:pt x="1507159" y="4911273"/>
                  <a:pt x="1507159" y="4945116"/>
                </a:cubicBezTo>
                <a:cubicBezTo>
                  <a:pt x="1507159" y="4975977"/>
                  <a:pt x="1515046" y="4999609"/>
                  <a:pt x="1530820" y="5016014"/>
                </a:cubicBezTo>
                <a:cubicBezTo>
                  <a:pt x="1546594" y="5032420"/>
                  <a:pt x="1567273" y="5040622"/>
                  <a:pt x="1592856" y="5040622"/>
                </a:cubicBezTo>
                <a:cubicBezTo>
                  <a:pt x="1608802" y="5040622"/>
                  <a:pt x="1623515" y="5036894"/>
                  <a:pt x="1636995" y="5029437"/>
                </a:cubicBezTo>
                <a:cubicBezTo>
                  <a:pt x="1650475" y="5021980"/>
                  <a:pt x="1660742" y="5011512"/>
                  <a:pt x="1667798" y="4998032"/>
                </a:cubicBezTo>
                <a:cubicBezTo>
                  <a:pt x="1674853" y="4984552"/>
                  <a:pt x="1678381" y="4966053"/>
                  <a:pt x="1678381" y="4942535"/>
                </a:cubicBezTo>
                <a:cubicBezTo>
                  <a:pt x="1678381" y="4913511"/>
                  <a:pt x="1670408" y="4890767"/>
                  <a:pt x="1654462" y="4874304"/>
                </a:cubicBezTo>
                <a:cubicBezTo>
                  <a:pt x="1638515" y="4857842"/>
                  <a:pt x="1617980" y="4849610"/>
                  <a:pt x="1592856" y="4849610"/>
                </a:cubicBezTo>
                <a:close/>
                <a:moveTo>
                  <a:pt x="5137291" y="4779917"/>
                </a:moveTo>
                <a:cubicBezTo>
                  <a:pt x="5115035" y="4779917"/>
                  <a:pt x="5094643" y="4784993"/>
                  <a:pt x="5076115" y="4795146"/>
                </a:cubicBezTo>
                <a:cubicBezTo>
                  <a:pt x="5057588" y="4805299"/>
                  <a:pt x="5043305" y="4820156"/>
                  <a:pt x="5033266" y="4839716"/>
                </a:cubicBezTo>
                <a:cubicBezTo>
                  <a:pt x="5023229" y="4859276"/>
                  <a:pt x="5018209" y="4882192"/>
                  <a:pt x="5018209" y="4908463"/>
                </a:cubicBezTo>
                <a:cubicBezTo>
                  <a:pt x="5018209" y="4932554"/>
                  <a:pt x="5022656" y="4955097"/>
                  <a:pt x="5031546" y="4976091"/>
                </a:cubicBezTo>
                <a:cubicBezTo>
                  <a:pt x="5040436" y="4997085"/>
                  <a:pt x="5053400" y="5013118"/>
                  <a:pt x="5070437" y="5024188"/>
                </a:cubicBezTo>
                <a:cubicBezTo>
                  <a:pt x="5087473" y="5035259"/>
                  <a:pt x="5109585" y="5040794"/>
                  <a:pt x="5136774" y="5040794"/>
                </a:cubicBezTo>
                <a:cubicBezTo>
                  <a:pt x="5163045" y="5040794"/>
                  <a:pt x="5185273" y="5033595"/>
                  <a:pt x="5203456" y="5019198"/>
                </a:cubicBezTo>
                <a:cubicBezTo>
                  <a:pt x="5221640" y="5004800"/>
                  <a:pt x="5234231" y="4983892"/>
                  <a:pt x="5241228" y="4956474"/>
                </a:cubicBezTo>
                <a:lnTo>
                  <a:pt x="5207844" y="4948042"/>
                </a:lnTo>
                <a:cubicBezTo>
                  <a:pt x="5203256" y="4969265"/>
                  <a:pt x="5194480" y="4985269"/>
                  <a:pt x="5181516" y="4996053"/>
                </a:cubicBezTo>
                <a:cubicBezTo>
                  <a:pt x="5168552" y="5006837"/>
                  <a:pt x="5152720" y="5012228"/>
                  <a:pt x="5134021" y="5012228"/>
                </a:cubicBezTo>
                <a:cubicBezTo>
                  <a:pt x="5118648" y="5012228"/>
                  <a:pt x="5104365" y="5008270"/>
                  <a:pt x="5091172" y="5000355"/>
                </a:cubicBezTo>
                <a:cubicBezTo>
                  <a:pt x="5077980" y="4992439"/>
                  <a:pt x="5068257" y="4980479"/>
                  <a:pt x="5062004" y="4964475"/>
                </a:cubicBezTo>
                <a:cubicBezTo>
                  <a:pt x="5055752" y="4948472"/>
                  <a:pt x="5052626" y="4929744"/>
                  <a:pt x="5052626" y="4908291"/>
                </a:cubicBezTo>
                <a:cubicBezTo>
                  <a:pt x="5052626" y="4891656"/>
                  <a:pt x="5055264" y="4875509"/>
                  <a:pt x="5060542" y="4859849"/>
                </a:cubicBezTo>
                <a:cubicBezTo>
                  <a:pt x="5065819" y="4844190"/>
                  <a:pt x="5074968" y="4831714"/>
                  <a:pt x="5087989" y="4822421"/>
                </a:cubicBezTo>
                <a:cubicBezTo>
                  <a:pt x="5101009" y="4813129"/>
                  <a:pt x="5117214" y="4808483"/>
                  <a:pt x="5136602" y="4808483"/>
                </a:cubicBezTo>
                <a:cubicBezTo>
                  <a:pt x="5153466" y="4808483"/>
                  <a:pt x="5167463" y="4812670"/>
                  <a:pt x="5178590" y="4821045"/>
                </a:cubicBezTo>
                <a:cubicBezTo>
                  <a:pt x="5189718" y="4829419"/>
                  <a:pt x="5198208" y="4842785"/>
                  <a:pt x="5204059" y="4861140"/>
                </a:cubicBezTo>
                <a:lnTo>
                  <a:pt x="5236926" y="4853396"/>
                </a:lnTo>
                <a:cubicBezTo>
                  <a:pt x="5230158" y="4830108"/>
                  <a:pt x="5218169" y="4812039"/>
                  <a:pt x="5200961" y="4799190"/>
                </a:cubicBezTo>
                <a:cubicBezTo>
                  <a:pt x="5183753" y="4786342"/>
                  <a:pt x="5162529" y="4779917"/>
                  <a:pt x="5137291" y="4779917"/>
                </a:cubicBezTo>
                <a:close/>
                <a:moveTo>
                  <a:pt x="4470689" y="4572590"/>
                </a:moveTo>
                <a:lnTo>
                  <a:pt x="4470689" y="4607867"/>
                </a:lnTo>
                <a:lnTo>
                  <a:pt x="4505966" y="4607867"/>
                </a:lnTo>
                <a:lnTo>
                  <a:pt x="4505966" y="4572590"/>
                </a:lnTo>
                <a:close/>
                <a:moveTo>
                  <a:pt x="6607610" y="4527504"/>
                </a:moveTo>
                <a:lnTo>
                  <a:pt x="6645124" y="4527504"/>
                </a:lnTo>
                <a:cubicBezTo>
                  <a:pt x="6658546" y="4527504"/>
                  <a:pt x="6668298" y="4528164"/>
                  <a:pt x="6674378" y="4529483"/>
                </a:cubicBezTo>
                <a:cubicBezTo>
                  <a:pt x="6680458" y="4530803"/>
                  <a:pt x="6685391" y="4533958"/>
                  <a:pt x="6689177" y="4538948"/>
                </a:cubicBezTo>
                <a:cubicBezTo>
                  <a:pt x="6692963" y="4543938"/>
                  <a:pt x="6694856" y="4549359"/>
                  <a:pt x="6694856" y="4555210"/>
                </a:cubicBezTo>
                <a:cubicBezTo>
                  <a:pt x="6694512" y="4565191"/>
                  <a:pt x="6691070" y="4572217"/>
                  <a:pt x="6684531" y="4576290"/>
                </a:cubicBezTo>
                <a:cubicBezTo>
                  <a:pt x="6677992" y="4580363"/>
                  <a:pt x="6665946" y="4582399"/>
                  <a:pt x="6648394" y="4582399"/>
                </a:cubicBezTo>
                <a:lnTo>
                  <a:pt x="6607610" y="4582399"/>
                </a:lnTo>
                <a:close/>
                <a:moveTo>
                  <a:pt x="3950136" y="4527504"/>
                </a:moveTo>
                <a:lnTo>
                  <a:pt x="3987650" y="4527504"/>
                </a:lnTo>
                <a:cubicBezTo>
                  <a:pt x="4001073" y="4527504"/>
                  <a:pt x="4010824" y="4528164"/>
                  <a:pt x="4016904" y="4529483"/>
                </a:cubicBezTo>
                <a:cubicBezTo>
                  <a:pt x="4022984" y="4530803"/>
                  <a:pt x="4027917" y="4533958"/>
                  <a:pt x="4031703" y="4538948"/>
                </a:cubicBezTo>
                <a:cubicBezTo>
                  <a:pt x="4035489" y="4543938"/>
                  <a:pt x="4037382" y="4549359"/>
                  <a:pt x="4037382" y="4555210"/>
                </a:cubicBezTo>
                <a:cubicBezTo>
                  <a:pt x="4037038" y="4565191"/>
                  <a:pt x="4033596" y="4572217"/>
                  <a:pt x="4027057" y="4576290"/>
                </a:cubicBezTo>
                <a:cubicBezTo>
                  <a:pt x="4020518" y="4580363"/>
                  <a:pt x="4008472" y="4582399"/>
                  <a:pt x="3990919" y="4582399"/>
                </a:cubicBezTo>
                <a:lnTo>
                  <a:pt x="3950136" y="4582399"/>
                </a:lnTo>
                <a:close/>
                <a:moveTo>
                  <a:pt x="5159122" y="4522170"/>
                </a:moveTo>
                <a:lnTo>
                  <a:pt x="5195775" y="4522170"/>
                </a:lnTo>
                <a:cubicBezTo>
                  <a:pt x="5216999" y="4522170"/>
                  <a:pt x="5230708" y="4525267"/>
                  <a:pt x="5236903" y="4531462"/>
                </a:cubicBezTo>
                <a:cubicBezTo>
                  <a:pt x="5243098" y="4537657"/>
                  <a:pt x="5246195" y="4544713"/>
                  <a:pt x="5246195" y="4552629"/>
                </a:cubicBezTo>
                <a:cubicBezTo>
                  <a:pt x="5246195" y="4562839"/>
                  <a:pt x="5242008" y="4570353"/>
                  <a:pt x="5233633" y="4575171"/>
                </a:cubicBezTo>
                <a:cubicBezTo>
                  <a:pt x="5225258" y="4579990"/>
                  <a:pt x="5211263" y="4582399"/>
                  <a:pt x="5191645" y="4582399"/>
                </a:cubicBezTo>
                <a:lnTo>
                  <a:pt x="5159122" y="4582399"/>
                </a:lnTo>
                <a:close/>
                <a:moveTo>
                  <a:pt x="9169634" y="4516147"/>
                </a:moveTo>
                <a:lnTo>
                  <a:pt x="9169634" y="4527504"/>
                </a:lnTo>
                <a:cubicBezTo>
                  <a:pt x="9169634" y="4541157"/>
                  <a:pt x="9167972" y="4551481"/>
                  <a:pt x="9164644" y="4558479"/>
                </a:cubicBezTo>
                <a:cubicBezTo>
                  <a:pt x="9160284" y="4567542"/>
                  <a:pt x="9153459" y="4574684"/>
                  <a:pt x="9144166" y="4579904"/>
                </a:cubicBezTo>
                <a:cubicBezTo>
                  <a:pt x="9134874" y="4585124"/>
                  <a:pt x="9124262" y="4587733"/>
                  <a:pt x="9112332" y="4587733"/>
                </a:cubicBezTo>
                <a:cubicBezTo>
                  <a:pt x="9100286" y="4587733"/>
                  <a:pt x="9091136" y="4584980"/>
                  <a:pt x="9084884" y="4579473"/>
                </a:cubicBezTo>
                <a:cubicBezTo>
                  <a:pt x="9078632" y="4573967"/>
                  <a:pt x="9075506" y="4567083"/>
                  <a:pt x="9075506" y="4558823"/>
                </a:cubicBezTo>
                <a:cubicBezTo>
                  <a:pt x="9075506" y="4553432"/>
                  <a:pt x="9076940" y="4548527"/>
                  <a:pt x="9079808" y="4544110"/>
                </a:cubicBezTo>
                <a:cubicBezTo>
                  <a:pt x="9082676" y="4539694"/>
                  <a:pt x="9086748" y="4536338"/>
                  <a:pt x="9092026" y="4534044"/>
                </a:cubicBezTo>
                <a:cubicBezTo>
                  <a:pt x="9097302" y="4531749"/>
                  <a:pt x="9106308" y="4529684"/>
                  <a:pt x="9119042" y="4527849"/>
                </a:cubicBezTo>
                <a:cubicBezTo>
                  <a:pt x="9141528" y="4524637"/>
                  <a:pt x="9158392" y="4520736"/>
                  <a:pt x="9169634" y="4516147"/>
                </a:cubicBezTo>
                <a:close/>
                <a:moveTo>
                  <a:pt x="7074135" y="4516147"/>
                </a:moveTo>
                <a:lnTo>
                  <a:pt x="7074135" y="4527504"/>
                </a:lnTo>
                <a:cubicBezTo>
                  <a:pt x="7074135" y="4541157"/>
                  <a:pt x="7072472" y="4551481"/>
                  <a:pt x="7069145" y="4558479"/>
                </a:cubicBezTo>
                <a:cubicBezTo>
                  <a:pt x="7064785" y="4567542"/>
                  <a:pt x="7057959" y="4574684"/>
                  <a:pt x="7048667" y="4579904"/>
                </a:cubicBezTo>
                <a:cubicBezTo>
                  <a:pt x="7039374" y="4585124"/>
                  <a:pt x="7028763" y="4587733"/>
                  <a:pt x="7016832" y="4587733"/>
                </a:cubicBezTo>
                <a:cubicBezTo>
                  <a:pt x="7004786" y="4587733"/>
                  <a:pt x="6995637" y="4584980"/>
                  <a:pt x="6989384" y="4579473"/>
                </a:cubicBezTo>
                <a:cubicBezTo>
                  <a:pt x="6983132" y="4573967"/>
                  <a:pt x="6980006" y="4567083"/>
                  <a:pt x="6980006" y="4558823"/>
                </a:cubicBezTo>
                <a:cubicBezTo>
                  <a:pt x="6980006" y="4553432"/>
                  <a:pt x="6981440" y="4548527"/>
                  <a:pt x="6984308" y="4544110"/>
                </a:cubicBezTo>
                <a:cubicBezTo>
                  <a:pt x="6987176" y="4539694"/>
                  <a:pt x="6991249" y="4536338"/>
                  <a:pt x="6996526" y="4534044"/>
                </a:cubicBezTo>
                <a:cubicBezTo>
                  <a:pt x="7001803" y="4531749"/>
                  <a:pt x="7010809" y="4529684"/>
                  <a:pt x="7023543" y="4527849"/>
                </a:cubicBezTo>
                <a:cubicBezTo>
                  <a:pt x="7046028" y="4524637"/>
                  <a:pt x="7062892" y="4520736"/>
                  <a:pt x="7074135" y="4516147"/>
                </a:cubicBezTo>
                <a:close/>
                <a:moveTo>
                  <a:pt x="6150210" y="4516147"/>
                </a:moveTo>
                <a:lnTo>
                  <a:pt x="6150210" y="4527504"/>
                </a:lnTo>
                <a:cubicBezTo>
                  <a:pt x="6150210" y="4541157"/>
                  <a:pt x="6148547" y="4551481"/>
                  <a:pt x="6145220" y="4558479"/>
                </a:cubicBezTo>
                <a:cubicBezTo>
                  <a:pt x="6140860" y="4567542"/>
                  <a:pt x="6134034" y="4574684"/>
                  <a:pt x="6124742" y="4579904"/>
                </a:cubicBezTo>
                <a:cubicBezTo>
                  <a:pt x="6115449" y="4585124"/>
                  <a:pt x="6104838" y="4587733"/>
                  <a:pt x="6092907" y="4587733"/>
                </a:cubicBezTo>
                <a:cubicBezTo>
                  <a:pt x="6080861" y="4587733"/>
                  <a:pt x="6071712" y="4584980"/>
                  <a:pt x="6065459" y="4579473"/>
                </a:cubicBezTo>
                <a:cubicBezTo>
                  <a:pt x="6059207" y="4573967"/>
                  <a:pt x="6056081" y="4567083"/>
                  <a:pt x="6056081" y="4558823"/>
                </a:cubicBezTo>
                <a:cubicBezTo>
                  <a:pt x="6056081" y="4553432"/>
                  <a:pt x="6057515" y="4548527"/>
                  <a:pt x="6060383" y="4544110"/>
                </a:cubicBezTo>
                <a:cubicBezTo>
                  <a:pt x="6063251" y="4539694"/>
                  <a:pt x="6067324" y="4536338"/>
                  <a:pt x="6072601" y="4534044"/>
                </a:cubicBezTo>
                <a:cubicBezTo>
                  <a:pt x="6077878" y="4531749"/>
                  <a:pt x="6086884" y="4529684"/>
                  <a:pt x="6099618" y="4527849"/>
                </a:cubicBezTo>
                <a:cubicBezTo>
                  <a:pt x="6122103" y="4524637"/>
                  <a:pt x="6138967" y="4520736"/>
                  <a:pt x="6150210" y="4516147"/>
                </a:cubicBezTo>
                <a:close/>
                <a:moveTo>
                  <a:pt x="3454636" y="4516147"/>
                </a:moveTo>
                <a:lnTo>
                  <a:pt x="3454636" y="4527504"/>
                </a:lnTo>
                <a:cubicBezTo>
                  <a:pt x="3454636" y="4541157"/>
                  <a:pt x="3452972" y="4551481"/>
                  <a:pt x="3449645" y="4558479"/>
                </a:cubicBezTo>
                <a:cubicBezTo>
                  <a:pt x="3445286" y="4567542"/>
                  <a:pt x="3438460" y="4574684"/>
                  <a:pt x="3429168" y="4579904"/>
                </a:cubicBezTo>
                <a:cubicBezTo>
                  <a:pt x="3419875" y="4585124"/>
                  <a:pt x="3409263" y="4587733"/>
                  <a:pt x="3397332" y="4587733"/>
                </a:cubicBezTo>
                <a:cubicBezTo>
                  <a:pt x="3385286" y="4587733"/>
                  <a:pt x="3376138" y="4584980"/>
                  <a:pt x="3369886" y="4579473"/>
                </a:cubicBezTo>
                <a:cubicBezTo>
                  <a:pt x="3363633" y="4573967"/>
                  <a:pt x="3360507" y="4567083"/>
                  <a:pt x="3360507" y="4558823"/>
                </a:cubicBezTo>
                <a:cubicBezTo>
                  <a:pt x="3360507" y="4553432"/>
                  <a:pt x="3361941" y="4548527"/>
                  <a:pt x="3364809" y="4544110"/>
                </a:cubicBezTo>
                <a:cubicBezTo>
                  <a:pt x="3367677" y="4539694"/>
                  <a:pt x="3371749" y="4536338"/>
                  <a:pt x="3377027" y="4534044"/>
                </a:cubicBezTo>
                <a:cubicBezTo>
                  <a:pt x="3382304" y="4531749"/>
                  <a:pt x="3391309" y="4529684"/>
                  <a:pt x="3404043" y="4527849"/>
                </a:cubicBezTo>
                <a:cubicBezTo>
                  <a:pt x="3426529" y="4524637"/>
                  <a:pt x="3443394" y="4520736"/>
                  <a:pt x="3454636" y="4516147"/>
                </a:cubicBezTo>
                <a:close/>
                <a:moveTo>
                  <a:pt x="9344056" y="4504101"/>
                </a:moveTo>
                <a:lnTo>
                  <a:pt x="9344056" y="4529053"/>
                </a:lnTo>
                <a:lnTo>
                  <a:pt x="9696482" y="4529053"/>
                </a:lnTo>
                <a:lnTo>
                  <a:pt x="9696482" y="4504101"/>
                </a:lnTo>
                <a:close/>
                <a:moveTo>
                  <a:pt x="7216968" y="4450756"/>
                </a:moveTo>
                <a:lnTo>
                  <a:pt x="7261021" y="4450756"/>
                </a:lnTo>
                <a:lnTo>
                  <a:pt x="7261021" y="4511157"/>
                </a:lnTo>
                <a:lnTo>
                  <a:pt x="7226777" y="4511157"/>
                </a:lnTo>
                <a:cubicBezTo>
                  <a:pt x="7206815" y="4511157"/>
                  <a:pt x="7192905" y="4508604"/>
                  <a:pt x="7185047" y="4503499"/>
                </a:cubicBezTo>
                <a:cubicBezTo>
                  <a:pt x="7177188" y="4498394"/>
                  <a:pt x="7173259" y="4490392"/>
                  <a:pt x="7173259" y="4479493"/>
                </a:cubicBezTo>
                <a:cubicBezTo>
                  <a:pt x="7173259" y="4471807"/>
                  <a:pt x="7175926" y="4465096"/>
                  <a:pt x="7181261" y="4459360"/>
                </a:cubicBezTo>
                <a:cubicBezTo>
                  <a:pt x="7186596" y="4453624"/>
                  <a:pt x="7198498" y="4450756"/>
                  <a:pt x="7216968" y="4450756"/>
                </a:cubicBezTo>
                <a:close/>
                <a:moveTo>
                  <a:pt x="6607610" y="4450756"/>
                </a:moveTo>
                <a:lnTo>
                  <a:pt x="6641682" y="4450756"/>
                </a:lnTo>
                <a:cubicBezTo>
                  <a:pt x="6658202" y="4450756"/>
                  <a:pt x="6669875" y="4452649"/>
                  <a:pt x="6676701" y="4456434"/>
                </a:cubicBezTo>
                <a:cubicBezTo>
                  <a:pt x="6683527" y="4460220"/>
                  <a:pt x="6686940" y="4466931"/>
                  <a:pt x="6686940" y="4476568"/>
                </a:cubicBezTo>
                <a:cubicBezTo>
                  <a:pt x="6686940" y="4482419"/>
                  <a:pt x="6684990" y="4487438"/>
                  <a:pt x="6681089" y="4491625"/>
                </a:cubicBezTo>
                <a:cubicBezTo>
                  <a:pt x="6677189" y="4495813"/>
                  <a:pt x="6672772" y="4498595"/>
                  <a:pt x="6667839" y="4499971"/>
                </a:cubicBezTo>
                <a:cubicBezTo>
                  <a:pt x="6662906" y="4501348"/>
                  <a:pt x="6653843" y="4502036"/>
                  <a:pt x="6640650" y="4502036"/>
                </a:cubicBezTo>
                <a:lnTo>
                  <a:pt x="6607610" y="4502036"/>
                </a:lnTo>
                <a:close/>
                <a:moveTo>
                  <a:pt x="3950136" y="4450756"/>
                </a:moveTo>
                <a:lnTo>
                  <a:pt x="3984208" y="4450756"/>
                </a:lnTo>
                <a:cubicBezTo>
                  <a:pt x="4000728" y="4450756"/>
                  <a:pt x="4012401" y="4452649"/>
                  <a:pt x="4019227" y="4456434"/>
                </a:cubicBezTo>
                <a:cubicBezTo>
                  <a:pt x="4026053" y="4460220"/>
                  <a:pt x="4029466" y="4466931"/>
                  <a:pt x="4029466" y="4476568"/>
                </a:cubicBezTo>
                <a:cubicBezTo>
                  <a:pt x="4029466" y="4482419"/>
                  <a:pt x="4027516" y="4487438"/>
                  <a:pt x="4023615" y="4491625"/>
                </a:cubicBezTo>
                <a:cubicBezTo>
                  <a:pt x="4019715" y="4495813"/>
                  <a:pt x="4015298" y="4498595"/>
                  <a:pt x="4010365" y="4499971"/>
                </a:cubicBezTo>
                <a:cubicBezTo>
                  <a:pt x="4005432" y="4501348"/>
                  <a:pt x="3996368" y="4502036"/>
                  <a:pt x="3983176" y="4502036"/>
                </a:cubicBezTo>
                <a:lnTo>
                  <a:pt x="3950136" y="4502036"/>
                </a:lnTo>
                <a:close/>
                <a:moveTo>
                  <a:pt x="10232030" y="4446626"/>
                </a:moveTo>
                <a:cubicBezTo>
                  <a:pt x="10247288" y="4446626"/>
                  <a:pt x="10260051" y="4452448"/>
                  <a:pt x="10270319" y="4464092"/>
                </a:cubicBezTo>
                <a:cubicBezTo>
                  <a:pt x="10280586" y="4475736"/>
                  <a:pt x="10285720" y="4492859"/>
                  <a:pt x="10285720" y="4515459"/>
                </a:cubicBezTo>
                <a:cubicBezTo>
                  <a:pt x="10285720" y="4539436"/>
                  <a:pt x="10280615" y="4557275"/>
                  <a:pt x="10270405" y="4568976"/>
                </a:cubicBezTo>
                <a:cubicBezTo>
                  <a:pt x="10260194" y="4580678"/>
                  <a:pt x="10247403" y="4586529"/>
                  <a:pt x="10232030" y="4586529"/>
                </a:cubicBezTo>
                <a:cubicBezTo>
                  <a:pt x="10216543" y="4586529"/>
                  <a:pt x="10203694" y="4580707"/>
                  <a:pt x="10193484" y="4569062"/>
                </a:cubicBezTo>
                <a:cubicBezTo>
                  <a:pt x="10183273" y="4557418"/>
                  <a:pt x="10178169" y="4539894"/>
                  <a:pt x="10178169" y="4516491"/>
                </a:cubicBezTo>
                <a:cubicBezTo>
                  <a:pt x="10178169" y="4493088"/>
                  <a:pt x="10183273" y="4475593"/>
                  <a:pt x="10193484" y="4464006"/>
                </a:cubicBezTo>
                <a:cubicBezTo>
                  <a:pt x="10203694" y="4452419"/>
                  <a:pt x="10216543" y="4446626"/>
                  <a:pt x="10232030" y="4446626"/>
                </a:cubicBezTo>
                <a:close/>
                <a:moveTo>
                  <a:pt x="3793132" y="4446626"/>
                </a:moveTo>
                <a:cubicBezTo>
                  <a:pt x="3808390" y="4446626"/>
                  <a:pt x="3821152" y="4452448"/>
                  <a:pt x="3831420" y="4464092"/>
                </a:cubicBezTo>
                <a:cubicBezTo>
                  <a:pt x="3841688" y="4475736"/>
                  <a:pt x="3846821" y="4492859"/>
                  <a:pt x="3846821" y="4515459"/>
                </a:cubicBezTo>
                <a:cubicBezTo>
                  <a:pt x="3846821" y="4539436"/>
                  <a:pt x="3841716" y="4557275"/>
                  <a:pt x="3831506" y="4568976"/>
                </a:cubicBezTo>
                <a:cubicBezTo>
                  <a:pt x="3821296" y="4580678"/>
                  <a:pt x="3808505" y="4586529"/>
                  <a:pt x="3793132" y="4586529"/>
                </a:cubicBezTo>
                <a:cubicBezTo>
                  <a:pt x="3777645" y="4586529"/>
                  <a:pt x="3764796" y="4580707"/>
                  <a:pt x="3754585" y="4569062"/>
                </a:cubicBezTo>
                <a:cubicBezTo>
                  <a:pt x="3744375" y="4557418"/>
                  <a:pt x="3739269" y="4539894"/>
                  <a:pt x="3739269" y="4516491"/>
                </a:cubicBezTo>
                <a:cubicBezTo>
                  <a:pt x="3739269" y="4493088"/>
                  <a:pt x="3744375" y="4475593"/>
                  <a:pt x="3754585" y="4464006"/>
                </a:cubicBezTo>
                <a:cubicBezTo>
                  <a:pt x="3764796" y="4452419"/>
                  <a:pt x="3777645" y="4446626"/>
                  <a:pt x="3793132" y="4446626"/>
                </a:cubicBezTo>
                <a:close/>
                <a:moveTo>
                  <a:pt x="2707282" y="4446626"/>
                </a:moveTo>
                <a:cubicBezTo>
                  <a:pt x="2722539" y="4446626"/>
                  <a:pt x="2735302" y="4452448"/>
                  <a:pt x="2745570" y="4464092"/>
                </a:cubicBezTo>
                <a:cubicBezTo>
                  <a:pt x="2755838" y="4475736"/>
                  <a:pt x="2760971" y="4492859"/>
                  <a:pt x="2760971" y="4515459"/>
                </a:cubicBezTo>
                <a:cubicBezTo>
                  <a:pt x="2760971" y="4539436"/>
                  <a:pt x="2755866" y="4557275"/>
                  <a:pt x="2745656" y="4568976"/>
                </a:cubicBezTo>
                <a:cubicBezTo>
                  <a:pt x="2735445" y="4580678"/>
                  <a:pt x="2722655" y="4586529"/>
                  <a:pt x="2707282" y="4586529"/>
                </a:cubicBezTo>
                <a:cubicBezTo>
                  <a:pt x="2691793" y="4586529"/>
                  <a:pt x="2678945" y="4580707"/>
                  <a:pt x="2668735" y="4569062"/>
                </a:cubicBezTo>
                <a:cubicBezTo>
                  <a:pt x="2658525" y="4557418"/>
                  <a:pt x="2653420" y="4539894"/>
                  <a:pt x="2653420" y="4516491"/>
                </a:cubicBezTo>
                <a:cubicBezTo>
                  <a:pt x="2653420" y="4493088"/>
                  <a:pt x="2658525" y="4475593"/>
                  <a:pt x="2668735" y="4464006"/>
                </a:cubicBezTo>
                <a:cubicBezTo>
                  <a:pt x="2678945" y="4452419"/>
                  <a:pt x="2691793" y="4446626"/>
                  <a:pt x="2707282" y="4446626"/>
                </a:cubicBezTo>
                <a:close/>
                <a:moveTo>
                  <a:pt x="8423485" y="4446454"/>
                </a:moveTo>
                <a:cubicBezTo>
                  <a:pt x="8439202" y="4446454"/>
                  <a:pt x="8451993" y="4452419"/>
                  <a:pt x="8461860" y="4464350"/>
                </a:cubicBezTo>
                <a:cubicBezTo>
                  <a:pt x="8468284" y="4472037"/>
                  <a:pt x="8472184" y="4483566"/>
                  <a:pt x="8473561" y="4498939"/>
                </a:cubicBezTo>
                <a:lnTo>
                  <a:pt x="8371516" y="4498939"/>
                </a:lnTo>
                <a:cubicBezTo>
                  <a:pt x="8372549" y="4482993"/>
                  <a:pt x="8377912" y="4470259"/>
                  <a:pt x="8387606" y="4460736"/>
                </a:cubicBezTo>
                <a:cubicBezTo>
                  <a:pt x="8397300" y="4451215"/>
                  <a:pt x="8409260" y="4446454"/>
                  <a:pt x="8423485" y="4446454"/>
                </a:cubicBezTo>
                <a:close/>
                <a:moveTo>
                  <a:pt x="7909135" y="4446454"/>
                </a:moveTo>
                <a:cubicBezTo>
                  <a:pt x="7924852" y="4446454"/>
                  <a:pt x="7937643" y="4452419"/>
                  <a:pt x="7947510" y="4464350"/>
                </a:cubicBezTo>
                <a:cubicBezTo>
                  <a:pt x="7953934" y="4472037"/>
                  <a:pt x="7957835" y="4483566"/>
                  <a:pt x="7959211" y="4498939"/>
                </a:cubicBezTo>
                <a:lnTo>
                  <a:pt x="7857166" y="4498939"/>
                </a:lnTo>
                <a:cubicBezTo>
                  <a:pt x="7858199" y="4482993"/>
                  <a:pt x="7863562" y="4470259"/>
                  <a:pt x="7873256" y="4460736"/>
                </a:cubicBezTo>
                <a:cubicBezTo>
                  <a:pt x="7882950" y="4451215"/>
                  <a:pt x="7894909" y="4446454"/>
                  <a:pt x="7909135" y="4446454"/>
                </a:cubicBezTo>
                <a:close/>
                <a:moveTo>
                  <a:pt x="5527885" y="4446454"/>
                </a:moveTo>
                <a:cubicBezTo>
                  <a:pt x="5543602" y="4446454"/>
                  <a:pt x="5556393" y="4452419"/>
                  <a:pt x="5566260" y="4464350"/>
                </a:cubicBezTo>
                <a:cubicBezTo>
                  <a:pt x="5572684" y="4472037"/>
                  <a:pt x="5576585" y="4483566"/>
                  <a:pt x="5577961" y="4498939"/>
                </a:cubicBezTo>
                <a:lnTo>
                  <a:pt x="5475916" y="4498939"/>
                </a:lnTo>
                <a:cubicBezTo>
                  <a:pt x="5476949" y="4482993"/>
                  <a:pt x="5482312" y="4470259"/>
                  <a:pt x="5492006" y="4460736"/>
                </a:cubicBezTo>
                <a:cubicBezTo>
                  <a:pt x="5501700" y="4451215"/>
                  <a:pt x="5513660" y="4446454"/>
                  <a:pt x="5527885" y="4446454"/>
                </a:cubicBezTo>
                <a:close/>
                <a:moveTo>
                  <a:pt x="2117936" y="4446454"/>
                </a:moveTo>
                <a:cubicBezTo>
                  <a:pt x="2133653" y="4446454"/>
                  <a:pt x="2146445" y="4452419"/>
                  <a:pt x="2156311" y="4464350"/>
                </a:cubicBezTo>
                <a:cubicBezTo>
                  <a:pt x="2162735" y="4472037"/>
                  <a:pt x="2166636" y="4483566"/>
                  <a:pt x="2168012" y="4498939"/>
                </a:cubicBezTo>
                <a:lnTo>
                  <a:pt x="2065967" y="4498939"/>
                </a:lnTo>
                <a:cubicBezTo>
                  <a:pt x="2067000" y="4482993"/>
                  <a:pt x="2072363" y="4470259"/>
                  <a:pt x="2082057" y="4460736"/>
                </a:cubicBezTo>
                <a:cubicBezTo>
                  <a:pt x="2091751" y="4451215"/>
                  <a:pt x="2103711" y="4446454"/>
                  <a:pt x="2117936" y="4446454"/>
                </a:cubicBezTo>
                <a:close/>
                <a:moveTo>
                  <a:pt x="8102561" y="4445249"/>
                </a:moveTo>
                <a:cubicBezTo>
                  <a:pt x="8115868" y="4445249"/>
                  <a:pt x="8127311" y="4451043"/>
                  <a:pt x="8136891" y="4462629"/>
                </a:cubicBezTo>
                <a:cubicBezTo>
                  <a:pt x="8146470" y="4474216"/>
                  <a:pt x="8151260" y="4491654"/>
                  <a:pt x="8151260" y="4514942"/>
                </a:cubicBezTo>
                <a:cubicBezTo>
                  <a:pt x="8151260" y="4539378"/>
                  <a:pt x="8146356" y="4557418"/>
                  <a:pt x="8136547" y="4569062"/>
                </a:cubicBezTo>
                <a:cubicBezTo>
                  <a:pt x="8126738" y="4580707"/>
                  <a:pt x="8114951" y="4586529"/>
                  <a:pt x="8101184" y="4586529"/>
                </a:cubicBezTo>
                <a:cubicBezTo>
                  <a:pt x="8087646" y="4586529"/>
                  <a:pt x="8076117" y="4580908"/>
                  <a:pt x="8066595" y="4569665"/>
                </a:cubicBezTo>
                <a:cubicBezTo>
                  <a:pt x="8057073" y="4558422"/>
                  <a:pt x="8052312" y="4541042"/>
                  <a:pt x="8052312" y="4517524"/>
                </a:cubicBezTo>
                <a:cubicBezTo>
                  <a:pt x="8052312" y="4494006"/>
                  <a:pt x="8057389" y="4476081"/>
                  <a:pt x="8067542" y="4463748"/>
                </a:cubicBezTo>
                <a:cubicBezTo>
                  <a:pt x="8077695" y="4451416"/>
                  <a:pt x="8089367" y="4445249"/>
                  <a:pt x="8102561" y="4445249"/>
                </a:cubicBezTo>
                <a:close/>
                <a:moveTo>
                  <a:pt x="5721311" y="4445249"/>
                </a:moveTo>
                <a:cubicBezTo>
                  <a:pt x="5734618" y="4445249"/>
                  <a:pt x="5746062" y="4451043"/>
                  <a:pt x="5755641" y="4462629"/>
                </a:cubicBezTo>
                <a:cubicBezTo>
                  <a:pt x="5765220" y="4474216"/>
                  <a:pt x="5770010" y="4491654"/>
                  <a:pt x="5770010" y="4514942"/>
                </a:cubicBezTo>
                <a:cubicBezTo>
                  <a:pt x="5770010" y="4539378"/>
                  <a:pt x="5765106" y="4557418"/>
                  <a:pt x="5755297" y="4569062"/>
                </a:cubicBezTo>
                <a:cubicBezTo>
                  <a:pt x="5745488" y="4580707"/>
                  <a:pt x="5733701" y="4586529"/>
                  <a:pt x="5719934" y="4586529"/>
                </a:cubicBezTo>
                <a:cubicBezTo>
                  <a:pt x="5706397" y="4586529"/>
                  <a:pt x="5694867" y="4580908"/>
                  <a:pt x="5685345" y="4569665"/>
                </a:cubicBezTo>
                <a:cubicBezTo>
                  <a:pt x="5675824" y="4558422"/>
                  <a:pt x="5671062" y="4541042"/>
                  <a:pt x="5671062" y="4517524"/>
                </a:cubicBezTo>
                <a:cubicBezTo>
                  <a:pt x="5671062" y="4494006"/>
                  <a:pt x="5676139" y="4476081"/>
                  <a:pt x="5686292" y="4463748"/>
                </a:cubicBezTo>
                <a:cubicBezTo>
                  <a:pt x="5696445" y="4451416"/>
                  <a:pt x="5708118" y="4445249"/>
                  <a:pt x="5721311" y="4445249"/>
                </a:cubicBezTo>
                <a:close/>
                <a:moveTo>
                  <a:pt x="9979246" y="4425115"/>
                </a:moveTo>
                <a:lnTo>
                  <a:pt x="9979246" y="4450756"/>
                </a:lnTo>
                <a:lnTo>
                  <a:pt x="10038098" y="4450756"/>
                </a:lnTo>
                <a:lnTo>
                  <a:pt x="10038098" y="4607867"/>
                </a:lnTo>
                <a:lnTo>
                  <a:pt x="10068901" y="4607867"/>
                </a:lnTo>
                <a:lnTo>
                  <a:pt x="10068901" y="4450756"/>
                </a:lnTo>
                <a:lnTo>
                  <a:pt x="10127753" y="4450756"/>
                </a:lnTo>
                <a:lnTo>
                  <a:pt x="10127753" y="4425115"/>
                </a:lnTo>
                <a:close/>
                <a:moveTo>
                  <a:pt x="8890866" y="4425115"/>
                </a:moveTo>
                <a:lnTo>
                  <a:pt x="8890866" y="4607867"/>
                </a:lnTo>
                <a:lnTo>
                  <a:pt x="8921840" y="4607867"/>
                </a:lnTo>
                <a:lnTo>
                  <a:pt x="8921840" y="4523374"/>
                </a:lnTo>
                <a:cubicBezTo>
                  <a:pt x="8928838" y="4523374"/>
                  <a:pt x="8934862" y="4525181"/>
                  <a:pt x="8939909" y="4528795"/>
                </a:cubicBezTo>
                <a:cubicBezTo>
                  <a:pt x="8944956" y="4532409"/>
                  <a:pt x="8950865" y="4539894"/>
                  <a:pt x="8957634" y="4551252"/>
                </a:cubicBezTo>
                <a:lnTo>
                  <a:pt x="8990674" y="4607867"/>
                </a:lnTo>
                <a:lnTo>
                  <a:pt x="9024746" y="4607867"/>
                </a:lnTo>
                <a:lnTo>
                  <a:pt x="8990846" y="4551252"/>
                </a:lnTo>
                <a:cubicBezTo>
                  <a:pt x="8977996" y="4530028"/>
                  <a:pt x="8964918" y="4517639"/>
                  <a:pt x="8951611" y="4514082"/>
                </a:cubicBezTo>
                <a:cubicBezTo>
                  <a:pt x="8959756" y="4510296"/>
                  <a:pt x="8965778" y="4506109"/>
                  <a:pt x="8969680" y="4501520"/>
                </a:cubicBezTo>
                <a:cubicBezTo>
                  <a:pt x="8973580" y="4496931"/>
                  <a:pt x="8977882" y="4488671"/>
                  <a:pt x="8982586" y="4476740"/>
                </a:cubicBezTo>
                <a:cubicBezTo>
                  <a:pt x="8987518" y="4464236"/>
                  <a:pt x="8991190" y="4456721"/>
                  <a:pt x="8993599" y="4454197"/>
                </a:cubicBezTo>
                <a:cubicBezTo>
                  <a:pt x="8995893" y="4451788"/>
                  <a:pt x="9001113" y="4450584"/>
                  <a:pt x="9009258" y="4450584"/>
                </a:cubicBezTo>
                <a:lnTo>
                  <a:pt x="9017862" y="4450756"/>
                </a:lnTo>
                <a:lnTo>
                  <a:pt x="9017862" y="4425115"/>
                </a:lnTo>
                <a:lnTo>
                  <a:pt x="9011668" y="4425115"/>
                </a:lnTo>
                <a:cubicBezTo>
                  <a:pt x="9000769" y="4425115"/>
                  <a:pt x="8992853" y="4425919"/>
                  <a:pt x="8987920" y="4427525"/>
                </a:cubicBezTo>
                <a:cubicBezTo>
                  <a:pt x="8982987" y="4429131"/>
                  <a:pt x="8978628" y="4432228"/>
                  <a:pt x="8974842" y="4436817"/>
                </a:cubicBezTo>
                <a:cubicBezTo>
                  <a:pt x="8971056" y="4441406"/>
                  <a:pt x="8966122" y="4450928"/>
                  <a:pt x="8960043" y="4465383"/>
                </a:cubicBezTo>
                <a:cubicBezTo>
                  <a:pt x="8952356" y="4483623"/>
                  <a:pt x="8946534" y="4494637"/>
                  <a:pt x="8942576" y="4498423"/>
                </a:cubicBezTo>
                <a:cubicBezTo>
                  <a:pt x="8938618" y="4502208"/>
                  <a:pt x="8931706" y="4504101"/>
                  <a:pt x="8921840" y="4504101"/>
                </a:cubicBezTo>
                <a:lnTo>
                  <a:pt x="8921840" y="4425115"/>
                </a:lnTo>
                <a:close/>
                <a:moveTo>
                  <a:pt x="8691013" y="4425115"/>
                </a:moveTo>
                <a:lnTo>
                  <a:pt x="8691013" y="4607867"/>
                </a:lnTo>
                <a:lnTo>
                  <a:pt x="8724397" y="4607867"/>
                </a:lnTo>
                <a:lnTo>
                  <a:pt x="8810266" y="4469341"/>
                </a:lnTo>
                <a:lnTo>
                  <a:pt x="8810266" y="4607867"/>
                </a:lnTo>
                <a:lnTo>
                  <a:pt x="8841241" y="4607867"/>
                </a:lnTo>
                <a:lnTo>
                  <a:pt x="8841241" y="4425115"/>
                </a:lnTo>
                <a:lnTo>
                  <a:pt x="8807857" y="4425115"/>
                </a:lnTo>
                <a:lnTo>
                  <a:pt x="8721988" y="4564502"/>
                </a:lnTo>
                <a:lnTo>
                  <a:pt x="8721988" y="4425115"/>
                </a:lnTo>
                <a:close/>
                <a:moveTo>
                  <a:pt x="8512396" y="4425115"/>
                </a:moveTo>
                <a:lnTo>
                  <a:pt x="8512396" y="4450756"/>
                </a:lnTo>
                <a:lnTo>
                  <a:pt x="8571248" y="4450756"/>
                </a:lnTo>
                <a:lnTo>
                  <a:pt x="8571248" y="4607867"/>
                </a:lnTo>
                <a:lnTo>
                  <a:pt x="8602051" y="4607867"/>
                </a:lnTo>
                <a:lnTo>
                  <a:pt x="8602051" y="4450756"/>
                </a:lnTo>
                <a:lnTo>
                  <a:pt x="8660903" y="4450756"/>
                </a:lnTo>
                <a:lnTo>
                  <a:pt x="8660903" y="4425115"/>
                </a:lnTo>
                <a:close/>
                <a:moveTo>
                  <a:pt x="8224460" y="4425115"/>
                </a:moveTo>
                <a:lnTo>
                  <a:pt x="8224460" y="4607867"/>
                </a:lnTo>
                <a:lnTo>
                  <a:pt x="8255435" y="4607867"/>
                </a:lnTo>
                <a:lnTo>
                  <a:pt x="8255435" y="4450756"/>
                </a:lnTo>
                <a:lnTo>
                  <a:pt x="8329603" y="4450756"/>
                </a:lnTo>
                <a:lnTo>
                  <a:pt x="8329603" y="4425115"/>
                </a:lnTo>
                <a:close/>
                <a:moveTo>
                  <a:pt x="7643435" y="4425115"/>
                </a:moveTo>
                <a:lnTo>
                  <a:pt x="7643435" y="4607867"/>
                </a:lnTo>
                <a:lnTo>
                  <a:pt x="7674410" y="4607867"/>
                </a:lnTo>
                <a:lnTo>
                  <a:pt x="7674410" y="4526816"/>
                </a:lnTo>
                <a:lnTo>
                  <a:pt x="7760279" y="4526816"/>
                </a:lnTo>
                <a:lnTo>
                  <a:pt x="7760279" y="4607867"/>
                </a:lnTo>
                <a:lnTo>
                  <a:pt x="7791254" y="4607867"/>
                </a:lnTo>
                <a:lnTo>
                  <a:pt x="7791254" y="4425115"/>
                </a:lnTo>
                <a:lnTo>
                  <a:pt x="7760279" y="4425115"/>
                </a:lnTo>
                <a:lnTo>
                  <a:pt x="7760279" y="4501176"/>
                </a:lnTo>
                <a:lnTo>
                  <a:pt x="7674410" y="4501176"/>
                </a:lnTo>
                <a:lnTo>
                  <a:pt x="7674410" y="4425115"/>
                </a:lnTo>
                <a:close/>
                <a:moveTo>
                  <a:pt x="7207159" y="4425115"/>
                </a:moveTo>
                <a:cubicBezTo>
                  <a:pt x="7185936" y="4425115"/>
                  <a:pt x="7169731" y="4430049"/>
                  <a:pt x="7158546" y="4439914"/>
                </a:cubicBezTo>
                <a:cubicBezTo>
                  <a:pt x="7147361" y="4449781"/>
                  <a:pt x="7141768" y="4462629"/>
                  <a:pt x="7141768" y="4478461"/>
                </a:cubicBezTo>
                <a:cubicBezTo>
                  <a:pt x="7141768" y="4491883"/>
                  <a:pt x="7146041" y="4503757"/>
                  <a:pt x="7154588" y="4514082"/>
                </a:cubicBezTo>
                <a:cubicBezTo>
                  <a:pt x="7163135" y="4524407"/>
                  <a:pt x="7176242" y="4530774"/>
                  <a:pt x="7193909" y="4533183"/>
                </a:cubicBezTo>
                <a:cubicBezTo>
                  <a:pt x="7183813" y="4535134"/>
                  <a:pt x="7173660" y="4543623"/>
                  <a:pt x="7163450" y="4558651"/>
                </a:cubicBezTo>
                <a:lnTo>
                  <a:pt x="7130066" y="4607867"/>
                </a:lnTo>
                <a:lnTo>
                  <a:pt x="7168441" y="4607867"/>
                </a:lnTo>
                <a:lnTo>
                  <a:pt x="7195458" y="4567944"/>
                </a:lnTo>
                <a:cubicBezTo>
                  <a:pt x="7205668" y="4552686"/>
                  <a:pt x="7213440" y="4543652"/>
                  <a:pt x="7218775" y="4540841"/>
                </a:cubicBezTo>
                <a:cubicBezTo>
                  <a:pt x="7224110" y="4538030"/>
                  <a:pt x="7232226" y="4536625"/>
                  <a:pt x="7243125" y="4536625"/>
                </a:cubicBezTo>
                <a:lnTo>
                  <a:pt x="7261021" y="4536625"/>
                </a:lnTo>
                <a:lnTo>
                  <a:pt x="7261021" y="4607867"/>
                </a:lnTo>
                <a:lnTo>
                  <a:pt x="7291824" y="4607867"/>
                </a:lnTo>
                <a:lnTo>
                  <a:pt x="7291824" y="4425115"/>
                </a:lnTo>
                <a:close/>
                <a:moveTo>
                  <a:pt x="6767135" y="4425115"/>
                </a:moveTo>
                <a:lnTo>
                  <a:pt x="6767135" y="4607867"/>
                </a:lnTo>
                <a:lnTo>
                  <a:pt x="6798110" y="4607867"/>
                </a:lnTo>
                <a:lnTo>
                  <a:pt x="6798110" y="4526816"/>
                </a:lnTo>
                <a:lnTo>
                  <a:pt x="6883979" y="4526816"/>
                </a:lnTo>
                <a:lnTo>
                  <a:pt x="6883979" y="4607867"/>
                </a:lnTo>
                <a:lnTo>
                  <a:pt x="6914954" y="4607867"/>
                </a:lnTo>
                <a:lnTo>
                  <a:pt x="6914954" y="4425115"/>
                </a:lnTo>
                <a:lnTo>
                  <a:pt x="6883979" y="4425115"/>
                </a:lnTo>
                <a:lnTo>
                  <a:pt x="6883979" y="4501176"/>
                </a:lnTo>
                <a:lnTo>
                  <a:pt x="6798110" y="4501176"/>
                </a:lnTo>
                <a:lnTo>
                  <a:pt x="6798110" y="4425115"/>
                </a:lnTo>
                <a:close/>
                <a:moveTo>
                  <a:pt x="6576635" y="4425115"/>
                </a:moveTo>
                <a:lnTo>
                  <a:pt x="6576635" y="4607867"/>
                </a:lnTo>
                <a:lnTo>
                  <a:pt x="6659063" y="4607867"/>
                </a:lnTo>
                <a:cubicBezTo>
                  <a:pt x="6680516" y="4607867"/>
                  <a:pt x="6696863" y="4603680"/>
                  <a:pt x="6708106" y="4595305"/>
                </a:cubicBezTo>
                <a:cubicBezTo>
                  <a:pt x="6719349" y="4586930"/>
                  <a:pt x="6725543" y="4574082"/>
                  <a:pt x="6726691" y="4556759"/>
                </a:cubicBezTo>
                <a:cubicBezTo>
                  <a:pt x="6726691" y="4545975"/>
                  <a:pt x="6723852" y="4536654"/>
                  <a:pt x="6718173" y="4528795"/>
                </a:cubicBezTo>
                <a:cubicBezTo>
                  <a:pt x="6712494" y="4520937"/>
                  <a:pt x="6705353" y="4515574"/>
                  <a:pt x="6696749" y="4512705"/>
                </a:cubicBezTo>
                <a:cubicBezTo>
                  <a:pt x="6703976" y="4508346"/>
                  <a:pt x="6709397" y="4502925"/>
                  <a:pt x="6713011" y="4496444"/>
                </a:cubicBezTo>
                <a:cubicBezTo>
                  <a:pt x="6716624" y="4489962"/>
                  <a:pt x="6718431" y="4482362"/>
                  <a:pt x="6718431" y="4473643"/>
                </a:cubicBezTo>
                <a:cubicBezTo>
                  <a:pt x="6718431" y="4462744"/>
                  <a:pt x="6715362" y="4453394"/>
                  <a:pt x="6709225" y="4445593"/>
                </a:cubicBezTo>
                <a:cubicBezTo>
                  <a:pt x="6703087" y="4437792"/>
                  <a:pt x="6695745" y="4432429"/>
                  <a:pt x="6687198" y="4429503"/>
                </a:cubicBezTo>
                <a:cubicBezTo>
                  <a:pt x="6678652" y="4426578"/>
                  <a:pt x="6665602" y="4425115"/>
                  <a:pt x="6648049" y="4425115"/>
                </a:cubicBezTo>
                <a:close/>
                <a:moveTo>
                  <a:pt x="6376438" y="4425115"/>
                </a:moveTo>
                <a:lnTo>
                  <a:pt x="6376438" y="4607867"/>
                </a:lnTo>
                <a:lnTo>
                  <a:pt x="6409822" y="4607867"/>
                </a:lnTo>
                <a:lnTo>
                  <a:pt x="6495691" y="4469341"/>
                </a:lnTo>
                <a:lnTo>
                  <a:pt x="6495691" y="4607867"/>
                </a:lnTo>
                <a:lnTo>
                  <a:pt x="6526666" y="4607867"/>
                </a:lnTo>
                <a:lnTo>
                  <a:pt x="6526666" y="4425115"/>
                </a:lnTo>
                <a:lnTo>
                  <a:pt x="6493282" y="4425115"/>
                </a:lnTo>
                <a:lnTo>
                  <a:pt x="6407413" y="4564502"/>
                </a:lnTo>
                <a:lnTo>
                  <a:pt x="6407413" y="4425115"/>
                </a:lnTo>
                <a:close/>
                <a:moveTo>
                  <a:pt x="6197821" y="4425115"/>
                </a:moveTo>
                <a:lnTo>
                  <a:pt x="6197821" y="4450756"/>
                </a:lnTo>
                <a:lnTo>
                  <a:pt x="6256673" y="4450756"/>
                </a:lnTo>
                <a:lnTo>
                  <a:pt x="6256673" y="4607867"/>
                </a:lnTo>
                <a:lnTo>
                  <a:pt x="6287476" y="4607867"/>
                </a:lnTo>
                <a:lnTo>
                  <a:pt x="6287476" y="4450756"/>
                </a:lnTo>
                <a:lnTo>
                  <a:pt x="6346328" y="4450756"/>
                </a:lnTo>
                <a:lnTo>
                  <a:pt x="6346328" y="4425115"/>
                </a:lnTo>
                <a:close/>
                <a:moveTo>
                  <a:pt x="5843210" y="4425115"/>
                </a:moveTo>
                <a:lnTo>
                  <a:pt x="5843210" y="4607867"/>
                </a:lnTo>
                <a:lnTo>
                  <a:pt x="5874185" y="4607867"/>
                </a:lnTo>
                <a:lnTo>
                  <a:pt x="5874185" y="4526816"/>
                </a:lnTo>
                <a:lnTo>
                  <a:pt x="5960055" y="4526816"/>
                </a:lnTo>
                <a:lnTo>
                  <a:pt x="5960055" y="4607867"/>
                </a:lnTo>
                <a:lnTo>
                  <a:pt x="5991029" y="4607867"/>
                </a:lnTo>
                <a:lnTo>
                  <a:pt x="5991029" y="4425115"/>
                </a:lnTo>
                <a:lnTo>
                  <a:pt x="5960055" y="4425115"/>
                </a:lnTo>
                <a:lnTo>
                  <a:pt x="5960055" y="4501176"/>
                </a:lnTo>
                <a:lnTo>
                  <a:pt x="5874185" y="4501176"/>
                </a:lnTo>
                <a:lnTo>
                  <a:pt x="5874185" y="4425115"/>
                </a:lnTo>
                <a:close/>
                <a:moveTo>
                  <a:pt x="5273896" y="4425115"/>
                </a:moveTo>
                <a:lnTo>
                  <a:pt x="5273896" y="4450756"/>
                </a:lnTo>
                <a:lnTo>
                  <a:pt x="5332749" y="4450756"/>
                </a:lnTo>
                <a:lnTo>
                  <a:pt x="5332749" y="4607867"/>
                </a:lnTo>
                <a:lnTo>
                  <a:pt x="5363551" y="4607867"/>
                </a:lnTo>
                <a:lnTo>
                  <a:pt x="5363551" y="4450756"/>
                </a:lnTo>
                <a:lnTo>
                  <a:pt x="5422403" y="4450756"/>
                </a:lnTo>
                <a:lnTo>
                  <a:pt x="5422403" y="4425115"/>
                </a:lnTo>
                <a:close/>
                <a:moveTo>
                  <a:pt x="5128147" y="4425115"/>
                </a:moveTo>
                <a:lnTo>
                  <a:pt x="5128147" y="4607867"/>
                </a:lnTo>
                <a:lnTo>
                  <a:pt x="5205584" y="4607867"/>
                </a:lnTo>
                <a:cubicBezTo>
                  <a:pt x="5230938" y="4607867"/>
                  <a:pt x="5249380" y="4602446"/>
                  <a:pt x="5260908" y="4591605"/>
                </a:cubicBezTo>
                <a:cubicBezTo>
                  <a:pt x="5272438" y="4580764"/>
                  <a:pt x="5278203" y="4567715"/>
                  <a:pt x="5278203" y="4552456"/>
                </a:cubicBezTo>
                <a:cubicBezTo>
                  <a:pt x="5278203" y="4535019"/>
                  <a:pt x="5271291" y="4521338"/>
                  <a:pt x="5257467" y="4511415"/>
                </a:cubicBezTo>
                <a:cubicBezTo>
                  <a:pt x="5243643" y="4501492"/>
                  <a:pt x="5223939" y="4496530"/>
                  <a:pt x="5198356" y="4496530"/>
                </a:cubicBezTo>
                <a:lnTo>
                  <a:pt x="5159122" y="4496530"/>
                </a:lnTo>
                <a:lnTo>
                  <a:pt x="5159122" y="4425115"/>
                </a:lnTo>
                <a:close/>
                <a:moveTo>
                  <a:pt x="4934256" y="4425115"/>
                </a:moveTo>
                <a:lnTo>
                  <a:pt x="4934256" y="4545573"/>
                </a:lnTo>
                <a:cubicBezTo>
                  <a:pt x="4934256" y="4561405"/>
                  <a:pt x="4933797" y="4570755"/>
                  <a:pt x="4932880" y="4573623"/>
                </a:cubicBezTo>
                <a:cubicBezTo>
                  <a:pt x="4931962" y="4576491"/>
                  <a:pt x="4930126" y="4578584"/>
                  <a:pt x="4927373" y="4579904"/>
                </a:cubicBezTo>
                <a:cubicBezTo>
                  <a:pt x="4924620" y="4581223"/>
                  <a:pt x="4920031" y="4581883"/>
                  <a:pt x="4913606" y="4581883"/>
                </a:cubicBezTo>
                <a:lnTo>
                  <a:pt x="4900012" y="4581883"/>
                </a:lnTo>
                <a:lnTo>
                  <a:pt x="4900012" y="4607695"/>
                </a:lnTo>
                <a:cubicBezTo>
                  <a:pt x="4909420" y="4608613"/>
                  <a:pt x="4917736" y="4609072"/>
                  <a:pt x="4924964" y="4609072"/>
                </a:cubicBezTo>
                <a:cubicBezTo>
                  <a:pt x="4936665" y="4609072"/>
                  <a:pt x="4945614" y="4606548"/>
                  <a:pt x="4951809" y="4601500"/>
                </a:cubicBezTo>
                <a:cubicBezTo>
                  <a:pt x="4958004" y="4596452"/>
                  <a:pt x="4961790" y="4590544"/>
                  <a:pt x="4963166" y="4583775"/>
                </a:cubicBezTo>
                <a:cubicBezTo>
                  <a:pt x="4964543" y="4577007"/>
                  <a:pt x="4965232" y="4563011"/>
                  <a:pt x="4965232" y="4541787"/>
                </a:cubicBezTo>
                <a:lnTo>
                  <a:pt x="4965232" y="4450756"/>
                </a:lnTo>
                <a:lnTo>
                  <a:pt x="5047314" y="4450756"/>
                </a:lnTo>
                <a:lnTo>
                  <a:pt x="5047314" y="4607867"/>
                </a:lnTo>
                <a:lnTo>
                  <a:pt x="5078117" y="4607867"/>
                </a:lnTo>
                <a:lnTo>
                  <a:pt x="5078117" y="4425115"/>
                </a:lnTo>
                <a:close/>
                <a:moveTo>
                  <a:pt x="4261888" y="4425115"/>
                </a:moveTo>
                <a:lnTo>
                  <a:pt x="4261888" y="4607867"/>
                </a:lnTo>
                <a:lnTo>
                  <a:pt x="4295272" y="4607867"/>
                </a:lnTo>
                <a:lnTo>
                  <a:pt x="4381141" y="4469341"/>
                </a:lnTo>
                <a:lnTo>
                  <a:pt x="4381141" y="4607867"/>
                </a:lnTo>
                <a:lnTo>
                  <a:pt x="4412116" y="4607867"/>
                </a:lnTo>
                <a:lnTo>
                  <a:pt x="4412116" y="4425115"/>
                </a:lnTo>
                <a:lnTo>
                  <a:pt x="4378732" y="4425115"/>
                </a:lnTo>
                <a:lnTo>
                  <a:pt x="4292863" y="4564502"/>
                </a:lnTo>
                <a:lnTo>
                  <a:pt x="4292863" y="4425115"/>
                </a:lnTo>
                <a:close/>
                <a:moveTo>
                  <a:pt x="4109317" y="4425115"/>
                </a:moveTo>
                <a:lnTo>
                  <a:pt x="4109317" y="4607867"/>
                </a:lnTo>
                <a:lnTo>
                  <a:pt x="4140292" y="4607867"/>
                </a:lnTo>
                <a:lnTo>
                  <a:pt x="4140292" y="4523374"/>
                </a:lnTo>
                <a:cubicBezTo>
                  <a:pt x="4147290" y="4523374"/>
                  <a:pt x="4153313" y="4525181"/>
                  <a:pt x="4158361" y="4528795"/>
                </a:cubicBezTo>
                <a:cubicBezTo>
                  <a:pt x="4163409" y="4532409"/>
                  <a:pt x="4169316" y="4539894"/>
                  <a:pt x="4176085" y="4551252"/>
                </a:cubicBezTo>
                <a:lnTo>
                  <a:pt x="4209124" y="4607867"/>
                </a:lnTo>
                <a:lnTo>
                  <a:pt x="4243196" y="4607867"/>
                </a:lnTo>
                <a:lnTo>
                  <a:pt x="4209296" y="4551252"/>
                </a:lnTo>
                <a:cubicBezTo>
                  <a:pt x="4196447" y="4530028"/>
                  <a:pt x="4183370" y="4517639"/>
                  <a:pt x="4170062" y="4514082"/>
                </a:cubicBezTo>
                <a:cubicBezTo>
                  <a:pt x="4178207" y="4510296"/>
                  <a:pt x="4184230" y="4506109"/>
                  <a:pt x="4188131" y="4501520"/>
                </a:cubicBezTo>
                <a:cubicBezTo>
                  <a:pt x="4192031" y="4496931"/>
                  <a:pt x="4196332" y="4488671"/>
                  <a:pt x="4201037" y="4476740"/>
                </a:cubicBezTo>
                <a:cubicBezTo>
                  <a:pt x="4205969" y="4464236"/>
                  <a:pt x="4209640" y="4456721"/>
                  <a:pt x="4212049" y="4454197"/>
                </a:cubicBezTo>
                <a:cubicBezTo>
                  <a:pt x="4214343" y="4451788"/>
                  <a:pt x="4219563" y="4450584"/>
                  <a:pt x="4227709" y="4450584"/>
                </a:cubicBezTo>
                <a:lnTo>
                  <a:pt x="4236313" y="4450756"/>
                </a:lnTo>
                <a:lnTo>
                  <a:pt x="4236313" y="4425115"/>
                </a:lnTo>
                <a:lnTo>
                  <a:pt x="4230119" y="4425115"/>
                </a:lnTo>
                <a:cubicBezTo>
                  <a:pt x="4219219" y="4425115"/>
                  <a:pt x="4211304" y="4425919"/>
                  <a:pt x="4206370" y="4427525"/>
                </a:cubicBezTo>
                <a:cubicBezTo>
                  <a:pt x="4201437" y="4429131"/>
                  <a:pt x="4197078" y="4432228"/>
                  <a:pt x="4193293" y="4436817"/>
                </a:cubicBezTo>
                <a:cubicBezTo>
                  <a:pt x="4189508" y="4441406"/>
                  <a:pt x="4184574" y="4450928"/>
                  <a:pt x="4178494" y="4465383"/>
                </a:cubicBezTo>
                <a:cubicBezTo>
                  <a:pt x="4170807" y="4483623"/>
                  <a:pt x="4164986" y="4494637"/>
                  <a:pt x="4161028" y="4498423"/>
                </a:cubicBezTo>
                <a:cubicBezTo>
                  <a:pt x="4157070" y="4502208"/>
                  <a:pt x="4150158" y="4504101"/>
                  <a:pt x="4140292" y="4504101"/>
                </a:cubicBezTo>
                <a:lnTo>
                  <a:pt x="4140292" y="4425115"/>
                </a:lnTo>
                <a:close/>
                <a:moveTo>
                  <a:pt x="3919161" y="4425115"/>
                </a:moveTo>
                <a:lnTo>
                  <a:pt x="3919161" y="4607867"/>
                </a:lnTo>
                <a:lnTo>
                  <a:pt x="4001589" y="4607867"/>
                </a:lnTo>
                <a:cubicBezTo>
                  <a:pt x="4023042" y="4607867"/>
                  <a:pt x="4039389" y="4603680"/>
                  <a:pt x="4050632" y="4595305"/>
                </a:cubicBezTo>
                <a:cubicBezTo>
                  <a:pt x="4061875" y="4586930"/>
                  <a:pt x="4068070" y="4574082"/>
                  <a:pt x="4069217" y="4556759"/>
                </a:cubicBezTo>
                <a:cubicBezTo>
                  <a:pt x="4069217" y="4545975"/>
                  <a:pt x="4066378" y="4536654"/>
                  <a:pt x="4060699" y="4528795"/>
                </a:cubicBezTo>
                <a:cubicBezTo>
                  <a:pt x="4055020" y="4520937"/>
                  <a:pt x="4047878" y="4515574"/>
                  <a:pt x="4039275" y="4512705"/>
                </a:cubicBezTo>
                <a:cubicBezTo>
                  <a:pt x="4046502" y="4508346"/>
                  <a:pt x="4051923" y="4502925"/>
                  <a:pt x="4055537" y="4496444"/>
                </a:cubicBezTo>
                <a:cubicBezTo>
                  <a:pt x="4059150" y="4489962"/>
                  <a:pt x="4060957" y="4482362"/>
                  <a:pt x="4060957" y="4473643"/>
                </a:cubicBezTo>
                <a:cubicBezTo>
                  <a:pt x="4060957" y="4462744"/>
                  <a:pt x="4057888" y="4453394"/>
                  <a:pt x="4051751" y="4445593"/>
                </a:cubicBezTo>
                <a:cubicBezTo>
                  <a:pt x="4045613" y="4437792"/>
                  <a:pt x="4038271" y="4432429"/>
                  <a:pt x="4029724" y="4429503"/>
                </a:cubicBezTo>
                <a:cubicBezTo>
                  <a:pt x="4021177" y="4426578"/>
                  <a:pt x="4008128" y="4425115"/>
                  <a:pt x="3990575" y="4425115"/>
                </a:cubicBezTo>
                <a:close/>
                <a:moveTo>
                  <a:pt x="3528636" y="4425115"/>
                </a:moveTo>
                <a:lnTo>
                  <a:pt x="3528636" y="4607867"/>
                </a:lnTo>
                <a:lnTo>
                  <a:pt x="3559611" y="4607867"/>
                </a:lnTo>
                <a:lnTo>
                  <a:pt x="3559611" y="4526816"/>
                </a:lnTo>
                <a:lnTo>
                  <a:pt x="3645480" y="4526816"/>
                </a:lnTo>
                <a:lnTo>
                  <a:pt x="3645480" y="4607867"/>
                </a:lnTo>
                <a:lnTo>
                  <a:pt x="3676454" y="4607867"/>
                </a:lnTo>
                <a:lnTo>
                  <a:pt x="3676454" y="4425115"/>
                </a:lnTo>
                <a:lnTo>
                  <a:pt x="3645480" y="4425115"/>
                </a:lnTo>
                <a:lnTo>
                  <a:pt x="3645480" y="4501176"/>
                </a:lnTo>
                <a:lnTo>
                  <a:pt x="3559611" y="4501176"/>
                </a:lnTo>
                <a:lnTo>
                  <a:pt x="3559611" y="4425115"/>
                </a:lnTo>
                <a:close/>
                <a:moveTo>
                  <a:pt x="3159347" y="4425115"/>
                </a:moveTo>
                <a:lnTo>
                  <a:pt x="3159347" y="4450756"/>
                </a:lnTo>
                <a:lnTo>
                  <a:pt x="3218199" y="4450756"/>
                </a:lnTo>
                <a:lnTo>
                  <a:pt x="3218199" y="4607867"/>
                </a:lnTo>
                <a:lnTo>
                  <a:pt x="3249002" y="4607867"/>
                </a:lnTo>
                <a:lnTo>
                  <a:pt x="3249002" y="4450756"/>
                </a:lnTo>
                <a:lnTo>
                  <a:pt x="3307854" y="4450756"/>
                </a:lnTo>
                <a:lnTo>
                  <a:pt x="3307854" y="4425115"/>
                </a:lnTo>
                <a:close/>
                <a:moveTo>
                  <a:pt x="2815587" y="4425115"/>
                </a:moveTo>
                <a:lnTo>
                  <a:pt x="2884936" y="4608211"/>
                </a:lnTo>
                <a:cubicBezTo>
                  <a:pt x="2883673" y="4611538"/>
                  <a:pt x="2882756" y="4614062"/>
                  <a:pt x="2882182" y="4615783"/>
                </a:cubicBezTo>
                <a:cubicBezTo>
                  <a:pt x="2877824" y="4628058"/>
                  <a:pt x="2874669" y="4635744"/>
                  <a:pt x="2872718" y="4638842"/>
                </a:cubicBezTo>
                <a:cubicBezTo>
                  <a:pt x="2870079" y="4642972"/>
                  <a:pt x="2866695" y="4646184"/>
                  <a:pt x="2862566" y="4648478"/>
                </a:cubicBezTo>
                <a:cubicBezTo>
                  <a:pt x="2858435" y="4650773"/>
                  <a:pt x="2852928" y="4651920"/>
                  <a:pt x="2846045" y="4651920"/>
                </a:cubicBezTo>
                <a:cubicBezTo>
                  <a:pt x="2840997" y="4651920"/>
                  <a:pt x="2835090" y="4651002"/>
                  <a:pt x="2828321" y="4649167"/>
                </a:cubicBezTo>
                <a:lnTo>
                  <a:pt x="2831762" y="4678249"/>
                </a:lnTo>
                <a:cubicBezTo>
                  <a:pt x="2839105" y="4680773"/>
                  <a:pt x="2845758" y="4682035"/>
                  <a:pt x="2851724" y="4682035"/>
                </a:cubicBezTo>
                <a:cubicBezTo>
                  <a:pt x="2861590" y="4682035"/>
                  <a:pt x="2870079" y="4679654"/>
                  <a:pt x="2877193" y="4674893"/>
                </a:cubicBezTo>
                <a:cubicBezTo>
                  <a:pt x="2884305" y="4670132"/>
                  <a:pt x="2890615" y="4662647"/>
                  <a:pt x="2896121" y="4652436"/>
                </a:cubicBezTo>
                <a:cubicBezTo>
                  <a:pt x="2900252" y="4644865"/>
                  <a:pt x="2906045" y="4631041"/>
                  <a:pt x="2913502" y="4610964"/>
                </a:cubicBezTo>
                <a:lnTo>
                  <a:pt x="2983023" y="4425115"/>
                </a:lnTo>
                <a:lnTo>
                  <a:pt x="2952048" y="4425115"/>
                </a:lnTo>
                <a:lnTo>
                  <a:pt x="2912985" y="4531634"/>
                </a:lnTo>
                <a:cubicBezTo>
                  <a:pt x="2908052" y="4545172"/>
                  <a:pt x="2903808" y="4559053"/>
                  <a:pt x="2900252" y="4573278"/>
                </a:cubicBezTo>
                <a:cubicBezTo>
                  <a:pt x="2896351" y="4558479"/>
                  <a:pt x="2891934" y="4544369"/>
                  <a:pt x="2887001" y="4530946"/>
                </a:cubicBezTo>
                <a:lnTo>
                  <a:pt x="2848971" y="4425115"/>
                </a:lnTo>
                <a:close/>
                <a:moveTo>
                  <a:pt x="2438707" y="4425115"/>
                </a:moveTo>
                <a:lnTo>
                  <a:pt x="2438707" y="4545573"/>
                </a:lnTo>
                <a:cubicBezTo>
                  <a:pt x="2438707" y="4561405"/>
                  <a:pt x="2438249" y="4570755"/>
                  <a:pt x="2437331" y="4573623"/>
                </a:cubicBezTo>
                <a:cubicBezTo>
                  <a:pt x="2436413" y="4576491"/>
                  <a:pt x="2434578" y="4578584"/>
                  <a:pt x="2431824" y="4579904"/>
                </a:cubicBezTo>
                <a:cubicBezTo>
                  <a:pt x="2429071" y="4581223"/>
                  <a:pt x="2424482" y="4581883"/>
                  <a:pt x="2418058" y="4581883"/>
                </a:cubicBezTo>
                <a:lnTo>
                  <a:pt x="2404463" y="4581883"/>
                </a:lnTo>
                <a:lnTo>
                  <a:pt x="2404463" y="4607695"/>
                </a:lnTo>
                <a:cubicBezTo>
                  <a:pt x="2413869" y="4608613"/>
                  <a:pt x="2422188" y="4609072"/>
                  <a:pt x="2429415" y="4609072"/>
                </a:cubicBezTo>
                <a:cubicBezTo>
                  <a:pt x="2441117" y="4609072"/>
                  <a:pt x="2450065" y="4606548"/>
                  <a:pt x="2456260" y="4601500"/>
                </a:cubicBezTo>
                <a:cubicBezTo>
                  <a:pt x="2462454" y="4596452"/>
                  <a:pt x="2466240" y="4590544"/>
                  <a:pt x="2467617" y="4583775"/>
                </a:cubicBezTo>
                <a:cubicBezTo>
                  <a:pt x="2468994" y="4577007"/>
                  <a:pt x="2469682" y="4563011"/>
                  <a:pt x="2469682" y="4541787"/>
                </a:cubicBezTo>
                <a:lnTo>
                  <a:pt x="2469682" y="4450756"/>
                </a:lnTo>
                <a:lnTo>
                  <a:pt x="2551766" y="4450756"/>
                </a:lnTo>
                <a:lnTo>
                  <a:pt x="2551766" y="4607867"/>
                </a:lnTo>
                <a:lnTo>
                  <a:pt x="2582569" y="4607867"/>
                </a:lnTo>
                <a:lnTo>
                  <a:pt x="2582569" y="4425115"/>
                </a:lnTo>
                <a:close/>
                <a:moveTo>
                  <a:pt x="2233236" y="4425115"/>
                </a:moveTo>
                <a:lnTo>
                  <a:pt x="2233236" y="4607867"/>
                </a:lnTo>
                <a:lnTo>
                  <a:pt x="2264211" y="4607867"/>
                </a:lnTo>
                <a:lnTo>
                  <a:pt x="2264211" y="4450756"/>
                </a:lnTo>
                <a:lnTo>
                  <a:pt x="2346466" y="4450756"/>
                </a:lnTo>
                <a:lnTo>
                  <a:pt x="2346466" y="4607867"/>
                </a:lnTo>
                <a:lnTo>
                  <a:pt x="2377441" y="4607867"/>
                </a:lnTo>
                <a:lnTo>
                  <a:pt x="2377441" y="4425115"/>
                </a:lnTo>
                <a:close/>
                <a:moveTo>
                  <a:pt x="1863947" y="4425115"/>
                </a:moveTo>
                <a:lnTo>
                  <a:pt x="1863947" y="4450756"/>
                </a:lnTo>
                <a:lnTo>
                  <a:pt x="1922799" y="4450756"/>
                </a:lnTo>
                <a:lnTo>
                  <a:pt x="1922799" y="4607867"/>
                </a:lnTo>
                <a:lnTo>
                  <a:pt x="1953602" y="4607867"/>
                </a:lnTo>
                <a:lnTo>
                  <a:pt x="1953602" y="4450756"/>
                </a:lnTo>
                <a:lnTo>
                  <a:pt x="2012454" y="4450756"/>
                </a:lnTo>
                <a:lnTo>
                  <a:pt x="2012454" y="4425115"/>
                </a:lnTo>
                <a:close/>
                <a:moveTo>
                  <a:pt x="10232030" y="4420985"/>
                </a:moveTo>
                <a:cubicBezTo>
                  <a:pt x="10209430" y="4420985"/>
                  <a:pt x="10190271" y="4427754"/>
                  <a:pt x="10174555" y="4441291"/>
                </a:cubicBezTo>
                <a:cubicBezTo>
                  <a:pt x="10155740" y="4457582"/>
                  <a:pt x="10146333" y="4482648"/>
                  <a:pt x="10146333" y="4516491"/>
                </a:cubicBezTo>
                <a:cubicBezTo>
                  <a:pt x="10146333" y="4547352"/>
                  <a:pt x="10154220" y="4570984"/>
                  <a:pt x="10169995" y="4587389"/>
                </a:cubicBezTo>
                <a:cubicBezTo>
                  <a:pt x="10185769" y="4603795"/>
                  <a:pt x="10206447" y="4611997"/>
                  <a:pt x="10232030" y="4611997"/>
                </a:cubicBezTo>
                <a:cubicBezTo>
                  <a:pt x="10247976" y="4611997"/>
                  <a:pt x="10262690" y="4608269"/>
                  <a:pt x="10276170" y="4600812"/>
                </a:cubicBezTo>
                <a:cubicBezTo>
                  <a:pt x="10289649" y="4593355"/>
                  <a:pt x="10299917" y="4582887"/>
                  <a:pt x="10306972" y="4569407"/>
                </a:cubicBezTo>
                <a:cubicBezTo>
                  <a:pt x="10314028" y="4555927"/>
                  <a:pt x="10317555" y="4537428"/>
                  <a:pt x="10317555" y="4513910"/>
                </a:cubicBezTo>
                <a:cubicBezTo>
                  <a:pt x="10317555" y="4484886"/>
                  <a:pt x="10309582" y="4462142"/>
                  <a:pt x="10293636" y="4445679"/>
                </a:cubicBezTo>
                <a:cubicBezTo>
                  <a:pt x="10277689" y="4429217"/>
                  <a:pt x="10257154" y="4420985"/>
                  <a:pt x="10232030" y="4420985"/>
                </a:cubicBezTo>
                <a:close/>
                <a:moveTo>
                  <a:pt x="9884373" y="4420985"/>
                </a:moveTo>
                <a:cubicBezTo>
                  <a:pt x="9863952" y="4420985"/>
                  <a:pt x="9847432" y="4426406"/>
                  <a:pt x="9834813" y="4437247"/>
                </a:cubicBezTo>
                <a:cubicBezTo>
                  <a:pt x="9822193" y="4448088"/>
                  <a:pt x="9814507" y="4462056"/>
                  <a:pt x="9811754" y="4479149"/>
                </a:cubicBezTo>
                <a:lnTo>
                  <a:pt x="9841868" y="4483968"/>
                </a:lnTo>
                <a:cubicBezTo>
                  <a:pt x="9846915" y="4459073"/>
                  <a:pt x="9861428" y="4446626"/>
                  <a:pt x="9885405" y="4446626"/>
                </a:cubicBezTo>
                <a:cubicBezTo>
                  <a:pt x="9899172" y="4446626"/>
                  <a:pt x="9910443" y="4451702"/>
                  <a:pt x="9919219" y="4461855"/>
                </a:cubicBezTo>
                <a:cubicBezTo>
                  <a:pt x="9927995" y="4472008"/>
                  <a:pt x="9933358" y="4485230"/>
                  <a:pt x="9935309" y="4501520"/>
                </a:cubicBezTo>
                <a:lnTo>
                  <a:pt x="9870778" y="4501520"/>
                </a:lnTo>
                <a:lnTo>
                  <a:pt x="9870778" y="4526988"/>
                </a:lnTo>
                <a:lnTo>
                  <a:pt x="9935309" y="4526988"/>
                </a:lnTo>
                <a:cubicBezTo>
                  <a:pt x="9933358" y="4546835"/>
                  <a:pt x="9928224" y="4561720"/>
                  <a:pt x="9919908" y="4571644"/>
                </a:cubicBezTo>
                <a:cubicBezTo>
                  <a:pt x="9911590" y="4581567"/>
                  <a:pt x="9900032" y="4586529"/>
                  <a:pt x="9885233" y="4586529"/>
                </a:cubicBezTo>
                <a:cubicBezTo>
                  <a:pt x="9859076" y="4586529"/>
                  <a:pt x="9843646" y="4571386"/>
                  <a:pt x="9838943" y="4541099"/>
                </a:cubicBezTo>
                <a:lnTo>
                  <a:pt x="9808656" y="4545057"/>
                </a:lnTo>
                <a:cubicBezTo>
                  <a:pt x="9811868" y="4565133"/>
                  <a:pt x="9820214" y="4581309"/>
                  <a:pt x="9833694" y="4593584"/>
                </a:cubicBezTo>
                <a:cubicBezTo>
                  <a:pt x="9847174" y="4605860"/>
                  <a:pt x="9864812" y="4611997"/>
                  <a:pt x="9886610" y="4611997"/>
                </a:cubicBezTo>
                <a:cubicBezTo>
                  <a:pt x="9912536" y="4613488"/>
                  <a:pt x="9932613" y="4605257"/>
                  <a:pt x="9946838" y="4587303"/>
                </a:cubicBezTo>
                <a:cubicBezTo>
                  <a:pt x="9961064" y="4569349"/>
                  <a:pt x="9967833" y="4545745"/>
                  <a:pt x="9967144" y="4516491"/>
                </a:cubicBezTo>
                <a:cubicBezTo>
                  <a:pt x="9967144" y="4486778"/>
                  <a:pt x="9959745" y="4463433"/>
                  <a:pt x="9944946" y="4446454"/>
                </a:cubicBezTo>
                <a:cubicBezTo>
                  <a:pt x="9930146" y="4429475"/>
                  <a:pt x="9909955" y="4420985"/>
                  <a:pt x="9884373" y="4420985"/>
                </a:cubicBezTo>
                <a:close/>
                <a:moveTo>
                  <a:pt x="9130228" y="4420985"/>
                </a:moveTo>
                <a:cubicBezTo>
                  <a:pt x="9114511" y="4420985"/>
                  <a:pt x="9100687" y="4423136"/>
                  <a:pt x="9088756" y="4427438"/>
                </a:cubicBezTo>
                <a:cubicBezTo>
                  <a:pt x="9076824" y="4431741"/>
                  <a:pt x="9067704" y="4437878"/>
                  <a:pt x="9061395" y="4445851"/>
                </a:cubicBezTo>
                <a:cubicBezTo>
                  <a:pt x="9055086" y="4453825"/>
                  <a:pt x="9050554" y="4464293"/>
                  <a:pt x="9047800" y="4477256"/>
                </a:cubicBezTo>
                <a:lnTo>
                  <a:pt x="9078087" y="4481386"/>
                </a:lnTo>
                <a:cubicBezTo>
                  <a:pt x="9081414" y="4468423"/>
                  <a:pt x="9086548" y="4459389"/>
                  <a:pt x="9093488" y="4454283"/>
                </a:cubicBezTo>
                <a:cubicBezTo>
                  <a:pt x="9100429" y="4449178"/>
                  <a:pt x="9111184" y="4446626"/>
                  <a:pt x="9125754" y="4446626"/>
                </a:cubicBezTo>
                <a:cubicBezTo>
                  <a:pt x="9141356" y="4446626"/>
                  <a:pt x="9153115" y="4450125"/>
                  <a:pt x="9161030" y="4457123"/>
                </a:cubicBezTo>
                <a:cubicBezTo>
                  <a:pt x="9166882" y="4462285"/>
                  <a:pt x="9169807" y="4471176"/>
                  <a:pt x="9169807" y="4483796"/>
                </a:cubicBezTo>
                <a:cubicBezTo>
                  <a:pt x="9169807" y="4484943"/>
                  <a:pt x="9169750" y="4487639"/>
                  <a:pt x="9169634" y="4491883"/>
                </a:cubicBezTo>
                <a:cubicBezTo>
                  <a:pt x="9157818" y="4496013"/>
                  <a:pt x="9139406" y="4499570"/>
                  <a:pt x="9114396" y="4502553"/>
                </a:cubicBezTo>
                <a:cubicBezTo>
                  <a:pt x="9102121" y="4504044"/>
                  <a:pt x="9092944" y="4505593"/>
                  <a:pt x="9086863" y="4507199"/>
                </a:cubicBezTo>
                <a:cubicBezTo>
                  <a:pt x="9078603" y="4509493"/>
                  <a:pt x="9071175" y="4512877"/>
                  <a:pt x="9064578" y="4517352"/>
                </a:cubicBezTo>
                <a:cubicBezTo>
                  <a:pt x="9057982" y="4521826"/>
                  <a:pt x="9052647" y="4527763"/>
                  <a:pt x="9048574" y="4535162"/>
                </a:cubicBezTo>
                <a:cubicBezTo>
                  <a:pt x="9044502" y="4542562"/>
                  <a:pt x="9042466" y="4550736"/>
                  <a:pt x="9042466" y="4559684"/>
                </a:cubicBezTo>
                <a:cubicBezTo>
                  <a:pt x="9042466" y="4574942"/>
                  <a:pt x="9047858" y="4587475"/>
                  <a:pt x="9058642" y="4597284"/>
                </a:cubicBezTo>
                <a:cubicBezTo>
                  <a:pt x="9069425" y="4607093"/>
                  <a:pt x="9084856" y="4611997"/>
                  <a:pt x="9104932" y="4611997"/>
                </a:cubicBezTo>
                <a:cubicBezTo>
                  <a:pt x="9117092" y="4611997"/>
                  <a:pt x="9128478" y="4609990"/>
                  <a:pt x="9139090" y="4605974"/>
                </a:cubicBezTo>
                <a:cubicBezTo>
                  <a:pt x="9149702" y="4601959"/>
                  <a:pt x="9160744" y="4595076"/>
                  <a:pt x="9172216" y="4585324"/>
                </a:cubicBezTo>
                <a:cubicBezTo>
                  <a:pt x="9173134" y="4593928"/>
                  <a:pt x="9175199" y="4601443"/>
                  <a:pt x="9178411" y="4607867"/>
                </a:cubicBezTo>
                <a:lnTo>
                  <a:pt x="9210762" y="4607867"/>
                </a:lnTo>
                <a:cubicBezTo>
                  <a:pt x="9206862" y="4600869"/>
                  <a:pt x="9204252" y="4593556"/>
                  <a:pt x="9202932" y="4585926"/>
                </a:cubicBezTo>
                <a:cubicBezTo>
                  <a:pt x="9201614" y="4578298"/>
                  <a:pt x="9200954" y="4560086"/>
                  <a:pt x="9200954" y="4531290"/>
                </a:cubicBezTo>
                <a:lnTo>
                  <a:pt x="9200954" y="4489990"/>
                </a:lnTo>
                <a:cubicBezTo>
                  <a:pt x="9200954" y="4476224"/>
                  <a:pt x="9200438" y="4466702"/>
                  <a:pt x="9199405" y="4461425"/>
                </a:cubicBezTo>
                <a:cubicBezTo>
                  <a:pt x="9197570" y="4452935"/>
                  <a:pt x="9194357" y="4445909"/>
                  <a:pt x="9189768" y="4440345"/>
                </a:cubicBezTo>
                <a:cubicBezTo>
                  <a:pt x="9185180" y="4434781"/>
                  <a:pt x="9178009" y="4430163"/>
                  <a:pt x="9168258" y="4426492"/>
                </a:cubicBezTo>
                <a:cubicBezTo>
                  <a:pt x="9158507" y="4422821"/>
                  <a:pt x="9145830" y="4420985"/>
                  <a:pt x="9130228" y="4420985"/>
                </a:cubicBezTo>
                <a:close/>
                <a:moveTo>
                  <a:pt x="8423141" y="4420985"/>
                </a:moveTo>
                <a:cubicBezTo>
                  <a:pt x="8397902" y="4420985"/>
                  <a:pt x="8377367" y="4429475"/>
                  <a:pt x="8361535" y="4446454"/>
                </a:cubicBezTo>
                <a:cubicBezTo>
                  <a:pt x="8345704" y="4463433"/>
                  <a:pt x="8337788" y="4487295"/>
                  <a:pt x="8337788" y="4518040"/>
                </a:cubicBezTo>
                <a:cubicBezTo>
                  <a:pt x="8337788" y="4547753"/>
                  <a:pt x="8345618" y="4570841"/>
                  <a:pt x="8361277" y="4587303"/>
                </a:cubicBezTo>
                <a:cubicBezTo>
                  <a:pt x="8376937" y="4603766"/>
                  <a:pt x="8398131" y="4611997"/>
                  <a:pt x="8424862" y="4611997"/>
                </a:cubicBezTo>
                <a:cubicBezTo>
                  <a:pt x="8446086" y="4611997"/>
                  <a:pt x="8463522" y="4606835"/>
                  <a:pt x="8477174" y="4596510"/>
                </a:cubicBezTo>
                <a:cubicBezTo>
                  <a:pt x="8490826" y="4586185"/>
                  <a:pt x="8500176" y="4571672"/>
                  <a:pt x="8505224" y="4552973"/>
                </a:cubicBezTo>
                <a:lnTo>
                  <a:pt x="8473217" y="4549015"/>
                </a:lnTo>
                <a:cubicBezTo>
                  <a:pt x="8468513" y="4562093"/>
                  <a:pt x="8462146" y="4571615"/>
                  <a:pt x="8454116" y="4577580"/>
                </a:cubicBezTo>
                <a:cubicBezTo>
                  <a:pt x="8446086" y="4583546"/>
                  <a:pt x="8436391" y="4586529"/>
                  <a:pt x="8425034" y="4586529"/>
                </a:cubicBezTo>
                <a:cubicBezTo>
                  <a:pt x="8409776" y="4586529"/>
                  <a:pt x="8397042" y="4581194"/>
                  <a:pt x="8386832" y="4570525"/>
                </a:cubicBezTo>
                <a:cubicBezTo>
                  <a:pt x="8376621" y="4559856"/>
                  <a:pt x="8370942" y="4544483"/>
                  <a:pt x="8369795" y="4524407"/>
                </a:cubicBezTo>
                <a:lnTo>
                  <a:pt x="8506084" y="4524407"/>
                </a:lnTo>
                <a:cubicBezTo>
                  <a:pt x="8506199" y="4520736"/>
                  <a:pt x="8506256" y="4517983"/>
                  <a:pt x="8506256" y="4516147"/>
                </a:cubicBezTo>
                <a:cubicBezTo>
                  <a:pt x="8506256" y="4485975"/>
                  <a:pt x="8498513" y="4462572"/>
                  <a:pt x="8483026" y="4445937"/>
                </a:cubicBezTo>
                <a:cubicBezTo>
                  <a:pt x="8467538" y="4429303"/>
                  <a:pt x="8447576" y="4420985"/>
                  <a:pt x="8423141" y="4420985"/>
                </a:cubicBezTo>
                <a:close/>
                <a:moveTo>
                  <a:pt x="8105486" y="4420985"/>
                </a:moveTo>
                <a:cubicBezTo>
                  <a:pt x="8093555" y="4420985"/>
                  <a:pt x="8083402" y="4423309"/>
                  <a:pt x="8075027" y="4427955"/>
                </a:cubicBezTo>
                <a:cubicBezTo>
                  <a:pt x="8066652" y="4432601"/>
                  <a:pt x="8059138" y="4439570"/>
                  <a:pt x="8052485" y="4448863"/>
                </a:cubicBezTo>
                <a:lnTo>
                  <a:pt x="8052485" y="4425115"/>
                </a:lnTo>
                <a:lnTo>
                  <a:pt x="8024263" y="4425115"/>
                </a:lnTo>
                <a:lnTo>
                  <a:pt x="8024263" y="4677905"/>
                </a:lnTo>
                <a:lnTo>
                  <a:pt x="8055238" y="4677905"/>
                </a:lnTo>
                <a:lnTo>
                  <a:pt x="8055238" y="4588938"/>
                </a:lnTo>
                <a:cubicBezTo>
                  <a:pt x="8060515" y="4595592"/>
                  <a:pt x="8067255" y="4601099"/>
                  <a:pt x="8075458" y="4605458"/>
                </a:cubicBezTo>
                <a:cubicBezTo>
                  <a:pt x="8083660" y="4609817"/>
                  <a:pt x="8092924" y="4611997"/>
                  <a:pt x="8103249" y="4611997"/>
                </a:cubicBezTo>
                <a:cubicBezTo>
                  <a:pt x="8117360" y="4611997"/>
                  <a:pt x="8130811" y="4608011"/>
                  <a:pt x="8143602" y="4600037"/>
                </a:cubicBezTo>
                <a:cubicBezTo>
                  <a:pt x="8156393" y="4592064"/>
                  <a:pt x="8166145" y="4580592"/>
                  <a:pt x="8172856" y="4565621"/>
                </a:cubicBezTo>
                <a:cubicBezTo>
                  <a:pt x="8179568" y="4550650"/>
                  <a:pt x="8182923" y="4533814"/>
                  <a:pt x="8182923" y="4515115"/>
                </a:cubicBezTo>
                <a:cubicBezTo>
                  <a:pt x="8182923" y="4497677"/>
                  <a:pt x="8179883" y="4481644"/>
                  <a:pt x="8173803" y="4467017"/>
                </a:cubicBezTo>
                <a:cubicBezTo>
                  <a:pt x="8167722" y="4452390"/>
                  <a:pt x="8158716" y="4441062"/>
                  <a:pt x="8146786" y="4433031"/>
                </a:cubicBezTo>
                <a:cubicBezTo>
                  <a:pt x="8134855" y="4425001"/>
                  <a:pt x="8121088" y="4420985"/>
                  <a:pt x="8105486" y="4420985"/>
                </a:cubicBezTo>
                <a:close/>
                <a:moveTo>
                  <a:pt x="7908791" y="4420985"/>
                </a:moveTo>
                <a:cubicBezTo>
                  <a:pt x="7883552" y="4420985"/>
                  <a:pt x="7863017" y="4429475"/>
                  <a:pt x="7847185" y="4446454"/>
                </a:cubicBezTo>
                <a:cubicBezTo>
                  <a:pt x="7831354" y="4463433"/>
                  <a:pt x="7823438" y="4487295"/>
                  <a:pt x="7823438" y="4518040"/>
                </a:cubicBezTo>
                <a:cubicBezTo>
                  <a:pt x="7823438" y="4547753"/>
                  <a:pt x="7831268" y="4570841"/>
                  <a:pt x="7846927" y="4587303"/>
                </a:cubicBezTo>
                <a:cubicBezTo>
                  <a:pt x="7862587" y="4603766"/>
                  <a:pt x="7883781" y="4611997"/>
                  <a:pt x="7910512" y="4611997"/>
                </a:cubicBezTo>
                <a:cubicBezTo>
                  <a:pt x="7931735" y="4611997"/>
                  <a:pt x="7949173" y="4606835"/>
                  <a:pt x="7962825" y="4596510"/>
                </a:cubicBezTo>
                <a:cubicBezTo>
                  <a:pt x="7976476" y="4586185"/>
                  <a:pt x="7985826" y="4571672"/>
                  <a:pt x="7990874" y="4552973"/>
                </a:cubicBezTo>
                <a:lnTo>
                  <a:pt x="7958867" y="4549015"/>
                </a:lnTo>
                <a:cubicBezTo>
                  <a:pt x="7954163" y="4562093"/>
                  <a:pt x="7947796" y="4571615"/>
                  <a:pt x="7939766" y="4577580"/>
                </a:cubicBezTo>
                <a:cubicBezTo>
                  <a:pt x="7931735" y="4583546"/>
                  <a:pt x="7922041" y="4586529"/>
                  <a:pt x="7910684" y="4586529"/>
                </a:cubicBezTo>
                <a:cubicBezTo>
                  <a:pt x="7895426" y="4586529"/>
                  <a:pt x="7882691" y="4581194"/>
                  <a:pt x="7872482" y="4570525"/>
                </a:cubicBezTo>
                <a:cubicBezTo>
                  <a:pt x="7862271" y="4559856"/>
                  <a:pt x="7856592" y="4544483"/>
                  <a:pt x="7855445" y="4524407"/>
                </a:cubicBezTo>
                <a:lnTo>
                  <a:pt x="7991735" y="4524407"/>
                </a:lnTo>
                <a:cubicBezTo>
                  <a:pt x="7991849" y="4520736"/>
                  <a:pt x="7991907" y="4517983"/>
                  <a:pt x="7991907" y="4516147"/>
                </a:cubicBezTo>
                <a:cubicBezTo>
                  <a:pt x="7991907" y="4485975"/>
                  <a:pt x="7984163" y="4462572"/>
                  <a:pt x="7968676" y="4445937"/>
                </a:cubicBezTo>
                <a:cubicBezTo>
                  <a:pt x="7953188" y="4429303"/>
                  <a:pt x="7933227" y="4420985"/>
                  <a:pt x="7908791" y="4420985"/>
                </a:cubicBezTo>
                <a:close/>
                <a:moveTo>
                  <a:pt x="7522173" y="4420985"/>
                </a:moveTo>
                <a:cubicBezTo>
                  <a:pt x="7501752" y="4420985"/>
                  <a:pt x="7485233" y="4426406"/>
                  <a:pt x="7472613" y="4437247"/>
                </a:cubicBezTo>
                <a:cubicBezTo>
                  <a:pt x="7459993" y="4448088"/>
                  <a:pt x="7452307" y="4462056"/>
                  <a:pt x="7449554" y="4479149"/>
                </a:cubicBezTo>
                <a:lnTo>
                  <a:pt x="7479668" y="4483968"/>
                </a:lnTo>
                <a:cubicBezTo>
                  <a:pt x="7484716" y="4459073"/>
                  <a:pt x="7499228" y="4446626"/>
                  <a:pt x="7523205" y="4446626"/>
                </a:cubicBezTo>
                <a:cubicBezTo>
                  <a:pt x="7536972" y="4446626"/>
                  <a:pt x="7548243" y="4451702"/>
                  <a:pt x="7557019" y="4461855"/>
                </a:cubicBezTo>
                <a:cubicBezTo>
                  <a:pt x="7565796" y="4472008"/>
                  <a:pt x="7571159" y="4485230"/>
                  <a:pt x="7573109" y="4501520"/>
                </a:cubicBezTo>
                <a:lnTo>
                  <a:pt x="7508578" y="4501520"/>
                </a:lnTo>
                <a:lnTo>
                  <a:pt x="7508578" y="4526988"/>
                </a:lnTo>
                <a:lnTo>
                  <a:pt x="7573109" y="4526988"/>
                </a:lnTo>
                <a:cubicBezTo>
                  <a:pt x="7571159" y="4546835"/>
                  <a:pt x="7566025" y="4561720"/>
                  <a:pt x="7557708" y="4571644"/>
                </a:cubicBezTo>
                <a:cubicBezTo>
                  <a:pt x="7549390" y="4581567"/>
                  <a:pt x="7537832" y="4586529"/>
                  <a:pt x="7523033" y="4586529"/>
                </a:cubicBezTo>
                <a:cubicBezTo>
                  <a:pt x="7496877" y="4586529"/>
                  <a:pt x="7481447" y="4571386"/>
                  <a:pt x="7476743" y="4541099"/>
                </a:cubicBezTo>
                <a:lnTo>
                  <a:pt x="7446456" y="4545057"/>
                </a:lnTo>
                <a:cubicBezTo>
                  <a:pt x="7449668" y="4565133"/>
                  <a:pt x="7458014" y="4581309"/>
                  <a:pt x="7471494" y="4593584"/>
                </a:cubicBezTo>
                <a:cubicBezTo>
                  <a:pt x="7484974" y="4605860"/>
                  <a:pt x="7502613" y="4611997"/>
                  <a:pt x="7524410" y="4611997"/>
                </a:cubicBezTo>
                <a:cubicBezTo>
                  <a:pt x="7550337" y="4613488"/>
                  <a:pt x="7570413" y="4605257"/>
                  <a:pt x="7584639" y="4587303"/>
                </a:cubicBezTo>
                <a:cubicBezTo>
                  <a:pt x="7598864" y="4569349"/>
                  <a:pt x="7605633" y="4545745"/>
                  <a:pt x="7604944" y="4516491"/>
                </a:cubicBezTo>
                <a:cubicBezTo>
                  <a:pt x="7604944" y="4486778"/>
                  <a:pt x="7597545" y="4463433"/>
                  <a:pt x="7582746" y="4446454"/>
                </a:cubicBezTo>
                <a:cubicBezTo>
                  <a:pt x="7567947" y="4429475"/>
                  <a:pt x="7547755" y="4420985"/>
                  <a:pt x="7522173" y="4420985"/>
                </a:cubicBezTo>
                <a:close/>
                <a:moveTo>
                  <a:pt x="7034728" y="4420985"/>
                </a:moveTo>
                <a:cubicBezTo>
                  <a:pt x="7019011" y="4420985"/>
                  <a:pt x="7005187" y="4423136"/>
                  <a:pt x="6993256" y="4427438"/>
                </a:cubicBezTo>
                <a:cubicBezTo>
                  <a:pt x="6981325" y="4431741"/>
                  <a:pt x="6972205" y="4437878"/>
                  <a:pt x="6965895" y="4445851"/>
                </a:cubicBezTo>
                <a:cubicBezTo>
                  <a:pt x="6959586" y="4453825"/>
                  <a:pt x="6955054" y="4464293"/>
                  <a:pt x="6952301" y="4477256"/>
                </a:cubicBezTo>
                <a:lnTo>
                  <a:pt x="6982587" y="4481386"/>
                </a:lnTo>
                <a:cubicBezTo>
                  <a:pt x="6985914" y="4468423"/>
                  <a:pt x="6991048" y="4459389"/>
                  <a:pt x="6997988" y="4454283"/>
                </a:cubicBezTo>
                <a:cubicBezTo>
                  <a:pt x="7004929" y="4449178"/>
                  <a:pt x="7015684" y="4446626"/>
                  <a:pt x="7030254" y="4446626"/>
                </a:cubicBezTo>
                <a:cubicBezTo>
                  <a:pt x="7045856" y="4446626"/>
                  <a:pt x="7057615" y="4450125"/>
                  <a:pt x="7065531" y="4457123"/>
                </a:cubicBezTo>
                <a:cubicBezTo>
                  <a:pt x="7071382" y="4462285"/>
                  <a:pt x="7074307" y="4471176"/>
                  <a:pt x="7074307" y="4483796"/>
                </a:cubicBezTo>
                <a:cubicBezTo>
                  <a:pt x="7074307" y="4484943"/>
                  <a:pt x="7074250" y="4487639"/>
                  <a:pt x="7074135" y="4491883"/>
                </a:cubicBezTo>
                <a:cubicBezTo>
                  <a:pt x="7062319" y="4496013"/>
                  <a:pt x="7043906" y="4499570"/>
                  <a:pt x="7018896" y="4502553"/>
                </a:cubicBezTo>
                <a:cubicBezTo>
                  <a:pt x="7006621" y="4504044"/>
                  <a:pt x="6997444" y="4505593"/>
                  <a:pt x="6991363" y="4507199"/>
                </a:cubicBezTo>
                <a:cubicBezTo>
                  <a:pt x="6983103" y="4509493"/>
                  <a:pt x="6975675" y="4512877"/>
                  <a:pt x="6969079" y="4517352"/>
                </a:cubicBezTo>
                <a:cubicBezTo>
                  <a:pt x="6962482" y="4521826"/>
                  <a:pt x="6957147" y="4527763"/>
                  <a:pt x="6953075" y="4535162"/>
                </a:cubicBezTo>
                <a:cubicBezTo>
                  <a:pt x="6949003" y="4542562"/>
                  <a:pt x="6946966" y="4550736"/>
                  <a:pt x="6946966" y="4559684"/>
                </a:cubicBezTo>
                <a:cubicBezTo>
                  <a:pt x="6946966" y="4574942"/>
                  <a:pt x="6952358" y="4587475"/>
                  <a:pt x="6963142" y="4597284"/>
                </a:cubicBezTo>
                <a:cubicBezTo>
                  <a:pt x="6973925" y="4607093"/>
                  <a:pt x="6989356" y="4611997"/>
                  <a:pt x="7009432" y="4611997"/>
                </a:cubicBezTo>
                <a:cubicBezTo>
                  <a:pt x="7021592" y="4611997"/>
                  <a:pt x="7032979" y="4609990"/>
                  <a:pt x="7043590" y="4605974"/>
                </a:cubicBezTo>
                <a:cubicBezTo>
                  <a:pt x="7054202" y="4601959"/>
                  <a:pt x="7065244" y="4595076"/>
                  <a:pt x="7076716" y="4585324"/>
                </a:cubicBezTo>
                <a:cubicBezTo>
                  <a:pt x="7077634" y="4593928"/>
                  <a:pt x="7079699" y="4601443"/>
                  <a:pt x="7082911" y="4607867"/>
                </a:cubicBezTo>
                <a:lnTo>
                  <a:pt x="7115263" y="4607867"/>
                </a:lnTo>
                <a:cubicBezTo>
                  <a:pt x="7111362" y="4600869"/>
                  <a:pt x="7108752" y="4593556"/>
                  <a:pt x="7107433" y="4585926"/>
                </a:cubicBezTo>
                <a:cubicBezTo>
                  <a:pt x="7106114" y="4578298"/>
                  <a:pt x="7105454" y="4560086"/>
                  <a:pt x="7105454" y="4531290"/>
                </a:cubicBezTo>
                <a:lnTo>
                  <a:pt x="7105454" y="4489990"/>
                </a:lnTo>
                <a:cubicBezTo>
                  <a:pt x="7105454" y="4476224"/>
                  <a:pt x="7104938" y="4466702"/>
                  <a:pt x="7103905" y="4461425"/>
                </a:cubicBezTo>
                <a:cubicBezTo>
                  <a:pt x="7102070" y="4452935"/>
                  <a:pt x="7098857" y="4445909"/>
                  <a:pt x="7094269" y="4440345"/>
                </a:cubicBezTo>
                <a:cubicBezTo>
                  <a:pt x="7089680" y="4434781"/>
                  <a:pt x="7082509" y="4430163"/>
                  <a:pt x="7072758" y="4426492"/>
                </a:cubicBezTo>
                <a:cubicBezTo>
                  <a:pt x="7063007" y="4422821"/>
                  <a:pt x="7050330" y="4420985"/>
                  <a:pt x="7034728" y="4420985"/>
                </a:cubicBezTo>
                <a:close/>
                <a:moveTo>
                  <a:pt x="6110803" y="4420985"/>
                </a:moveTo>
                <a:cubicBezTo>
                  <a:pt x="6095086" y="4420985"/>
                  <a:pt x="6081262" y="4423136"/>
                  <a:pt x="6069331" y="4427438"/>
                </a:cubicBezTo>
                <a:cubicBezTo>
                  <a:pt x="6057400" y="4431741"/>
                  <a:pt x="6048280" y="4437878"/>
                  <a:pt x="6041970" y="4445851"/>
                </a:cubicBezTo>
                <a:cubicBezTo>
                  <a:pt x="6035661" y="4453825"/>
                  <a:pt x="6031129" y="4464293"/>
                  <a:pt x="6028376" y="4477256"/>
                </a:cubicBezTo>
                <a:lnTo>
                  <a:pt x="6058662" y="4481386"/>
                </a:lnTo>
                <a:cubicBezTo>
                  <a:pt x="6061989" y="4468423"/>
                  <a:pt x="6067123" y="4459389"/>
                  <a:pt x="6074063" y="4454283"/>
                </a:cubicBezTo>
                <a:cubicBezTo>
                  <a:pt x="6081004" y="4449178"/>
                  <a:pt x="6091759" y="4446626"/>
                  <a:pt x="6106329" y="4446626"/>
                </a:cubicBezTo>
                <a:cubicBezTo>
                  <a:pt x="6121931" y="4446626"/>
                  <a:pt x="6133690" y="4450125"/>
                  <a:pt x="6141606" y="4457123"/>
                </a:cubicBezTo>
                <a:cubicBezTo>
                  <a:pt x="6147457" y="4462285"/>
                  <a:pt x="6150382" y="4471176"/>
                  <a:pt x="6150382" y="4483796"/>
                </a:cubicBezTo>
                <a:cubicBezTo>
                  <a:pt x="6150382" y="4484943"/>
                  <a:pt x="6150325" y="4487639"/>
                  <a:pt x="6150210" y="4491883"/>
                </a:cubicBezTo>
                <a:cubicBezTo>
                  <a:pt x="6138394" y="4496013"/>
                  <a:pt x="6119981" y="4499570"/>
                  <a:pt x="6094971" y="4502553"/>
                </a:cubicBezTo>
                <a:cubicBezTo>
                  <a:pt x="6082696" y="4504044"/>
                  <a:pt x="6073519" y="4505593"/>
                  <a:pt x="6067438" y="4507199"/>
                </a:cubicBezTo>
                <a:cubicBezTo>
                  <a:pt x="6059178" y="4509493"/>
                  <a:pt x="6051750" y="4512877"/>
                  <a:pt x="6045154" y="4517352"/>
                </a:cubicBezTo>
                <a:cubicBezTo>
                  <a:pt x="6038557" y="4521826"/>
                  <a:pt x="6033222" y="4527763"/>
                  <a:pt x="6029150" y="4535162"/>
                </a:cubicBezTo>
                <a:cubicBezTo>
                  <a:pt x="6025077" y="4542562"/>
                  <a:pt x="6023041" y="4550736"/>
                  <a:pt x="6023041" y="4559684"/>
                </a:cubicBezTo>
                <a:cubicBezTo>
                  <a:pt x="6023041" y="4574942"/>
                  <a:pt x="6028433" y="4587475"/>
                  <a:pt x="6039217" y="4597284"/>
                </a:cubicBezTo>
                <a:cubicBezTo>
                  <a:pt x="6050001" y="4607093"/>
                  <a:pt x="6065431" y="4611997"/>
                  <a:pt x="6085507" y="4611997"/>
                </a:cubicBezTo>
                <a:cubicBezTo>
                  <a:pt x="6097667" y="4611997"/>
                  <a:pt x="6109054" y="4609990"/>
                  <a:pt x="6119665" y="4605974"/>
                </a:cubicBezTo>
                <a:cubicBezTo>
                  <a:pt x="6130277" y="4601959"/>
                  <a:pt x="6141319" y="4595076"/>
                  <a:pt x="6152791" y="4585324"/>
                </a:cubicBezTo>
                <a:cubicBezTo>
                  <a:pt x="6153709" y="4593928"/>
                  <a:pt x="6155774" y="4601443"/>
                  <a:pt x="6158986" y="4607867"/>
                </a:cubicBezTo>
                <a:lnTo>
                  <a:pt x="6191338" y="4607867"/>
                </a:lnTo>
                <a:cubicBezTo>
                  <a:pt x="6187437" y="4600869"/>
                  <a:pt x="6184827" y="4593556"/>
                  <a:pt x="6183508" y="4585926"/>
                </a:cubicBezTo>
                <a:cubicBezTo>
                  <a:pt x="6182189" y="4578298"/>
                  <a:pt x="6181529" y="4560086"/>
                  <a:pt x="6181529" y="4531290"/>
                </a:cubicBezTo>
                <a:lnTo>
                  <a:pt x="6181529" y="4489990"/>
                </a:lnTo>
                <a:cubicBezTo>
                  <a:pt x="6181529" y="4476224"/>
                  <a:pt x="6181013" y="4466702"/>
                  <a:pt x="6179980" y="4461425"/>
                </a:cubicBezTo>
                <a:cubicBezTo>
                  <a:pt x="6178145" y="4452935"/>
                  <a:pt x="6174932" y="4445909"/>
                  <a:pt x="6170344" y="4440345"/>
                </a:cubicBezTo>
                <a:cubicBezTo>
                  <a:pt x="6165755" y="4434781"/>
                  <a:pt x="6158584" y="4430163"/>
                  <a:pt x="6148833" y="4426492"/>
                </a:cubicBezTo>
                <a:cubicBezTo>
                  <a:pt x="6139082" y="4422821"/>
                  <a:pt x="6126405" y="4420985"/>
                  <a:pt x="6110803" y="4420985"/>
                </a:cubicBezTo>
                <a:close/>
                <a:moveTo>
                  <a:pt x="5724236" y="4420985"/>
                </a:moveTo>
                <a:cubicBezTo>
                  <a:pt x="5712305" y="4420985"/>
                  <a:pt x="5702152" y="4423309"/>
                  <a:pt x="5693777" y="4427955"/>
                </a:cubicBezTo>
                <a:cubicBezTo>
                  <a:pt x="5685403" y="4432601"/>
                  <a:pt x="5677889" y="4439570"/>
                  <a:pt x="5671235" y="4448863"/>
                </a:cubicBezTo>
                <a:lnTo>
                  <a:pt x="5671235" y="4425115"/>
                </a:lnTo>
                <a:lnTo>
                  <a:pt x="5643013" y="4425115"/>
                </a:lnTo>
                <a:lnTo>
                  <a:pt x="5643013" y="4677905"/>
                </a:lnTo>
                <a:lnTo>
                  <a:pt x="5673988" y="4677905"/>
                </a:lnTo>
                <a:lnTo>
                  <a:pt x="5673988" y="4588938"/>
                </a:lnTo>
                <a:cubicBezTo>
                  <a:pt x="5679266" y="4595592"/>
                  <a:pt x="5686005" y="4601099"/>
                  <a:pt x="5694208" y="4605458"/>
                </a:cubicBezTo>
                <a:cubicBezTo>
                  <a:pt x="5702410" y="4609817"/>
                  <a:pt x="5711674" y="4611997"/>
                  <a:pt x="5721999" y="4611997"/>
                </a:cubicBezTo>
                <a:cubicBezTo>
                  <a:pt x="5736110" y="4611997"/>
                  <a:pt x="5749561" y="4608011"/>
                  <a:pt x="5762352" y="4600037"/>
                </a:cubicBezTo>
                <a:cubicBezTo>
                  <a:pt x="5775144" y="4592064"/>
                  <a:pt x="5784896" y="4580592"/>
                  <a:pt x="5791606" y="4565621"/>
                </a:cubicBezTo>
                <a:cubicBezTo>
                  <a:pt x="5798318" y="4550650"/>
                  <a:pt x="5801673" y="4533814"/>
                  <a:pt x="5801673" y="4515115"/>
                </a:cubicBezTo>
                <a:cubicBezTo>
                  <a:pt x="5801673" y="4497677"/>
                  <a:pt x="5798633" y="4481644"/>
                  <a:pt x="5792553" y="4467017"/>
                </a:cubicBezTo>
                <a:cubicBezTo>
                  <a:pt x="5786473" y="4452390"/>
                  <a:pt x="5777467" y="4441062"/>
                  <a:pt x="5765536" y="4433031"/>
                </a:cubicBezTo>
                <a:cubicBezTo>
                  <a:pt x="5753605" y="4425001"/>
                  <a:pt x="5739838" y="4420985"/>
                  <a:pt x="5724236" y="4420985"/>
                </a:cubicBezTo>
                <a:close/>
                <a:moveTo>
                  <a:pt x="5527541" y="4420985"/>
                </a:moveTo>
                <a:cubicBezTo>
                  <a:pt x="5502302" y="4420985"/>
                  <a:pt x="5481767" y="4429475"/>
                  <a:pt x="5465936" y="4446454"/>
                </a:cubicBezTo>
                <a:cubicBezTo>
                  <a:pt x="5450104" y="4463433"/>
                  <a:pt x="5442188" y="4487295"/>
                  <a:pt x="5442188" y="4518040"/>
                </a:cubicBezTo>
                <a:cubicBezTo>
                  <a:pt x="5442188" y="4547753"/>
                  <a:pt x="5450018" y="4570841"/>
                  <a:pt x="5465677" y="4587303"/>
                </a:cubicBezTo>
                <a:cubicBezTo>
                  <a:pt x="5481337" y="4603766"/>
                  <a:pt x="5502531" y="4611997"/>
                  <a:pt x="5529262" y="4611997"/>
                </a:cubicBezTo>
                <a:cubicBezTo>
                  <a:pt x="5550485" y="4611997"/>
                  <a:pt x="5567923" y="4606835"/>
                  <a:pt x="5581575" y="4596510"/>
                </a:cubicBezTo>
                <a:cubicBezTo>
                  <a:pt x="5595227" y="4586185"/>
                  <a:pt x="5604576" y="4571672"/>
                  <a:pt x="5609624" y="4552973"/>
                </a:cubicBezTo>
                <a:lnTo>
                  <a:pt x="5577617" y="4549015"/>
                </a:lnTo>
                <a:cubicBezTo>
                  <a:pt x="5572913" y="4562093"/>
                  <a:pt x="5566546" y="4571615"/>
                  <a:pt x="5558516" y="4577580"/>
                </a:cubicBezTo>
                <a:cubicBezTo>
                  <a:pt x="5550485" y="4583546"/>
                  <a:pt x="5540791" y="4586529"/>
                  <a:pt x="5529434" y="4586529"/>
                </a:cubicBezTo>
                <a:cubicBezTo>
                  <a:pt x="5514176" y="4586529"/>
                  <a:pt x="5501442" y="4581194"/>
                  <a:pt x="5491232" y="4570525"/>
                </a:cubicBezTo>
                <a:cubicBezTo>
                  <a:pt x="5481021" y="4559856"/>
                  <a:pt x="5475342" y="4544483"/>
                  <a:pt x="5474195" y="4524407"/>
                </a:cubicBezTo>
                <a:lnTo>
                  <a:pt x="5610485" y="4524407"/>
                </a:lnTo>
                <a:cubicBezTo>
                  <a:pt x="5610599" y="4520736"/>
                  <a:pt x="5610657" y="4517983"/>
                  <a:pt x="5610657" y="4516147"/>
                </a:cubicBezTo>
                <a:cubicBezTo>
                  <a:pt x="5610657" y="4485975"/>
                  <a:pt x="5602913" y="4462572"/>
                  <a:pt x="5587426" y="4445937"/>
                </a:cubicBezTo>
                <a:cubicBezTo>
                  <a:pt x="5571938" y="4429303"/>
                  <a:pt x="5551977" y="4420985"/>
                  <a:pt x="5527541" y="4420985"/>
                </a:cubicBezTo>
                <a:close/>
                <a:moveTo>
                  <a:pt x="3793132" y="4420985"/>
                </a:moveTo>
                <a:cubicBezTo>
                  <a:pt x="3770531" y="4420985"/>
                  <a:pt x="3751373" y="4427754"/>
                  <a:pt x="3735656" y="4441291"/>
                </a:cubicBezTo>
                <a:cubicBezTo>
                  <a:pt x="3716842" y="4457582"/>
                  <a:pt x="3707435" y="4482648"/>
                  <a:pt x="3707435" y="4516491"/>
                </a:cubicBezTo>
                <a:cubicBezTo>
                  <a:pt x="3707435" y="4547352"/>
                  <a:pt x="3715321" y="4570984"/>
                  <a:pt x="3731096" y="4587389"/>
                </a:cubicBezTo>
                <a:cubicBezTo>
                  <a:pt x="3746870" y="4603795"/>
                  <a:pt x="3767548" y="4611997"/>
                  <a:pt x="3793132" y="4611997"/>
                </a:cubicBezTo>
                <a:cubicBezTo>
                  <a:pt x="3809078" y="4611997"/>
                  <a:pt x="3823791" y="4608269"/>
                  <a:pt x="3837271" y="4600812"/>
                </a:cubicBezTo>
                <a:cubicBezTo>
                  <a:pt x="3850751" y="4593355"/>
                  <a:pt x="3861018" y="4582887"/>
                  <a:pt x="3868074" y="4569407"/>
                </a:cubicBezTo>
                <a:cubicBezTo>
                  <a:pt x="3875129" y="4555927"/>
                  <a:pt x="3878657" y="4537428"/>
                  <a:pt x="3878657" y="4513910"/>
                </a:cubicBezTo>
                <a:cubicBezTo>
                  <a:pt x="3878657" y="4484886"/>
                  <a:pt x="3870683" y="4462142"/>
                  <a:pt x="3854737" y="4445679"/>
                </a:cubicBezTo>
                <a:cubicBezTo>
                  <a:pt x="3838791" y="4429217"/>
                  <a:pt x="3818256" y="4420985"/>
                  <a:pt x="3793132" y="4420985"/>
                </a:cubicBezTo>
                <a:close/>
                <a:moveTo>
                  <a:pt x="3415229" y="4420985"/>
                </a:moveTo>
                <a:cubicBezTo>
                  <a:pt x="3399512" y="4420985"/>
                  <a:pt x="3385688" y="4423136"/>
                  <a:pt x="3373757" y="4427438"/>
                </a:cubicBezTo>
                <a:cubicBezTo>
                  <a:pt x="3361826" y="4431741"/>
                  <a:pt x="3352706" y="4437878"/>
                  <a:pt x="3346396" y="4445851"/>
                </a:cubicBezTo>
                <a:cubicBezTo>
                  <a:pt x="3340086" y="4453825"/>
                  <a:pt x="3335555" y="4464293"/>
                  <a:pt x="3332802" y="4477256"/>
                </a:cubicBezTo>
                <a:lnTo>
                  <a:pt x="3363088" y="4481386"/>
                </a:lnTo>
                <a:cubicBezTo>
                  <a:pt x="3366415" y="4468423"/>
                  <a:pt x="3371549" y="4459389"/>
                  <a:pt x="3378490" y="4454283"/>
                </a:cubicBezTo>
                <a:cubicBezTo>
                  <a:pt x="3385430" y="4449178"/>
                  <a:pt x="3396185" y="4446626"/>
                  <a:pt x="3410755" y="4446626"/>
                </a:cubicBezTo>
                <a:cubicBezTo>
                  <a:pt x="3426357" y="4446626"/>
                  <a:pt x="3438116" y="4450125"/>
                  <a:pt x="3446032" y="4457123"/>
                </a:cubicBezTo>
                <a:cubicBezTo>
                  <a:pt x="3451883" y="4462285"/>
                  <a:pt x="3454808" y="4471176"/>
                  <a:pt x="3454808" y="4483796"/>
                </a:cubicBezTo>
                <a:cubicBezTo>
                  <a:pt x="3454808" y="4484943"/>
                  <a:pt x="3454751" y="4487639"/>
                  <a:pt x="3454636" y="4491883"/>
                </a:cubicBezTo>
                <a:cubicBezTo>
                  <a:pt x="3442820" y="4496013"/>
                  <a:pt x="3424406" y="4499570"/>
                  <a:pt x="3399397" y="4502553"/>
                </a:cubicBezTo>
                <a:cubicBezTo>
                  <a:pt x="3387122" y="4504044"/>
                  <a:pt x="3377944" y="4505593"/>
                  <a:pt x="3371864" y="4507199"/>
                </a:cubicBezTo>
                <a:cubicBezTo>
                  <a:pt x="3363604" y="4509493"/>
                  <a:pt x="3356176" y="4512877"/>
                  <a:pt x="3349579" y="4517352"/>
                </a:cubicBezTo>
                <a:cubicBezTo>
                  <a:pt x="3342983" y="4521826"/>
                  <a:pt x="3337648" y="4527763"/>
                  <a:pt x="3333575" y="4535162"/>
                </a:cubicBezTo>
                <a:cubicBezTo>
                  <a:pt x="3329503" y="4542562"/>
                  <a:pt x="3327467" y="4550736"/>
                  <a:pt x="3327467" y="4559684"/>
                </a:cubicBezTo>
                <a:cubicBezTo>
                  <a:pt x="3327467" y="4574942"/>
                  <a:pt x="3332859" y="4587475"/>
                  <a:pt x="3343643" y="4597284"/>
                </a:cubicBezTo>
                <a:cubicBezTo>
                  <a:pt x="3354427" y="4607093"/>
                  <a:pt x="3369856" y="4611997"/>
                  <a:pt x="3389933" y="4611997"/>
                </a:cubicBezTo>
                <a:cubicBezTo>
                  <a:pt x="3402094" y="4611997"/>
                  <a:pt x="3413479" y="4609990"/>
                  <a:pt x="3424092" y="4605974"/>
                </a:cubicBezTo>
                <a:cubicBezTo>
                  <a:pt x="3434703" y="4601959"/>
                  <a:pt x="3445745" y="4595076"/>
                  <a:pt x="3457217" y="4585324"/>
                </a:cubicBezTo>
                <a:cubicBezTo>
                  <a:pt x="3458135" y="4593928"/>
                  <a:pt x="3460200" y="4601443"/>
                  <a:pt x="3463412" y="4607867"/>
                </a:cubicBezTo>
                <a:lnTo>
                  <a:pt x="3495764" y="4607867"/>
                </a:lnTo>
                <a:cubicBezTo>
                  <a:pt x="3491863" y="4600869"/>
                  <a:pt x="3489253" y="4593556"/>
                  <a:pt x="3487934" y="4585926"/>
                </a:cubicBezTo>
                <a:cubicBezTo>
                  <a:pt x="3486615" y="4578298"/>
                  <a:pt x="3485954" y="4560086"/>
                  <a:pt x="3485954" y="4531290"/>
                </a:cubicBezTo>
                <a:lnTo>
                  <a:pt x="3485954" y="4489990"/>
                </a:lnTo>
                <a:cubicBezTo>
                  <a:pt x="3485954" y="4476224"/>
                  <a:pt x="3485439" y="4466702"/>
                  <a:pt x="3484406" y="4461425"/>
                </a:cubicBezTo>
                <a:cubicBezTo>
                  <a:pt x="3482571" y="4452935"/>
                  <a:pt x="3479359" y="4445909"/>
                  <a:pt x="3474769" y="4440345"/>
                </a:cubicBezTo>
                <a:cubicBezTo>
                  <a:pt x="3470181" y="4434781"/>
                  <a:pt x="3463011" y="4430163"/>
                  <a:pt x="3453260" y="4426492"/>
                </a:cubicBezTo>
                <a:cubicBezTo>
                  <a:pt x="3443508" y="4422821"/>
                  <a:pt x="3430831" y="4420985"/>
                  <a:pt x="3415229" y="4420985"/>
                </a:cubicBezTo>
                <a:close/>
                <a:moveTo>
                  <a:pt x="3068887" y="4420985"/>
                </a:moveTo>
                <a:cubicBezTo>
                  <a:pt x="3053171" y="4420985"/>
                  <a:pt x="3038630" y="4424685"/>
                  <a:pt x="3025264" y="4432085"/>
                </a:cubicBezTo>
                <a:cubicBezTo>
                  <a:pt x="3011899" y="4439484"/>
                  <a:pt x="3001947" y="4450584"/>
                  <a:pt x="2995408" y="4465383"/>
                </a:cubicBezTo>
                <a:cubicBezTo>
                  <a:pt x="2988869" y="4480182"/>
                  <a:pt x="2985599" y="4497448"/>
                  <a:pt x="2985599" y="4517180"/>
                </a:cubicBezTo>
                <a:cubicBezTo>
                  <a:pt x="2985599" y="4547696"/>
                  <a:pt x="2993200" y="4571127"/>
                  <a:pt x="3008401" y="4587475"/>
                </a:cubicBezTo>
                <a:cubicBezTo>
                  <a:pt x="3023601" y="4603823"/>
                  <a:pt x="3043706" y="4611997"/>
                  <a:pt x="3068716" y="4611997"/>
                </a:cubicBezTo>
                <a:cubicBezTo>
                  <a:pt x="3088677" y="4611997"/>
                  <a:pt x="3105513" y="4606060"/>
                  <a:pt x="3119221" y="4594186"/>
                </a:cubicBezTo>
                <a:cubicBezTo>
                  <a:pt x="3132931" y="4582313"/>
                  <a:pt x="3141449" y="4565879"/>
                  <a:pt x="3144775" y="4544885"/>
                </a:cubicBezTo>
                <a:lnTo>
                  <a:pt x="3114317" y="4540927"/>
                </a:lnTo>
                <a:cubicBezTo>
                  <a:pt x="3112137" y="4556414"/>
                  <a:pt x="3106975" y="4567887"/>
                  <a:pt x="3098830" y="4575343"/>
                </a:cubicBezTo>
                <a:cubicBezTo>
                  <a:pt x="3090684" y="4582801"/>
                  <a:pt x="3080531" y="4586529"/>
                  <a:pt x="3068372" y="4586529"/>
                </a:cubicBezTo>
                <a:cubicBezTo>
                  <a:pt x="3053228" y="4586529"/>
                  <a:pt x="3040953" y="4580965"/>
                  <a:pt x="3031545" y="4569837"/>
                </a:cubicBezTo>
                <a:cubicBezTo>
                  <a:pt x="3022138" y="4558709"/>
                  <a:pt x="3017435" y="4540870"/>
                  <a:pt x="3017435" y="4516319"/>
                </a:cubicBezTo>
                <a:cubicBezTo>
                  <a:pt x="3017435" y="4492113"/>
                  <a:pt x="3022310" y="4474417"/>
                  <a:pt x="3032062" y="4463232"/>
                </a:cubicBezTo>
                <a:cubicBezTo>
                  <a:pt x="3041813" y="4452046"/>
                  <a:pt x="3054490" y="4446454"/>
                  <a:pt x="3070092" y="4446454"/>
                </a:cubicBezTo>
                <a:cubicBezTo>
                  <a:pt x="3080417" y="4446454"/>
                  <a:pt x="3089222" y="4449551"/>
                  <a:pt x="3096507" y="4455746"/>
                </a:cubicBezTo>
                <a:cubicBezTo>
                  <a:pt x="3103791" y="4461941"/>
                  <a:pt x="3108868" y="4471176"/>
                  <a:pt x="3111736" y="4483451"/>
                </a:cubicBezTo>
                <a:lnTo>
                  <a:pt x="3141850" y="4478805"/>
                </a:lnTo>
                <a:cubicBezTo>
                  <a:pt x="3138294" y="4460335"/>
                  <a:pt x="3130206" y="4446081"/>
                  <a:pt x="3117587" y="4436043"/>
                </a:cubicBezTo>
                <a:cubicBezTo>
                  <a:pt x="3104968" y="4426005"/>
                  <a:pt x="3088734" y="4420985"/>
                  <a:pt x="3068887" y="4420985"/>
                </a:cubicBezTo>
                <a:close/>
                <a:moveTo>
                  <a:pt x="2707282" y="4420985"/>
                </a:moveTo>
                <a:cubicBezTo>
                  <a:pt x="2684682" y="4420985"/>
                  <a:pt x="2665523" y="4427754"/>
                  <a:pt x="2649806" y="4441291"/>
                </a:cubicBezTo>
                <a:cubicBezTo>
                  <a:pt x="2630992" y="4457582"/>
                  <a:pt x="2621585" y="4482648"/>
                  <a:pt x="2621585" y="4516491"/>
                </a:cubicBezTo>
                <a:cubicBezTo>
                  <a:pt x="2621585" y="4547352"/>
                  <a:pt x="2629472" y="4570984"/>
                  <a:pt x="2645246" y="4587389"/>
                </a:cubicBezTo>
                <a:cubicBezTo>
                  <a:pt x="2661020" y="4603795"/>
                  <a:pt x="2681698" y="4611997"/>
                  <a:pt x="2707282" y="4611997"/>
                </a:cubicBezTo>
                <a:cubicBezTo>
                  <a:pt x="2723228" y="4611997"/>
                  <a:pt x="2737941" y="4608269"/>
                  <a:pt x="2751421" y="4600812"/>
                </a:cubicBezTo>
                <a:cubicBezTo>
                  <a:pt x="2764901" y="4593355"/>
                  <a:pt x="2775169" y="4582887"/>
                  <a:pt x="2782223" y="4569407"/>
                </a:cubicBezTo>
                <a:cubicBezTo>
                  <a:pt x="2789279" y="4555927"/>
                  <a:pt x="2792807" y="4537428"/>
                  <a:pt x="2792807" y="4513910"/>
                </a:cubicBezTo>
                <a:cubicBezTo>
                  <a:pt x="2792807" y="4484886"/>
                  <a:pt x="2784834" y="4462142"/>
                  <a:pt x="2768887" y="4445679"/>
                </a:cubicBezTo>
                <a:cubicBezTo>
                  <a:pt x="2752941" y="4429217"/>
                  <a:pt x="2732406" y="4420985"/>
                  <a:pt x="2707282" y="4420985"/>
                </a:cubicBezTo>
                <a:close/>
                <a:moveTo>
                  <a:pt x="2117593" y="4420985"/>
                </a:moveTo>
                <a:cubicBezTo>
                  <a:pt x="2092353" y="4420985"/>
                  <a:pt x="2071818" y="4429475"/>
                  <a:pt x="2055986" y="4446454"/>
                </a:cubicBezTo>
                <a:cubicBezTo>
                  <a:pt x="2040154" y="4463433"/>
                  <a:pt x="2032239" y="4487295"/>
                  <a:pt x="2032239" y="4518040"/>
                </a:cubicBezTo>
                <a:cubicBezTo>
                  <a:pt x="2032239" y="4547753"/>
                  <a:pt x="2040069" y="4570841"/>
                  <a:pt x="2055728" y="4587303"/>
                </a:cubicBezTo>
                <a:cubicBezTo>
                  <a:pt x="2071387" y="4603766"/>
                  <a:pt x="2092582" y="4611997"/>
                  <a:pt x="2119313" y="4611997"/>
                </a:cubicBezTo>
                <a:cubicBezTo>
                  <a:pt x="2140536" y="4611997"/>
                  <a:pt x="2157974" y="4606835"/>
                  <a:pt x="2171626" y="4596510"/>
                </a:cubicBezTo>
                <a:cubicBezTo>
                  <a:pt x="2185278" y="4586185"/>
                  <a:pt x="2194628" y="4571672"/>
                  <a:pt x="2199676" y="4552973"/>
                </a:cubicBezTo>
                <a:lnTo>
                  <a:pt x="2167668" y="4549015"/>
                </a:lnTo>
                <a:cubicBezTo>
                  <a:pt x="2162964" y="4562093"/>
                  <a:pt x="2156597" y="4571615"/>
                  <a:pt x="2148567" y="4577580"/>
                </a:cubicBezTo>
                <a:cubicBezTo>
                  <a:pt x="2140536" y="4583546"/>
                  <a:pt x="2130843" y="4586529"/>
                  <a:pt x="2119485" y="4586529"/>
                </a:cubicBezTo>
                <a:cubicBezTo>
                  <a:pt x="2104227" y="4586529"/>
                  <a:pt x="2091493" y="4581194"/>
                  <a:pt x="2081282" y="4570525"/>
                </a:cubicBezTo>
                <a:cubicBezTo>
                  <a:pt x="2071072" y="4559856"/>
                  <a:pt x="2065393" y="4544483"/>
                  <a:pt x="2064246" y="4524407"/>
                </a:cubicBezTo>
                <a:lnTo>
                  <a:pt x="2200535" y="4524407"/>
                </a:lnTo>
                <a:cubicBezTo>
                  <a:pt x="2200651" y="4520736"/>
                  <a:pt x="2200708" y="4517983"/>
                  <a:pt x="2200708" y="4516147"/>
                </a:cubicBezTo>
                <a:cubicBezTo>
                  <a:pt x="2200708" y="4485975"/>
                  <a:pt x="2192963" y="4462572"/>
                  <a:pt x="2177476" y="4445937"/>
                </a:cubicBezTo>
                <a:cubicBezTo>
                  <a:pt x="2161989" y="4429303"/>
                  <a:pt x="2142028" y="4420985"/>
                  <a:pt x="2117593" y="4420985"/>
                </a:cubicBezTo>
                <a:close/>
                <a:moveTo>
                  <a:pt x="4771331" y="4382095"/>
                </a:moveTo>
                <a:cubicBezTo>
                  <a:pt x="4775232" y="4395747"/>
                  <a:pt x="4781198" y="4413184"/>
                  <a:pt x="4789228" y="4434408"/>
                </a:cubicBezTo>
                <a:lnTo>
                  <a:pt x="4815556" y="4504273"/>
                </a:lnTo>
                <a:lnTo>
                  <a:pt x="4730031" y="4504273"/>
                </a:lnTo>
                <a:lnTo>
                  <a:pt x="4757737" y="4430278"/>
                </a:lnTo>
                <a:cubicBezTo>
                  <a:pt x="4763588" y="4414332"/>
                  <a:pt x="4768119" y="4398270"/>
                  <a:pt x="4771331" y="4382095"/>
                </a:cubicBezTo>
                <a:close/>
                <a:moveTo>
                  <a:pt x="4754123" y="4355594"/>
                </a:moveTo>
                <a:lnTo>
                  <a:pt x="4657241" y="4607867"/>
                </a:lnTo>
                <a:lnTo>
                  <a:pt x="4692690" y="4607867"/>
                </a:lnTo>
                <a:lnTo>
                  <a:pt x="4720395" y="4531462"/>
                </a:lnTo>
                <a:lnTo>
                  <a:pt x="4825881" y="4531462"/>
                </a:lnTo>
                <a:lnTo>
                  <a:pt x="4855308" y="4607867"/>
                </a:lnTo>
                <a:lnTo>
                  <a:pt x="4893338" y="4607867"/>
                </a:lnTo>
                <a:lnTo>
                  <a:pt x="4790089" y="4355594"/>
                </a:lnTo>
                <a:close/>
                <a:moveTo>
                  <a:pt x="9613501" y="4143965"/>
                </a:moveTo>
                <a:lnTo>
                  <a:pt x="9613501" y="4179242"/>
                </a:lnTo>
                <a:lnTo>
                  <a:pt x="9631053" y="4179242"/>
                </a:lnTo>
                <a:cubicBezTo>
                  <a:pt x="9630709" y="4189682"/>
                  <a:pt x="9628988" y="4197684"/>
                  <a:pt x="9625891" y="4203248"/>
                </a:cubicBezTo>
                <a:cubicBezTo>
                  <a:pt x="9622793" y="4208812"/>
                  <a:pt x="9617975" y="4213028"/>
                  <a:pt x="9611436" y="4215896"/>
                </a:cubicBezTo>
                <a:lnTo>
                  <a:pt x="9620040" y="4229146"/>
                </a:lnTo>
                <a:cubicBezTo>
                  <a:pt x="9630021" y="4224787"/>
                  <a:pt x="9637305" y="4218620"/>
                  <a:pt x="9641894" y="4210647"/>
                </a:cubicBezTo>
                <a:cubicBezTo>
                  <a:pt x="9646484" y="4202674"/>
                  <a:pt x="9648778" y="4192206"/>
                  <a:pt x="9648778" y="4179242"/>
                </a:cubicBezTo>
                <a:lnTo>
                  <a:pt x="9648778" y="4143965"/>
                </a:lnTo>
                <a:close/>
                <a:moveTo>
                  <a:pt x="8689576" y="4143965"/>
                </a:moveTo>
                <a:lnTo>
                  <a:pt x="8689576" y="4179242"/>
                </a:lnTo>
                <a:lnTo>
                  <a:pt x="8707128" y="4179242"/>
                </a:lnTo>
                <a:cubicBezTo>
                  <a:pt x="8706784" y="4189682"/>
                  <a:pt x="8705063" y="4197684"/>
                  <a:pt x="8701966" y="4203248"/>
                </a:cubicBezTo>
                <a:cubicBezTo>
                  <a:pt x="8698868" y="4208812"/>
                  <a:pt x="8694050" y="4213028"/>
                  <a:pt x="8687510" y="4215896"/>
                </a:cubicBezTo>
                <a:lnTo>
                  <a:pt x="8696115" y="4229146"/>
                </a:lnTo>
                <a:cubicBezTo>
                  <a:pt x="8706096" y="4224787"/>
                  <a:pt x="8713380" y="4218620"/>
                  <a:pt x="8717970" y="4210647"/>
                </a:cubicBezTo>
                <a:cubicBezTo>
                  <a:pt x="8722558" y="4202674"/>
                  <a:pt x="8724852" y="4192206"/>
                  <a:pt x="8724852" y="4179242"/>
                </a:cubicBezTo>
                <a:lnTo>
                  <a:pt x="8724852" y="4143965"/>
                </a:lnTo>
                <a:close/>
                <a:moveTo>
                  <a:pt x="7737076" y="4143965"/>
                </a:moveTo>
                <a:lnTo>
                  <a:pt x="7737076" y="4179242"/>
                </a:lnTo>
                <a:lnTo>
                  <a:pt x="7754628" y="4179242"/>
                </a:lnTo>
                <a:cubicBezTo>
                  <a:pt x="7754284" y="4189682"/>
                  <a:pt x="7752563" y="4197684"/>
                  <a:pt x="7749466" y="4203248"/>
                </a:cubicBezTo>
                <a:cubicBezTo>
                  <a:pt x="7746368" y="4208812"/>
                  <a:pt x="7741550" y="4213028"/>
                  <a:pt x="7735011" y="4215896"/>
                </a:cubicBezTo>
                <a:lnTo>
                  <a:pt x="7743615" y="4229146"/>
                </a:lnTo>
                <a:cubicBezTo>
                  <a:pt x="7753596" y="4224787"/>
                  <a:pt x="7760881" y="4218620"/>
                  <a:pt x="7765470" y="4210647"/>
                </a:cubicBezTo>
                <a:cubicBezTo>
                  <a:pt x="7770058" y="4202674"/>
                  <a:pt x="7772353" y="4192206"/>
                  <a:pt x="7772353" y="4179242"/>
                </a:cubicBezTo>
                <a:lnTo>
                  <a:pt x="7772353" y="4143965"/>
                </a:lnTo>
                <a:close/>
                <a:moveTo>
                  <a:pt x="5746351" y="4143965"/>
                </a:moveTo>
                <a:lnTo>
                  <a:pt x="5746351" y="4179242"/>
                </a:lnTo>
                <a:lnTo>
                  <a:pt x="5763904" y="4179242"/>
                </a:lnTo>
                <a:cubicBezTo>
                  <a:pt x="5763559" y="4189682"/>
                  <a:pt x="5761838" y="4197684"/>
                  <a:pt x="5758741" y="4203248"/>
                </a:cubicBezTo>
                <a:cubicBezTo>
                  <a:pt x="5755643" y="4208812"/>
                  <a:pt x="5750825" y="4213028"/>
                  <a:pt x="5744286" y="4215896"/>
                </a:cubicBezTo>
                <a:lnTo>
                  <a:pt x="5752890" y="4229146"/>
                </a:lnTo>
                <a:cubicBezTo>
                  <a:pt x="5762871" y="4224787"/>
                  <a:pt x="5770156" y="4218620"/>
                  <a:pt x="5774745" y="4210647"/>
                </a:cubicBezTo>
                <a:cubicBezTo>
                  <a:pt x="5779333" y="4202674"/>
                  <a:pt x="5781628" y="4192206"/>
                  <a:pt x="5781628" y="4179242"/>
                </a:cubicBezTo>
                <a:lnTo>
                  <a:pt x="5781628" y="4143965"/>
                </a:lnTo>
                <a:close/>
                <a:moveTo>
                  <a:pt x="4193777" y="4143965"/>
                </a:moveTo>
                <a:lnTo>
                  <a:pt x="4193777" y="4179242"/>
                </a:lnTo>
                <a:lnTo>
                  <a:pt x="4211328" y="4179242"/>
                </a:lnTo>
                <a:cubicBezTo>
                  <a:pt x="4210984" y="4189682"/>
                  <a:pt x="4209263" y="4197684"/>
                  <a:pt x="4206166" y="4203248"/>
                </a:cubicBezTo>
                <a:cubicBezTo>
                  <a:pt x="4203068" y="4208812"/>
                  <a:pt x="4198250" y="4213028"/>
                  <a:pt x="4191712" y="4215896"/>
                </a:cubicBezTo>
                <a:lnTo>
                  <a:pt x="4200315" y="4229146"/>
                </a:lnTo>
                <a:cubicBezTo>
                  <a:pt x="4210296" y="4224787"/>
                  <a:pt x="4217581" y="4218620"/>
                  <a:pt x="4222169" y="4210647"/>
                </a:cubicBezTo>
                <a:cubicBezTo>
                  <a:pt x="4226758" y="4202674"/>
                  <a:pt x="4229053" y="4192206"/>
                  <a:pt x="4229053" y="4179242"/>
                </a:cubicBezTo>
                <a:lnTo>
                  <a:pt x="4229053" y="4143965"/>
                </a:lnTo>
                <a:close/>
                <a:moveTo>
                  <a:pt x="5131235" y="4098879"/>
                </a:moveTo>
                <a:lnTo>
                  <a:pt x="5168749" y="4098879"/>
                </a:lnTo>
                <a:cubicBezTo>
                  <a:pt x="5182171" y="4098879"/>
                  <a:pt x="5191923" y="4099539"/>
                  <a:pt x="5198003" y="4100858"/>
                </a:cubicBezTo>
                <a:cubicBezTo>
                  <a:pt x="5204083" y="4102178"/>
                  <a:pt x="5209016" y="4105333"/>
                  <a:pt x="5212802" y="4110323"/>
                </a:cubicBezTo>
                <a:cubicBezTo>
                  <a:pt x="5216588" y="4115313"/>
                  <a:pt x="5218481" y="4120734"/>
                  <a:pt x="5218481" y="4126585"/>
                </a:cubicBezTo>
                <a:cubicBezTo>
                  <a:pt x="5218137" y="4136566"/>
                  <a:pt x="5214695" y="4143592"/>
                  <a:pt x="5208156" y="4147665"/>
                </a:cubicBezTo>
                <a:cubicBezTo>
                  <a:pt x="5201617" y="4151738"/>
                  <a:pt x="5189571" y="4153774"/>
                  <a:pt x="5172018" y="4153774"/>
                </a:cubicBezTo>
                <a:lnTo>
                  <a:pt x="5131235" y="4153774"/>
                </a:lnTo>
                <a:close/>
                <a:moveTo>
                  <a:pt x="7198676" y="4093545"/>
                </a:moveTo>
                <a:lnTo>
                  <a:pt x="7235329" y="4093545"/>
                </a:lnTo>
                <a:cubicBezTo>
                  <a:pt x="7256553" y="4093545"/>
                  <a:pt x="7270262" y="4096642"/>
                  <a:pt x="7276457" y="4102837"/>
                </a:cubicBezTo>
                <a:cubicBezTo>
                  <a:pt x="7282652" y="4109032"/>
                  <a:pt x="7285749" y="4116088"/>
                  <a:pt x="7285749" y="4124004"/>
                </a:cubicBezTo>
                <a:cubicBezTo>
                  <a:pt x="7285749" y="4134214"/>
                  <a:pt x="7281562" y="4141728"/>
                  <a:pt x="7273187" y="4146546"/>
                </a:cubicBezTo>
                <a:cubicBezTo>
                  <a:pt x="7264813" y="4151365"/>
                  <a:pt x="7250817" y="4153774"/>
                  <a:pt x="7231199" y="4153774"/>
                </a:cubicBezTo>
                <a:lnTo>
                  <a:pt x="7198676" y="4153774"/>
                </a:lnTo>
                <a:close/>
                <a:moveTo>
                  <a:pt x="5322252" y="4093545"/>
                </a:moveTo>
                <a:lnTo>
                  <a:pt x="5358905" y="4093545"/>
                </a:lnTo>
                <a:cubicBezTo>
                  <a:pt x="5380128" y="4093545"/>
                  <a:pt x="5393837" y="4096642"/>
                  <a:pt x="5400033" y="4102837"/>
                </a:cubicBezTo>
                <a:cubicBezTo>
                  <a:pt x="5406227" y="4109032"/>
                  <a:pt x="5409325" y="4116088"/>
                  <a:pt x="5409325" y="4124004"/>
                </a:cubicBezTo>
                <a:cubicBezTo>
                  <a:pt x="5409325" y="4134214"/>
                  <a:pt x="5405138" y="4141728"/>
                  <a:pt x="5396763" y="4146546"/>
                </a:cubicBezTo>
                <a:cubicBezTo>
                  <a:pt x="5388388" y="4151365"/>
                  <a:pt x="5374392" y="4153774"/>
                  <a:pt x="5354775" y="4153774"/>
                </a:cubicBezTo>
                <a:lnTo>
                  <a:pt x="5322252" y="4153774"/>
                </a:lnTo>
                <a:close/>
                <a:moveTo>
                  <a:pt x="3769678" y="4093545"/>
                </a:moveTo>
                <a:lnTo>
                  <a:pt x="3806331" y="4093545"/>
                </a:lnTo>
                <a:cubicBezTo>
                  <a:pt x="3827555" y="4093545"/>
                  <a:pt x="3841263" y="4096642"/>
                  <a:pt x="3847459" y="4102837"/>
                </a:cubicBezTo>
                <a:cubicBezTo>
                  <a:pt x="3853654" y="4109032"/>
                  <a:pt x="3856751" y="4116088"/>
                  <a:pt x="3856751" y="4124004"/>
                </a:cubicBezTo>
                <a:cubicBezTo>
                  <a:pt x="3856751" y="4134214"/>
                  <a:pt x="3852564" y="4141728"/>
                  <a:pt x="3844190" y="4146546"/>
                </a:cubicBezTo>
                <a:cubicBezTo>
                  <a:pt x="3835815" y="4151365"/>
                  <a:pt x="3821819" y="4153774"/>
                  <a:pt x="3802201" y="4153774"/>
                </a:cubicBezTo>
                <a:lnTo>
                  <a:pt x="3769678" y="4153774"/>
                </a:lnTo>
                <a:close/>
                <a:moveTo>
                  <a:pt x="4664310" y="4087522"/>
                </a:moveTo>
                <a:lnTo>
                  <a:pt x="4664310" y="4098879"/>
                </a:lnTo>
                <a:cubicBezTo>
                  <a:pt x="4664310" y="4112532"/>
                  <a:pt x="4662647" y="4122856"/>
                  <a:pt x="4659319" y="4129854"/>
                </a:cubicBezTo>
                <a:cubicBezTo>
                  <a:pt x="4654960" y="4138917"/>
                  <a:pt x="4648134" y="4146059"/>
                  <a:pt x="4638842" y="4151279"/>
                </a:cubicBezTo>
                <a:cubicBezTo>
                  <a:pt x="4629549" y="4156499"/>
                  <a:pt x="4618938" y="4159108"/>
                  <a:pt x="4607006" y="4159108"/>
                </a:cubicBezTo>
                <a:cubicBezTo>
                  <a:pt x="4594961" y="4159108"/>
                  <a:pt x="4585812" y="4156355"/>
                  <a:pt x="4579559" y="4150848"/>
                </a:cubicBezTo>
                <a:cubicBezTo>
                  <a:pt x="4573307" y="4145342"/>
                  <a:pt x="4570181" y="4138458"/>
                  <a:pt x="4570181" y="4130198"/>
                </a:cubicBezTo>
                <a:cubicBezTo>
                  <a:pt x="4570181" y="4124807"/>
                  <a:pt x="4571615" y="4119902"/>
                  <a:pt x="4574483" y="4115485"/>
                </a:cubicBezTo>
                <a:cubicBezTo>
                  <a:pt x="4577351" y="4111069"/>
                  <a:pt x="4581424" y="4107713"/>
                  <a:pt x="4586701" y="4105419"/>
                </a:cubicBezTo>
                <a:cubicBezTo>
                  <a:pt x="4591979" y="4103124"/>
                  <a:pt x="4600983" y="4101059"/>
                  <a:pt x="4613718" y="4099224"/>
                </a:cubicBezTo>
                <a:cubicBezTo>
                  <a:pt x="4636203" y="4096012"/>
                  <a:pt x="4653067" y="4092111"/>
                  <a:pt x="4664310" y="4087522"/>
                </a:cubicBezTo>
                <a:close/>
                <a:moveTo>
                  <a:pt x="9155603" y="4062742"/>
                </a:moveTo>
                <a:lnTo>
                  <a:pt x="9213939" y="4062742"/>
                </a:lnTo>
                <a:cubicBezTo>
                  <a:pt x="9230000" y="4062742"/>
                  <a:pt x="9242304" y="4064148"/>
                  <a:pt x="9250850" y="4066958"/>
                </a:cubicBezTo>
                <a:cubicBezTo>
                  <a:pt x="9259398" y="4069769"/>
                  <a:pt x="9266080" y="4074645"/>
                  <a:pt x="9270898" y="4081585"/>
                </a:cubicBezTo>
                <a:cubicBezTo>
                  <a:pt x="9275716" y="4088526"/>
                  <a:pt x="9278126" y="4096700"/>
                  <a:pt x="9278126" y="4106107"/>
                </a:cubicBezTo>
                <a:cubicBezTo>
                  <a:pt x="9278126" y="4114138"/>
                  <a:pt x="9276462" y="4121222"/>
                  <a:pt x="9273136" y="4127359"/>
                </a:cubicBezTo>
                <a:cubicBezTo>
                  <a:pt x="9269808" y="4133497"/>
                  <a:pt x="9265564" y="4138172"/>
                  <a:pt x="9260402" y="4141384"/>
                </a:cubicBezTo>
                <a:cubicBezTo>
                  <a:pt x="9255239" y="4144596"/>
                  <a:pt x="9248814" y="4146890"/>
                  <a:pt x="9241128" y="4148267"/>
                </a:cubicBezTo>
                <a:cubicBezTo>
                  <a:pt x="9236768" y="4149070"/>
                  <a:pt x="9229197" y="4149472"/>
                  <a:pt x="9218413" y="4149472"/>
                </a:cubicBezTo>
                <a:lnTo>
                  <a:pt x="9155603" y="4149472"/>
                </a:lnTo>
                <a:close/>
                <a:moveTo>
                  <a:pt x="6855018" y="4022131"/>
                </a:moveTo>
                <a:lnTo>
                  <a:pt x="6899071" y="4022131"/>
                </a:lnTo>
                <a:lnTo>
                  <a:pt x="6899071" y="4082532"/>
                </a:lnTo>
                <a:lnTo>
                  <a:pt x="6864827" y="4082532"/>
                </a:lnTo>
                <a:cubicBezTo>
                  <a:pt x="6844865" y="4082532"/>
                  <a:pt x="6830955" y="4079979"/>
                  <a:pt x="6823097" y="4074874"/>
                </a:cubicBezTo>
                <a:cubicBezTo>
                  <a:pt x="6815238" y="4069769"/>
                  <a:pt x="6811309" y="4061767"/>
                  <a:pt x="6811309" y="4050868"/>
                </a:cubicBezTo>
                <a:cubicBezTo>
                  <a:pt x="6811309" y="4043182"/>
                  <a:pt x="6813976" y="4036471"/>
                  <a:pt x="6819311" y="4030735"/>
                </a:cubicBezTo>
                <a:cubicBezTo>
                  <a:pt x="6824646" y="4024999"/>
                  <a:pt x="6836548" y="4022131"/>
                  <a:pt x="6855018" y="4022131"/>
                </a:cubicBezTo>
                <a:close/>
                <a:moveTo>
                  <a:pt x="5131235" y="4022131"/>
                </a:moveTo>
                <a:lnTo>
                  <a:pt x="5165307" y="4022131"/>
                </a:lnTo>
                <a:cubicBezTo>
                  <a:pt x="5181827" y="4022131"/>
                  <a:pt x="5193500" y="4024024"/>
                  <a:pt x="5200326" y="4027809"/>
                </a:cubicBezTo>
                <a:cubicBezTo>
                  <a:pt x="5207152" y="4031595"/>
                  <a:pt x="5210565" y="4038306"/>
                  <a:pt x="5210565" y="4047943"/>
                </a:cubicBezTo>
                <a:cubicBezTo>
                  <a:pt x="5210565" y="4053794"/>
                  <a:pt x="5208615" y="4058813"/>
                  <a:pt x="5204714" y="4063000"/>
                </a:cubicBezTo>
                <a:cubicBezTo>
                  <a:pt x="5200813" y="4067188"/>
                  <a:pt x="5196397" y="4069970"/>
                  <a:pt x="5191464" y="4071346"/>
                </a:cubicBezTo>
                <a:cubicBezTo>
                  <a:pt x="5186531" y="4072723"/>
                  <a:pt x="5177468" y="4073411"/>
                  <a:pt x="5164275" y="4073411"/>
                </a:cubicBezTo>
                <a:lnTo>
                  <a:pt x="5131235" y="4073411"/>
                </a:lnTo>
                <a:close/>
                <a:moveTo>
                  <a:pt x="3426020" y="4022131"/>
                </a:moveTo>
                <a:lnTo>
                  <a:pt x="3470072" y="4022131"/>
                </a:lnTo>
                <a:lnTo>
                  <a:pt x="3470072" y="4082532"/>
                </a:lnTo>
                <a:lnTo>
                  <a:pt x="3435828" y="4082532"/>
                </a:lnTo>
                <a:cubicBezTo>
                  <a:pt x="3415867" y="4082532"/>
                  <a:pt x="3401957" y="4079979"/>
                  <a:pt x="3394098" y="4074874"/>
                </a:cubicBezTo>
                <a:cubicBezTo>
                  <a:pt x="3386239" y="4069769"/>
                  <a:pt x="3382311" y="4061767"/>
                  <a:pt x="3382311" y="4050868"/>
                </a:cubicBezTo>
                <a:cubicBezTo>
                  <a:pt x="3382311" y="4043182"/>
                  <a:pt x="3384978" y="4036471"/>
                  <a:pt x="3390312" y="4030735"/>
                </a:cubicBezTo>
                <a:cubicBezTo>
                  <a:pt x="3395647" y="4024999"/>
                  <a:pt x="3407549" y="4022131"/>
                  <a:pt x="3426020" y="4022131"/>
                </a:cubicBezTo>
                <a:close/>
                <a:moveTo>
                  <a:pt x="6174381" y="4018001"/>
                </a:moveTo>
                <a:cubicBezTo>
                  <a:pt x="6189638" y="4018001"/>
                  <a:pt x="6202401" y="4023823"/>
                  <a:pt x="6212669" y="4035467"/>
                </a:cubicBezTo>
                <a:cubicBezTo>
                  <a:pt x="6222936" y="4047111"/>
                  <a:pt x="6228070" y="4064234"/>
                  <a:pt x="6228070" y="4086834"/>
                </a:cubicBezTo>
                <a:cubicBezTo>
                  <a:pt x="6228070" y="4110811"/>
                  <a:pt x="6222965" y="4128650"/>
                  <a:pt x="6212755" y="4140351"/>
                </a:cubicBezTo>
                <a:cubicBezTo>
                  <a:pt x="6202545" y="4152053"/>
                  <a:pt x="6189753" y="4157904"/>
                  <a:pt x="6174381" y="4157904"/>
                </a:cubicBezTo>
                <a:cubicBezTo>
                  <a:pt x="6158893" y="4157904"/>
                  <a:pt x="6146044" y="4152082"/>
                  <a:pt x="6135834" y="4140437"/>
                </a:cubicBezTo>
                <a:cubicBezTo>
                  <a:pt x="6125624" y="4128793"/>
                  <a:pt x="6120519" y="4111269"/>
                  <a:pt x="6120519" y="4087866"/>
                </a:cubicBezTo>
                <a:cubicBezTo>
                  <a:pt x="6120519" y="4064463"/>
                  <a:pt x="6125624" y="4046968"/>
                  <a:pt x="6135834" y="4035381"/>
                </a:cubicBezTo>
                <a:cubicBezTo>
                  <a:pt x="6146044" y="4023794"/>
                  <a:pt x="6158893" y="4018001"/>
                  <a:pt x="6174381" y="4018001"/>
                </a:cubicBezTo>
                <a:close/>
                <a:moveTo>
                  <a:pt x="4974230" y="4018001"/>
                </a:moveTo>
                <a:cubicBezTo>
                  <a:pt x="4989489" y="4018001"/>
                  <a:pt x="5002251" y="4023823"/>
                  <a:pt x="5012520" y="4035467"/>
                </a:cubicBezTo>
                <a:cubicBezTo>
                  <a:pt x="5022787" y="4047111"/>
                  <a:pt x="5027920" y="4064234"/>
                  <a:pt x="5027920" y="4086834"/>
                </a:cubicBezTo>
                <a:cubicBezTo>
                  <a:pt x="5027920" y="4110811"/>
                  <a:pt x="5022815" y="4128650"/>
                  <a:pt x="5012605" y="4140351"/>
                </a:cubicBezTo>
                <a:cubicBezTo>
                  <a:pt x="5002395" y="4152053"/>
                  <a:pt x="4989604" y="4157904"/>
                  <a:pt x="4974230" y="4157904"/>
                </a:cubicBezTo>
                <a:cubicBezTo>
                  <a:pt x="4958743" y="4157904"/>
                  <a:pt x="4945894" y="4152082"/>
                  <a:pt x="4935684" y="4140437"/>
                </a:cubicBezTo>
                <a:cubicBezTo>
                  <a:pt x="4925474" y="4128793"/>
                  <a:pt x="4920369" y="4111269"/>
                  <a:pt x="4920369" y="4087866"/>
                </a:cubicBezTo>
                <a:cubicBezTo>
                  <a:pt x="4920369" y="4064463"/>
                  <a:pt x="4925474" y="4046968"/>
                  <a:pt x="4935684" y="4035381"/>
                </a:cubicBezTo>
                <a:cubicBezTo>
                  <a:pt x="4945894" y="4023794"/>
                  <a:pt x="4958743" y="4018001"/>
                  <a:pt x="4974230" y="4018001"/>
                </a:cubicBezTo>
                <a:close/>
                <a:moveTo>
                  <a:pt x="7499560" y="4017829"/>
                </a:moveTo>
                <a:cubicBezTo>
                  <a:pt x="7515277" y="4017829"/>
                  <a:pt x="7528068" y="4023794"/>
                  <a:pt x="7537935" y="4035725"/>
                </a:cubicBezTo>
                <a:cubicBezTo>
                  <a:pt x="7544359" y="4043412"/>
                  <a:pt x="7548260" y="4054941"/>
                  <a:pt x="7549636" y="4070314"/>
                </a:cubicBezTo>
                <a:lnTo>
                  <a:pt x="7447591" y="4070314"/>
                </a:lnTo>
                <a:cubicBezTo>
                  <a:pt x="7448624" y="4054368"/>
                  <a:pt x="7453987" y="4041634"/>
                  <a:pt x="7463681" y="4032111"/>
                </a:cubicBezTo>
                <a:cubicBezTo>
                  <a:pt x="7473375" y="4022590"/>
                  <a:pt x="7485335" y="4017829"/>
                  <a:pt x="7499560" y="4017829"/>
                </a:cubicBezTo>
                <a:close/>
                <a:moveTo>
                  <a:pt x="6564622" y="4017829"/>
                </a:moveTo>
                <a:cubicBezTo>
                  <a:pt x="6578733" y="4017829"/>
                  <a:pt x="6589287" y="4023851"/>
                  <a:pt x="6596285" y="4035897"/>
                </a:cubicBezTo>
                <a:cubicBezTo>
                  <a:pt x="6603283" y="4047943"/>
                  <a:pt x="6606782" y="4066012"/>
                  <a:pt x="6606782" y="4090103"/>
                </a:cubicBezTo>
                <a:cubicBezTo>
                  <a:pt x="6606782" y="4112704"/>
                  <a:pt x="6603455" y="4129654"/>
                  <a:pt x="6596801" y="4140954"/>
                </a:cubicBezTo>
                <a:cubicBezTo>
                  <a:pt x="6590148" y="4152254"/>
                  <a:pt x="6580109" y="4157904"/>
                  <a:pt x="6566687" y="4157904"/>
                </a:cubicBezTo>
                <a:cubicBezTo>
                  <a:pt x="6553838" y="4157904"/>
                  <a:pt x="6543083" y="4152225"/>
                  <a:pt x="6534421" y="4140868"/>
                </a:cubicBezTo>
                <a:cubicBezTo>
                  <a:pt x="6525760" y="4129510"/>
                  <a:pt x="6521429" y="4110925"/>
                  <a:pt x="6521429" y="4085113"/>
                </a:cubicBezTo>
                <a:cubicBezTo>
                  <a:pt x="6521429" y="4063775"/>
                  <a:pt x="6525445" y="4047226"/>
                  <a:pt x="6533475" y="4035467"/>
                </a:cubicBezTo>
                <a:cubicBezTo>
                  <a:pt x="6541505" y="4023708"/>
                  <a:pt x="6551888" y="4017829"/>
                  <a:pt x="6564622" y="4017829"/>
                </a:cubicBezTo>
                <a:close/>
                <a:moveTo>
                  <a:pt x="5623135" y="4017829"/>
                </a:moveTo>
                <a:cubicBezTo>
                  <a:pt x="5638852" y="4017829"/>
                  <a:pt x="5651643" y="4023794"/>
                  <a:pt x="5661510" y="4035725"/>
                </a:cubicBezTo>
                <a:cubicBezTo>
                  <a:pt x="5667934" y="4043412"/>
                  <a:pt x="5671835" y="4054941"/>
                  <a:pt x="5673211" y="4070314"/>
                </a:cubicBezTo>
                <a:lnTo>
                  <a:pt x="5571167" y="4070314"/>
                </a:lnTo>
                <a:cubicBezTo>
                  <a:pt x="5572199" y="4054368"/>
                  <a:pt x="5577562" y="4041634"/>
                  <a:pt x="5587256" y="4032111"/>
                </a:cubicBezTo>
                <a:cubicBezTo>
                  <a:pt x="5596950" y="4022590"/>
                  <a:pt x="5608910" y="4017829"/>
                  <a:pt x="5623135" y="4017829"/>
                </a:cubicBezTo>
                <a:close/>
                <a:moveTo>
                  <a:pt x="4070561" y="4017829"/>
                </a:moveTo>
                <a:cubicBezTo>
                  <a:pt x="4086278" y="4017829"/>
                  <a:pt x="4099070" y="4023794"/>
                  <a:pt x="4108936" y="4035725"/>
                </a:cubicBezTo>
                <a:cubicBezTo>
                  <a:pt x="4115360" y="4043412"/>
                  <a:pt x="4119261" y="4054941"/>
                  <a:pt x="4120637" y="4070314"/>
                </a:cubicBezTo>
                <a:lnTo>
                  <a:pt x="4018593" y="4070314"/>
                </a:lnTo>
                <a:cubicBezTo>
                  <a:pt x="4019625" y="4054368"/>
                  <a:pt x="4024988" y="4041634"/>
                  <a:pt x="4034682" y="4032111"/>
                </a:cubicBezTo>
                <a:cubicBezTo>
                  <a:pt x="4044376" y="4022590"/>
                  <a:pt x="4056336" y="4017829"/>
                  <a:pt x="4070561" y="4017829"/>
                </a:cubicBezTo>
                <a:close/>
                <a:moveTo>
                  <a:pt x="2983223" y="4017829"/>
                </a:moveTo>
                <a:cubicBezTo>
                  <a:pt x="2997334" y="4017829"/>
                  <a:pt x="3007888" y="4023851"/>
                  <a:pt x="3014887" y="4035897"/>
                </a:cubicBezTo>
                <a:cubicBezTo>
                  <a:pt x="3021884" y="4047943"/>
                  <a:pt x="3025384" y="4066012"/>
                  <a:pt x="3025384" y="4090103"/>
                </a:cubicBezTo>
                <a:cubicBezTo>
                  <a:pt x="3025384" y="4112704"/>
                  <a:pt x="3022056" y="4129654"/>
                  <a:pt x="3015402" y="4140954"/>
                </a:cubicBezTo>
                <a:cubicBezTo>
                  <a:pt x="3008748" y="4152254"/>
                  <a:pt x="2998710" y="4157904"/>
                  <a:pt x="2985288" y="4157904"/>
                </a:cubicBezTo>
                <a:cubicBezTo>
                  <a:pt x="2972440" y="4157904"/>
                  <a:pt x="2961684" y="4152225"/>
                  <a:pt x="2953022" y="4140868"/>
                </a:cubicBezTo>
                <a:cubicBezTo>
                  <a:pt x="2944361" y="4129510"/>
                  <a:pt x="2940030" y="4110925"/>
                  <a:pt x="2940030" y="4085113"/>
                </a:cubicBezTo>
                <a:cubicBezTo>
                  <a:pt x="2940030" y="4063775"/>
                  <a:pt x="2944046" y="4047226"/>
                  <a:pt x="2952076" y="4035467"/>
                </a:cubicBezTo>
                <a:cubicBezTo>
                  <a:pt x="2960107" y="4023708"/>
                  <a:pt x="2970489" y="4017829"/>
                  <a:pt x="2983223" y="4017829"/>
                </a:cubicBezTo>
                <a:close/>
                <a:moveTo>
                  <a:pt x="2803737" y="4017829"/>
                </a:moveTo>
                <a:cubicBezTo>
                  <a:pt x="2819454" y="4017829"/>
                  <a:pt x="2832245" y="4023794"/>
                  <a:pt x="2842111" y="4035725"/>
                </a:cubicBezTo>
                <a:cubicBezTo>
                  <a:pt x="2848535" y="4043412"/>
                  <a:pt x="2852436" y="4054941"/>
                  <a:pt x="2853812" y="4070314"/>
                </a:cubicBezTo>
                <a:lnTo>
                  <a:pt x="2751767" y="4070314"/>
                </a:lnTo>
                <a:cubicBezTo>
                  <a:pt x="2752800" y="4054368"/>
                  <a:pt x="2758164" y="4041634"/>
                  <a:pt x="2767858" y="4032111"/>
                </a:cubicBezTo>
                <a:cubicBezTo>
                  <a:pt x="2777551" y="4022590"/>
                  <a:pt x="2789511" y="4017829"/>
                  <a:pt x="2803737" y="4017829"/>
                </a:cubicBezTo>
                <a:close/>
                <a:moveTo>
                  <a:pt x="6678885" y="4017657"/>
                </a:moveTo>
                <a:cubicBezTo>
                  <a:pt x="6691733" y="4017657"/>
                  <a:pt x="6702259" y="4023335"/>
                  <a:pt x="6710462" y="4034693"/>
                </a:cubicBezTo>
                <a:cubicBezTo>
                  <a:pt x="6718664" y="4046050"/>
                  <a:pt x="6722766" y="4063316"/>
                  <a:pt x="6722766" y="4086490"/>
                </a:cubicBezTo>
                <a:cubicBezTo>
                  <a:pt x="6722766" y="4111040"/>
                  <a:pt x="6718320" y="4129138"/>
                  <a:pt x="6709429" y="4140782"/>
                </a:cubicBezTo>
                <a:cubicBezTo>
                  <a:pt x="6700539" y="4152426"/>
                  <a:pt x="6689783" y="4158248"/>
                  <a:pt x="6677164" y="4158248"/>
                </a:cubicBezTo>
                <a:cubicBezTo>
                  <a:pt x="6665806" y="4158248"/>
                  <a:pt x="6656342" y="4153516"/>
                  <a:pt x="6648770" y="4144051"/>
                </a:cubicBezTo>
                <a:cubicBezTo>
                  <a:pt x="6641199" y="4134587"/>
                  <a:pt x="6637413" y="4116088"/>
                  <a:pt x="6637413" y="4088555"/>
                </a:cubicBezTo>
                <a:cubicBezTo>
                  <a:pt x="6637413" y="4064922"/>
                  <a:pt x="6640883" y="4047197"/>
                  <a:pt x="6647824" y="4035381"/>
                </a:cubicBezTo>
                <a:cubicBezTo>
                  <a:pt x="6654765" y="4023565"/>
                  <a:pt x="6665118" y="4017657"/>
                  <a:pt x="6678885" y="4017657"/>
                </a:cubicBezTo>
                <a:close/>
                <a:moveTo>
                  <a:pt x="3097485" y="4017657"/>
                </a:moveTo>
                <a:cubicBezTo>
                  <a:pt x="3110335" y="4017657"/>
                  <a:pt x="3120860" y="4023335"/>
                  <a:pt x="3129063" y="4034693"/>
                </a:cubicBezTo>
                <a:cubicBezTo>
                  <a:pt x="3137265" y="4046050"/>
                  <a:pt x="3141367" y="4063316"/>
                  <a:pt x="3141367" y="4086490"/>
                </a:cubicBezTo>
                <a:cubicBezTo>
                  <a:pt x="3141367" y="4111040"/>
                  <a:pt x="3136921" y="4129138"/>
                  <a:pt x="3128030" y="4140782"/>
                </a:cubicBezTo>
                <a:cubicBezTo>
                  <a:pt x="3119140" y="4152426"/>
                  <a:pt x="3108384" y="4158248"/>
                  <a:pt x="3095765" y="4158248"/>
                </a:cubicBezTo>
                <a:cubicBezTo>
                  <a:pt x="3084407" y="4158248"/>
                  <a:pt x="3074943" y="4153516"/>
                  <a:pt x="3067372" y="4144051"/>
                </a:cubicBezTo>
                <a:cubicBezTo>
                  <a:pt x="3059800" y="4134587"/>
                  <a:pt x="3056014" y="4116088"/>
                  <a:pt x="3056014" y="4088555"/>
                </a:cubicBezTo>
                <a:cubicBezTo>
                  <a:pt x="3056014" y="4064922"/>
                  <a:pt x="3059484" y="4047197"/>
                  <a:pt x="3066425" y="4035381"/>
                </a:cubicBezTo>
                <a:cubicBezTo>
                  <a:pt x="3073366" y="4023565"/>
                  <a:pt x="3083720" y="4017657"/>
                  <a:pt x="3097485" y="4017657"/>
                </a:cubicBezTo>
                <a:close/>
                <a:moveTo>
                  <a:pt x="6378536" y="4016624"/>
                </a:moveTo>
                <a:cubicBezTo>
                  <a:pt x="6391843" y="4016624"/>
                  <a:pt x="6403286" y="4022418"/>
                  <a:pt x="6412866" y="4034004"/>
                </a:cubicBezTo>
                <a:cubicBezTo>
                  <a:pt x="6422445" y="4045591"/>
                  <a:pt x="6427235" y="4063029"/>
                  <a:pt x="6427235" y="4086317"/>
                </a:cubicBezTo>
                <a:cubicBezTo>
                  <a:pt x="6427235" y="4110753"/>
                  <a:pt x="6422331" y="4128793"/>
                  <a:pt x="6412522" y="4140437"/>
                </a:cubicBezTo>
                <a:cubicBezTo>
                  <a:pt x="6402713" y="4152082"/>
                  <a:pt x="6390926" y="4157904"/>
                  <a:pt x="6377159" y="4157904"/>
                </a:cubicBezTo>
                <a:cubicBezTo>
                  <a:pt x="6363621" y="4157904"/>
                  <a:pt x="6352092" y="4152283"/>
                  <a:pt x="6342570" y="4141040"/>
                </a:cubicBezTo>
                <a:cubicBezTo>
                  <a:pt x="6333048" y="4129797"/>
                  <a:pt x="6328287" y="4112417"/>
                  <a:pt x="6328287" y="4088899"/>
                </a:cubicBezTo>
                <a:cubicBezTo>
                  <a:pt x="6328287" y="4065381"/>
                  <a:pt x="6333364" y="4047456"/>
                  <a:pt x="6343517" y="4035123"/>
                </a:cubicBezTo>
                <a:cubicBezTo>
                  <a:pt x="6353670" y="4022791"/>
                  <a:pt x="6365342" y="4016624"/>
                  <a:pt x="6378536" y="4016624"/>
                </a:cubicBezTo>
                <a:close/>
                <a:moveTo>
                  <a:pt x="7340988" y="3996490"/>
                </a:moveTo>
                <a:lnTo>
                  <a:pt x="7340988" y="4179242"/>
                </a:lnTo>
                <a:lnTo>
                  <a:pt x="7371963" y="4179242"/>
                </a:lnTo>
                <a:lnTo>
                  <a:pt x="7371963" y="3996490"/>
                </a:lnTo>
                <a:close/>
                <a:moveTo>
                  <a:pt x="7167701" y="3996490"/>
                </a:moveTo>
                <a:lnTo>
                  <a:pt x="7167701" y="4179242"/>
                </a:lnTo>
                <a:lnTo>
                  <a:pt x="7245138" y="4179242"/>
                </a:lnTo>
                <a:cubicBezTo>
                  <a:pt x="7270492" y="4179242"/>
                  <a:pt x="7288933" y="4173821"/>
                  <a:pt x="7300462" y="4162980"/>
                </a:cubicBezTo>
                <a:cubicBezTo>
                  <a:pt x="7311992" y="4152139"/>
                  <a:pt x="7317757" y="4139090"/>
                  <a:pt x="7317757" y="4123831"/>
                </a:cubicBezTo>
                <a:cubicBezTo>
                  <a:pt x="7317757" y="4106394"/>
                  <a:pt x="7310845" y="4092713"/>
                  <a:pt x="7297021" y="4082790"/>
                </a:cubicBezTo>
                <a:cubicBezTo>
                  <a:pt x="7283197" y="4072867"/>
                  <a:pt x="7263494" y="4067905"/>
                  <a:pt x="7237910" y="4067905"/>
                </a:cubicBezTo>
                <a:lnTo>
                  <a:pt x="7198676" y="4067905"/>
                </a:lnTo>
                <a:lnTo>
                  <a:pt x="7198676" y="3996490"/>
                </a:lnTo>
                <a:close/>
                <a:moveTo>
                  <a:pt x="6976685" y="3996490"/>
                </a:moveTo>
                <a:lnTo>
                  <a:pt x="6976685" y="4179242"/>
                </a:lnTo>
                <a:lnTo>
                  <a:pt x="7007660" y="4179242"/>
                </a:lnTo>
                <a:lnTo>
                  <a:pt x="7007660" y="4098191"/>
                </a:lnTo>
                <a:lnTo>
                  <a:pt x="7093529" y="4098191"/>
                </a:lnTo>
                <a:lnTo>
                  <a:pt x="7093529" y="4179242"/>
                </a:lnTo>
                <a:lnTo>
                  <a:pt x="7124504" y="4179242"/>
                </a:lnTo>
                <a:lnTo>
                  <a:pt x="7124504" y="3996490"/>
                </a:lnTo>
                <a:lnTo>
                  <a:pt x="7093529" y="3996490"/>
                </a:lnTo>
                <a:lnTo>
                  <a:pt x="7093529" y="4072551"/>
                </a:lnTo>
                <a:lnTo>
                  <a:pt x="7007660" y="4072551"/>
                </a:lnTo>
                <a:lnTo>
                  <a:pt x="7007660" y="3996490"/>
                </a:lnTo>
                <a:close/>
                <a:moveTo>
                  <a:pt x="6845209" y="3996490"/>
                </a:moveTo>
                <a:cubicBezTo>
                  <a:pt x="6823986" y="3996490"/>
                  <a:pt x="6807781" y="4001424"/>
                  <a:pt x="6796596" y="4011289"/>
                </a:cubicBezTo>
                <a:cubicBezTo>
                  <a:pt x="6785411" y="4021156"/>
                  <a:pt x="6779818" y="4034004"/>
                  <a:pt x="6779818" y="4049836"/>
                </a:cubicBezTo>
                <a:cubicBezTo>
                  <a:pt x="6779818" y="4063258"/>
                  <a:pt x="6784092" y="4075132"/>
                  <a:pt x="6792638" y="4085457"/>
                </a:cubicBezTo>
                <a:cubicBezTo>
                  <a:pt x="6801185" y="4095782"/>
                  <a:pt x="6814292" y="4102149"/>
                  <a:pt x="6831959" y="4104558"/>
                </a:cubicBezTo>
                <a:cubicBezTo>
                  <a:pt x="6821863" y="4106509"/>
                  <a:pt x="6811711" y="4114998"/>
                  <a:pt x="6801500" y="4130026"/>
                </a:cubicBezTo>
                <a:lnTo>
                  <a:pt x="6768116" y="4179242"/>
                </a:lnTo>
                <a:lnTo>
                  <a:pt x="6806491" y="4179242"/>
                </a:lnTo>
                <a:lnTo>
                  <a:pt x="6833508" y="4139319"/>
                </a:lnTo>
                <a:cubicBezTo>
                  <a:pt x="6843718" y="4124061"/>
                  <a:pt x="6851490" y="4115027"/>
                  <a:pt x="6856825" y="4112216"/>
                </a:cubicBezTo>
                <a:cubicBezTo>
                  <a:pt x="6862160" y="4109405"/>
                  <a:pt x="6870276" y="4108000"/>
                  <a:pt x="6881175" y="4108000"/>
                </a:cubicBezTo>
                <a:lnTo>
                  <a:pt x="6899071" y="4108000"/>
                </a:lnTo>
                <a:lnTo>
                  <a:pt x="6899071" y="4179242"/>
                </a:lnTo>
                <a:lnTo>
                  <a:pt x="6929874" y="4179242"/>
                </a:lnTo>
                <a:lnTo>
                  <a:pt x="6929874" y="3996490"/>
                </a:lnTo>
                <a:close/>
                <a:moveTo>
                  <a:pt x="5921596" y="3996490"/>
                </a:moveTo>
                <a:lnTo>
                  <a:pt x="5921596" y="4022131"/>
                </a:lnTo>
                <a:lnTo>
                  <a:pt x="5980448" y="4022131"/>
                </a:lnTo>
                <a:lnTo>
                  <a:pt x="5980448" y="4179242"/>
                </a:lnTo>
                <a:lnTo>
                  <a:pt x="6011251" y="4179242"/>
                </a:lnTo>
                <a:lnTo>
                  <a:pt x="6011251" y="4022131"/>
                </a:lnTo>
                <a:lnTo>
                  <a:pt x="6070103" y="4022131"/>
                </a:lnTo>
                <a:lnTo>
                  <a:pt x="6070103" y="3996490"/>
                </a:lnTo>
                <a:close/>
                <a:moveTo>
                  <a:pt x="5464564" y="3996490"/>
                </a:moveTo>
                <a:lnTo>
                  <a:pt x="5464564" y="4179242"/>
                </a:lnTo>
                <a:lnTo>
                  <a:pt x="5495538" y="4179242"/>
                </a:lnTo>
                <a:lnTo>
                  <a:pt x="5495538" y="3996490"/>
                </a:lnTo>
                <a:close/>
                <a:moveTo>
                  <a:pt x="5291276" y="3996490"/>
                </a:moveTo>
                <a:lnTo>
                  <a:pt x="5291276" y="4179242"/>
                </a:lnTo>
                <a:lnTo>
                  <a:pt x="5368713" y="4179242"/>
                </a:lnTo>
                <a:cubicBezTo>
                  <a:pt x="5394067" y="4179242"/>
                  <a:pt x="5412509" y="4173821"/>
                  <a:pt x="5424038" y="4162980"/>
                </a:cubicBezTo>
                <a:cubicBezTo>
                  <a:pt x="5435568" y="4152139"/>
                  <a:pt x="5441332" y="4139090"/>
                  <a:pt x="5441332" y="4123831"/>
                </a:cubicBezTo>
                <a:cubicBezTo>
                  <a:pt x="5441332" y="4106394"/>
                  <a:pt x="5434421" y="4092713"/>
                  <a:pt x="5420596" y="4082790"/>
                </a:cubicBezTo>
                <a:cubicBezTo>
                  <a:pt x="5406773" y="4072867"/>
                  <a:pt x="5387070" y="4067905"/>
                  <a:pt x="5361486" y="4067905"/>
                </a:cubicBezTo>
                <a:lnTo>
                  <a:pt x="5322252" y="4067905"/>
                </a:lnTo>
                <a:lnTo>
                  <a:pt x="5322252" y="3996490"/>
                </a:lnTo>
                <a:close/>
                <a:moveTo>
                  <a:pt x="5100261" y="3996490"/>
                </a:moveTo>
                <a:lnTo>
                  <a:pt x="5100261" y="4179242"/>
                </a:lnTo>
                <a:lnTo>
                  <a:pt x="5182688" y="4179242"/>
                </a:lnTo>
                <a:cubicBezTo>
                  <a:pt x="5204141" y="4179242"/>
                  <a:pt x="5220488" y="4175055"/>
                  <a:pt x="5231731" y="4166680"/>
                </a:cubicBezTo>
                <a:cubicBezTo>
                  <a:pt x="5242974" y="4158305"/>
                  <a:pt x="5249169" y="4145457"/>
                  <a:pt x="5250316" y="4128134"/>
                </a:cubicBezTo>
                <a:cubicBezTo>
                  <a:pt x="5250316" y="4117350"/>
                  <a:pt x="5247477" y="4108029"/>
                  <a:pt x="5241798" y="4100170"/>
                </a:cubicBezTo>
                <a:cubicBezTo>
                  <a:pt x="5236119" y="4092312"/>
                  <a:pt x="5228978" y="4086949"/>
                  <a:pt x="5220374" y="4084080"/>
                </a:cubicBezTo>
                <a:cubicBezTo>
                  <a:pt x="5227601" y="4079721"/>
                  <a:pt x="5233022" y="4074300"/>
                  <a:pt x="5236635" y="4067819"/>
                </a:cubicBezTo>
                <a:cubicBezTo>
                  <a:pt x="5240249" y="4061337"/>
                  <a:pt x="5242056" y="4053737"/>
                  <a:pt x="5242056" y="4045018"/>
                </a:cubicBezTo>
                <a:cubicBezTo>
                  <a:pt x="5242056" y="4034119"/>
                  <a:pt x="5238988" y="4024769"/>
                  <a:pt x="5232850" y="4016968"/>
                </a:cubicBezTo>
                <a:cubicBezTo>
                  <a:pt x="5226712" y="4009167"/>
                  <a:pt x="5219370" y="4003804"/>
                  <a:pt x="5210823" y="4000878"/>
                </a:cubicBezTo>
                <a:cubicBezTo>
                  <a:pt x="5202276" y="3997953"/>
                  <a:pt x="5189227" y="3996490"/>
                  <a:pt x="5171674" y="3996490"/>
                </a:cubicBezTo>
                <a:close/>
                <a:moveTo>
                  <a:pt x="4423985" y="3996490"/>
                </a:moveTo>
                <a:lnTo>
                  <a:pt x="4423985" y="4179242"/>
                </a:lnTo>
                <a:lnTo>
                  <a:pt x="4454961" y="4179242"/>
                </a:lnTo>
                <a:lnTo>
                  <a:pt x="4454961" y="4022131"/>
                </a:lnTo>
                <a:lnTo>
                  <a:pt x="4529128" y="4022131"/>
                </a:lnTo>
                <a:lnTo>
                  <a:pt x="4529128" y="3996490"/>
                </a:lnTo>
                <a:close/>
                <a:moveTo>
                  <a:pt x="3911990" y="3996490"/>
                </a:moveTo>
                <a:lnTo>
                  <a:pt x="3911990" y="4179242"/>
                </a:lnTo>
                <a:lnTo>
                  <a:pt x="3942964" y="4179242"/>
                </a:lnTo>
                <a:lnTo>
                  <a:pt x="3942964" y="3996490"/>
                </a:lnTo>
                <a:close/>
                <a:moveTo>
                  <a:pt x="3738703" y="3996490"/>
                </a:moveTo>
                <a:lnTo>
                  <a:pt x="3738703" y="4179242"/>
                </a:lnTo>
                <a:lnTo>
                  <a:pt x="3816140" y="4179242"/>
                </a:lnTo>
                <a:cubicBezTo>
                  <a:pt x="3841493" y="4179242"/>
                  <a:pt x="3859935" y="4173821"/>
                  <a:pt x="3871464" y="4162980"/>
                </a:cubicBezTo>
                <a:cubicBezTo>
                  <a:pt x="3882994" y="4152139"/>
                  <a:pt x="3888758" y="4139090"/>
                  <a:pt x="3888758" y="4123831"/>
                </a:cubicBezTo>
                <a:cubicBezTo>
                  <a:pt x="3888758" y="4106394"/>
                  <a:pt x="3881847" y="4092713"/>
                  <a:pt x="3868023" y="4082790"/>
                </a:cubicBezTo>
                <a:cubicBezTo>
                  <a:pt x="3854199" y="4072867"/>
                  <a:pt x="3834495" y="4067905"/>
                  <a:pt x="3808913" y="4067905"/>
                </a:cubicBezTo>
                <a:lnTo>
                  <a:pt x="3769678" y="4067905"/>
                </a:lnTo>
                <a:lnTo>
                  <a:pt x="3769678" y="3996490"/>
                </a:lnTo>
                <a:close/>
                <a:moveTo>
                  <a:pt x="3547687" y="3996490"/>
                </a:moveTo>
                <a:lnTo>
                  <a:pt x="3547687" y="4179242"/>
                </a:lnTo>
                <a:lnTo>
                  <a:pt x="3578661" y="4179242"/>
                </a:lnTo>
                <a:lnTo>
                  <a:pt x="3578661" y="4098191"/>
                </a:lnTo>
                <a:lnTo>
                  <a:pt x="3664531" y="4098191"/>
                </a:lnTo>
                <a:lnTo>
                  <a:pt x="3664531" y="4179242"/>
                </a:lnTo>
                <a:lnTo>
                  <a:pt x="3695505" y="4179242"/>
                </a:lnTo>
                <a:lnTo>
                  <a:pt x="3695505" y="3996490"/>
                </a:lnTo>
                <a:lnTo>
                  <a:pt x="3664531" y="3996490"/>
                </a:lnTo>
                <a:lnTo>
                  <a:pt x="3664531" y="4072551"/>
                </a:lnTo>
                <a:lnTo>
                  <a:pt x="3578661" y="4072551"/>
                </a:lnTo>
                <a:lnTo>
                  <a:pt x="3578661" y="3996490"/>
                </a:lnTo>
                <a:close/>
                <a:moveTo>
                  <a:pt x="3416211" y="3996490"/>
                </a:moveTo>
                <a:cubicBezTo>
                  <a:pt x="3394987" y="3996490"/>
                  <a:pt x="3378783" y="4001424"/>
                  <a:pt x="3367597" y="4011289"/>
                </a:cubicBezTo>
                <a:cubicBezTo>
                  <a:pt x="3356412" y="4021156"/>
                  <a:pt x="3350819" y="4034004"/>
                  <a:pt x="3350819" y="4049836"/>
                </a:cubicBezTo>
                <a:cubicBezTo>
                  <a:pt x="3350819" y="4063258"/>
                  <a:pt x="3355093" y="4075132"/>
                  <a:pt x="3363639" y="4085457"/>
                </a:cubicBezTo>
                <a:cubicBezTo>
                  <a:pt x="3372186" y="4095782"/>
                  <a:pt x="3385293" y="4102149"/>
                  <a:pt x="3402960" y="4104558"/>
                </a:cubicBezTo>
                <a:cubicBezTo>
                  <a:pt x="3392865" y="4106509"/>
                  <a:pt x="3382712" y="4114998"/>
                  <a:pt x="3372502" y="4130026"/>
                </a:cubicBezTo>
                <a:lnTo>
                  <a:pt x="3339118" y="4179242"/>
                </a:lnTo>
                <a:lnTo>
                  <a:pt x="3377492" y="4179242"/>
                </a:lnTo>
                <a:lnTo>
                  <a:pt x="3404509" y="4139319"/>
                </a:lnTo>
                <a:cubicBezTo>
                  <a:pt x="3414719" y="4124061"/>
                  <a:pt x="3422492" y="4115027"/>
                  <a:pt x="3427826" y="4112216"/>
                </a:cubicBezTo>
                <a:cubicBezTo>
                  <a:pt x="3433161" y="4109405"/>
                  <a:pt x="3441278" y="4108000"/>
                  <a:pt x="3452176" y="4108000"/>
                </a:cubicBezTo>
                <a:lnTo>
                  <a:pt x="3470072" y="4108000"/>
                </a:lnTo>
                <a:lnTo>
                  <a:pt x="3470072" y="4179242"/>
                </a:lnTo>
                <a:lnTo>
                  <a:pt x="3500876" y="4179242"/>
                </a:lnTo>
                <a:lnTo>
                  <a:pt x="3500876" y="3996490"/>
                </a:lnTo>
                <a:close/>
                <a:moveTo>
                  <a:pt x="3178397" y="3996490"/>
                </a:moveTo>
                <a:lnTo>
                  <a:pt x="3178397" y="4022131"/>
                </a:lnTo>
                <a:lnTo>
                  <a:pt x="3237250" y="4022131"/>
                </a:lnTo>
                <a:lnTo>
                  <a:pt x="3237250" y="4179242"/>
                </a:lnTo>
                <a:lnTo>
                  <a:pt x="3268052" y="4179242"/>
                </a:lnTo>
                <a:lnTo>
                  <a:pt x="3268052" y="4022131"/>
                </a:lnTo>
                <a:lnTo>
                  <a:pt x="3326905" y="4022131"/>
                </a:lnTo>
                <a:lnTo>
                  <a:pt x="3326905" y="3996490"/>
                </a:lnTo>
                <a:close/>
                <a:moveTo>
                  <a:pt x="2538037" y="3996490"/>
                </a:moveTo>
                <a:lnTo>
                  <a:pt x="2538037" y="4179242"/>
                </a:lnTo>
                <a:lnTo>
                  <a:pt x="2569011" y="4179242"/>
                </a:lnTo>
                <a:lnTo>
                  <a:pt x="2569011" y="4098191"/>
                </a:lnTo>
                <a:lnTo>
                  <a:pt x="2654881" y="4098191"/>
                </a:lnTo>
                <a:lnTo>
                  <a:pt x="2654881" y="4179242"/>
                </a:lnTo>
                <a:lnTo>
                  <a:pt x="2685856" y="4179242"/>
                </a:lnTo>
                <a:lnTo>
                  <a:pt x="2685856" y="3996490"/>
                </a:lnTo>
                <a:lnTo>
                  <a:pt x="2654881" y="3996490"/>
                </a:lnTo>
                <a:lnTo>
                  <a:pt x="2654881" y="4072551"/>
                </a:lnTo>
                <a:lnTo>
                  <a:pt x="2569011" y="4072551"/>
                </a:lnTo>
                <a:lnTo>
                  <a:pt x="2569011" y="3996490"/>
                </a:lnTo>
                <a:close/>
                <a:moveTo>
                  <a:pt x="7499216" y="3992360"/>
                </a:moveTo>
                <a:cubicBezTo>
                  <a:pt x="7473977" y="3992360"/>
                  <a:pt x="7453442" y="4000850"/>
                  <a:pt x="7437610" y="4017829"/>
                </a:cubicBezTo>
                <a:cubicBezTo>
                  <a:pt x="7421779" y="4034808"/>
                  <a:pt x="7413863" y="4058670"/>
                  <a:pt x="7413863" y="4089415"/>
                </a:cubicBezTo>
                <a:cubicBezTo>
                  <a:pt x="7413863" y="4119128"/>
                  <a:pt x="7421693" y="4142216"/>
                  <a:pt x="7437352" y="4158678"/>
                </a:cubicBezTo>
                <a:cubicBezTo>
                  <a:pt x="7453012" y="4175141"/>
                  <a:pt x="7474206" y="4183372"/>
                  <a:pt x="7500937" y="4183372"/>
                </a:cubicBezTo>
                <a:cubicBezTo>
                  <a:pt x="7522161" y="4183372"/>
                  <a:pt x="7539598" y="4178210"/>
                  <a:pt x="7553250" y="4167885"/>
                </a:cubicBezTo>
                <a:cubicBezTo>
                  <a:pt x="7566902" y="4157560"/>
                  <a:pt x="7576251" y="4143047"/>
                  <a:pt x="7581299" y="4124348"/>
                </a:cubicBezTo>
                <a:lnTo>
                  <a:pt x="7549292" y="4120390"/>
                </a:lnTo>
                <a:cubicBezTo>
                  <a:pt x="7544588" y="4133468"/>
                  <a:pt x="7538221" y="4142990"/>
                  <a:pt x="7530191" y="4148955"/>
                </a:cubicBezTo>
                <a:cubicBezTo>
                  <a:pt x="7522161" y="4154921"/>
                  <a:pt x="7512466" y="4157904"/>
                  <a:pt x="7501109" y="4157904"/>
                </a:cubicBezTo>
                <a:cubicBezTo>
                  <a:pt x="7485851" y="4157904"/>
                  <a:pt x="7473117" y="4152569"/>
                  <a:pt x="7462907" y="4141900"/>
                </a:cubicBezTo>
                <a:cubicBezTo>
                  <a:pt x="7452696" y="4131231"/>
                  <a:pt x="7447017" y="4115858"/>
                  <a:pt x="7445870" y="4095782"/>
                </a:cubicBezTo>
                <a:lnTo>
                  <a:pt x="7582160" y="4095782"/>
                </a:lnTo>
                <a:cubicBezTo>
                  <a:pt x="7582274" y="4092111"/>
                  <a:pt x="7582332" y="4089358"/>
                  <a:pt x="7582332" y="4087522"/>
                </a:cubicBezTo>
                <a:cubicBezTo>
                  <a:pt x="7582332" y="4057350"/>
                  <a:pt x="7574588" y="4033947"/>
                  <a:pt x="7559101" y="4017312"/>
                </a:cubicBezTo>
                <a:cubicBezTo>
                  <a:pt x="7543613" y="4000678"/>
                  <a:pt x="7523652" y="3992360"/>
                  <a:pt x="7499216" y="3992360"/>
                </a:cubicBezTo>
                <a:close/>
                <a:moveTo>
                  <a:pt x="6381461" y="3992360"/>
                </a:moveTo>
                <a:cubicBezTo>
                  <a:pt x="6369530" y="3992360"/>
                  <a:pt x="6359377" y="3994684"/>
                  <a:pt x="6351002" y="3999330"/>
                </a:cubicBezTo>
                <a:cubicBezTo>
                  <a:pt x="6342627" y="4003976"/>
                  <a:pt x="6335113" y="4010945"/>
                  <a:pt x="6328460" y="4020238"/>
                </a:cubicBezTo>
                <a:lnTo>
                  <a:pt x="6328460" y="3996490"/>
                </a:lnTo>
                <a:lnTo>
                  <a:pt x="6300238" y="3996490"/>
                </a:lnTo>
                <a:lnTo>
                  <a:pt x="6300238" y="4249280"/>
                </a:lnTo>
                <a:lnTo>
                  <a:pt x="6331213" y="4249280"/>
                </a:lnTo>
                <a:lnTo>
                  <a:pt x="6331213" y="4160313"/>
                </a:lnTo>
                <a:cubicBezTo>
                  <a:pt x="6336490" y="4166967"/>
                  <a:pt x="6343230" y="4172474"/>
                  <a:pt x="6351433" y="4176833"/>
                </a:cubicBezTo>
                <a:cubicBezTo>
                  <a:pt x="6359635" y="4181192"/>
                  <a:pt x="6368899" y="4183372"/>
                  <a:pt x="6379224" y="4183372"/>
                </a:cubicBezTo>
                <a:cubicBezTo>
                  <a:pt x="6393335" y="4183372"/>
                  <a:pt x="6406786" y="4179386"/>
                  <a:pt x="6419577" y="4171412"/>
                </a:cubicBezTo>
                <a:cubicBezTo>
                  <a:pt x="6432368" y="4163439"/>
                  <a:pt x="6442120" y="4151967"/>
                  <a:pt x="6448831" y="4136996"/>
                </a:cubicBezTo>
                <a:cubicBezTo>
                  <a:pt x="6455543" y="4122025"/>
                  <a:pt x="6458898" y="4105189"/>
                  <a:pt x="6458898" y="4086490"/>
                </a:cubicBezTo>
                <a:cubicBezTo>
                  <a:pt x="6458898" y="4069052"/>
                  <a:pt x="6455858" y="4053019"/>
                  <a:pt x="6449778" y="4038392"/>
                </a:cubicBezTo>
                <a:cubicBezTo>
                  <a:pt x="6443697" y="4023765"/>
                  <a:pt x="6434691" y="4012437"/>
                  <a:pt x="6422761" y="4004406"/>
                </a:cubicBezTo>
                <a:cubicBezTo>
                  <a:pt x="6410830" y="3996376"/>
                  <a:pt x="6397063" y="3992360"/>
                  <a:pt x="6381461" y="3992360"/>
                </a:cubicBezTo>
                <a:close/>
                <a:moveTo>
                  <a:pt x="6174381" y="3992360"/>
                </a:moveTo>
                <a:cubicBezTo>
                  <a:pt x="6151780" y="3992360"/>
                  <a:pt x="6132622" y="3999129"/>
                  <a:pt x="6116905" y="4012666"/>
                </a:cubicBezTo>
                <a:cubicBezTo>
                  <a:pt x="6098090" y="4028957"/>
                  <a:pt x="6088684" y="4054023"/>
                  <a:pt x="6088684" y="4087866"/>
                </a:cubicBezTo>
                <a:cubicBezTo>
                  <a:pt x="6088684" y="4118727"/>
                  <a:pt x="6096570" y="4142359"/>
                  <a:pt x="6112345" y="4158764"/>
                </a:cubicBezTo>
                <a:cubicBezTo>
                  <a:pt x="6128119" y="4175170"/>
                  <a:pt x="6148797" y="4183372"/>
                  <a:pt x="6174381" y="4183372"/>
                </a:cubicBezTo>
                <a:cubicBezTo>
                  <a:pt x="6190327" y="4183372"/>
                  <a:pt x="6205040" y="4179644"/>
                  <a:pt x="6218520" y="4172187"/>
                </a:cubicBezTo>
                <a:cubicBezTo>
                  <a:pt x="6231999" y="4164730"/>
                  <a:pt x="6242267" y="4154262"/>
                  <a:pt x="6249323" y="4140782"/>
                </a:cubicBezTo>
                <a:cubicBezTo>
                  <a:pt x="6256378" y="4127302"/>
                  <a:pt x="6259906" y="4108803"/>
                  <a:pt x="6259906" y="4085285"/>
                </a:cubicBezTo>
                <a:cubicBezTo>
                  <a:pt x="6259906" y="4056261"/>
                  <a:pt x="6251932" y="4033517"/>
                  <a:pt x="6235986" y="4017054"/>
                </a:cubicBezTo>
                <a:cubicBezTo>
                  <a:pt x="6220039" y="4000592"/>
                  <a:pt x="6199505" y="3992360"/>
                  <a:pt x="6174381" y="3992360"/>
                </a:cubicBezTo>
                <a:close/>
                <a:moveTo>
                  <a:pt x="5622791" y="3992360"/>
                </a:moveTo>
                <a:cubicBezTo>
                  <a:pt x="5597552" y="3992360"/>
                  <a:pt x="5577017" y="4000850"/>
                  <a:pt x="5561186" y="4017829"/>
                </a:cubicBezTo>
                <a:cubicBezTo>
                  <a:pt x="5545354" y="4034808"/>
                  <a:pt x="5537438" y="4058670"/>
                  <a:pt x="5537438" y="4089415"/>
                </a:cubicBezTo>
                <a:cubicBezTo>
                  <a:pt x="5537438" y="4119128"/>
                  <a:pt x="5545268" y="4142216"/>
                  <a:pt x="5560927" y="4158678"/>
                </a:cubicBezTo>
                <a:cubicBezTo>
                  <a:pt x="5576587" y="4175141"/>
                  <a:pt x="5597782" y="4183372"/>
                  <a:pt x="5624512" y="4183372"/>
                </a:cubicBezTo>
                <a:cubicBezTo>
                  <a:pt x="5645736" y="4183372"/>
                  <a:pt x="5663173" y="4178210"/>
                  <a:pt x="5676825" y="4167885"/>
                </a:cubicBezTo>
                <a:cubicBezTo>
                  <a:pt x="5690477" y="4157560"/>
                  <a:pt x="5699826" y="4143047"/>
                  <a:pt x="5704874" y="4124348"/>
                </a:cubicBezTo>
                <a:lnTo>
                  <a:pt x="5672867" y="4120390"/>
                </a:lnTo>
                <a:cubicBezTo>
                  <a:pt x="5668163" y="4133468"/>
                  <a:pt x="5661796" y="4142990"/>
                  <a:pt x="5653766" y="4148955"/>
                </a:cubicBezTo>
                <a:cubicBezTo>
                  <a:pt x="5645736" y="4154921"/>
                  <a:pt x="5636041" y="4157904"/>
                  <a:pt x="5624684" y="4157904"/>
                </a:cubicBezTo>
                <a:cubicBezTo>
                  <a:pt x="5609426" y="4157904"/>
                  <a:pt x="5596692" y="4152569"/>
                  <a:pt x="5586482" y="4141900"/>
                </a:cubicBezTo>
                <a:cubicBezTo>
                  <a:pt x="5576271" y="4131231"/>
                  <a:pt x="5570592" y="4115858"/>
                  <a:pt x="5569445" y="4095782"/>
                </a:cubicBezTo>
                <a:lnTo>
                  <a:pt x="5705735" y="4095782"/>
                </a:lnTo>
                <a:cubicBezTo>
                  <a:pt x="5705849" y="4092111"/>
                  <a:pt x="5705907" y="4089358"/>
                  <a:pt x="5705907" y="4087522"/>
                </a:cubicBezTo>
                <a:cubicBezTo>
                  <a:pt x="5705907" y="4057350"/>
                  <a:pt x="5698163" y="4033947"/>
                  <a:pt x="5682676" y="4017312"/>
                </a:cubicBezTo>
                <a:cubicBezTo>
                  <a:pt x="5667188" y="4000678"/>
                  <a:pt x="5647227" y="3992360"/>
                  <a:pt x="5622791" y="3992360"/>
                </a:cubicBezTo>
                <a:close/>
                <a:moveTo>
                  <a:pt x="4974230" y="3992360"/>
                </a:moveTo>
                <a:cubicBezTo>
                  <a:pt x="4951630" y="3992360"/>
                  <a:pt x="4932472" y="3999129"/>
                  <a:pt x="4916755" y="4012666"/>
                </a:cubicBezTo>
                <a:cubicBezTo>
                  <a:pt x="4897940" y="4028957"/>
                  <a:pt x="4888533" y="4054023"/>
                  <a:pt x="4888533" y="4087866"/>
                </a:cubicBezTo>
                <a:cubicBezTo>
                  <a:pt x="4888533" y="4118727"/>
                  <a:pt x="4896420" y="4142359"/>
                  <a:pt x="4912195" y="4158764"/>
                </a:cubicBezTo>
                <a:cubicBezTo>
                  <a:pt x="4927969" y="4175170"/>
                  <a:pt x="4948648" y="4183372"/>
                  <a:pt x="4974230" y="4183372"/>
                </a:cubicBezTo>
                <a:cubicBezTo>
                  <a:pt x="4990177" y="4183372"/>
                  <a:pt x="5004890" y="4179644"/>
                  <a:pt x="5018370" y="4172187"/>
                </a:cubicBezTo>
                <a:cubicBezTo>
                  <a:pt x="5031850" y="4164730"/>
                  <a:pt x="5042117" y="4154262"/>
                  <a:pt x="5049173" y="4140782"/>
                </a:cubicBezTo>
                <a:cubicBezTo>
                  <a:pt x="5056229" y="4127302"/>
                  <a:pt x="5059755" y="4108803"/>
                  <a:pt x="5059755" y="4085285"/>
                </a:cubicBezTo>
                <a:cubicBezTo>
                  <a:pt x="5059755" y="4056261"/>
                  <a:pt x="5051782" y="4033517"/>
                  <a:pt x="5035836" y="4017054"/>
                </a:cubicBezTo>
                <a:cubicBezTo>
                  <a:pt x="5019890" y="4000592"/>
                  <a:pt x="4999355" y="3992360"/>
                  <a:pt x="4974230" y="3992360"/>
                </a:cubicBezTo>
                <a:close/>
                <a:moveTo>
                  <a:pt x="4795613" y="3992360"/>
                </a:moveTo>
                <a:cubicBezTo>
                  <a:pt x="4760509" y="3992360"/>
                  <a:pt x="4738367" y="4009511"/>
                  <a:pt x="4729190" y="4043813"/>
                </a:cubicBezTo>
                <a:lnTo>
                  <a:pt x="4758616" y="4048631"/>
                </a:lnTo>
                <a:cubicBezTo>
                  <a:pt x="4765615" y="4028096"/>
                  <a:pt x="4777832" y="4017829"/>
                  <a:pt x="4795270" y="4017829"/>
                </a:cubicBezTo>
                <a:cubicBezTo>
                  <a:pt x="4804103" y="4017829"/>
                  <a:pt x="4811303" y="4020324"/>
                  <a:pt x="4816866" y="4025314"/>
                </a:cubicBezTo>
                <a:cubicBezTo>
                  <a:pt x="4822430" y="4030305"/>
                  <a:pt x="4825212" y="4036987"/>
                  <a:pt x="4825212" y="4045362"/>
                </a:cubicBezTo>
                <a:cubicBezTo>
                  <a:pt x="4825212" y="4052245"/>
                  <a:pt x="4823089" y="4057981"/>
                  <a:pt x="4818845" y="4062570"/>
                </a:cubicBezTo>
                <a:cubicBezTo>
                  <a:pt x="4814600" y="4067159"/>
                  <a:pt x="4810097" y="4069912"/>
                  <a:pt x="4805336" y="4070830"/>
                </a:cubicBezTo>
                <a:cubicBezTo>
                  <a:pt x="4800576" y="4071748"/>
                  <a:pt x="4791656" y="4072264"/>
                  <a:pt x="4778577" y="4072379"/>
                </a:cubicBezTo>
                <a:lnTo>
                  <a:pt x="4778577" y="4096642"/>
                </a:lnTo>
                <a:cubicBezTo>
                  <a:pt x="4782248" y="4096528"/>
                  <a:pt x="4784600" y="4096470"/>
                  <a:pt x="4785633" y="4096470"/>
                </a:cubicBezTo>
                <a:cubicBezTo>
                  <a:pt x="4798597" y="4096470"/>
                  <a:pt x="4807544" y="4097130"/>
                  <a:pt x="4812478" y="4098449"/>
                </a:cubicBezTo>
                <a:cubicBezTo>
                  <a:pt x="4817411" y="4099769"/>
                  <a:pt x="4822057" y="4103067"/>
                  <a:pt x="4826416" y="4108344"/>
                </a:cubicBezTo>
                <a:cubicBezTo>
                  <a:pt x="4830776" y="4113621"/>
                  <a:pt x="4832955" y="4119816"/>
                  <a:pt x="4832955" y="4126929"/>
                </a:cubicBezTo>
                <a:cubicBezTo>
                  <a:pt x="4832955" y="4136107"/>
                  <a:pt x="4829485" y="4143650"/>
                  <a:pt x="4822544" y="4149558"/>
                </a:cubicBezTo>
                <a:cubicBezTo>
                  <a:pt x="4815604" y="4155466"/>
                  <a:pt x="4806914" y="4158420"/>
                  <a:pt x="4796474" y="4158420"/>
                </a:cubicBezTo>
                <a:cubicBezTo>
                  <a:pt x="4786034" y="4158420"/>
                  <a:pt x="4776770" y="4155208"/>
                  <a:pt x="4768683" y="4148783"/>
                </a:cubicBezTo>
                <a:cubicBezTo>
                  <a:pt x="4760595" y="4142359"/>
                  <a:pt x="4755231" y="4133296"/>
                  <a:pt x="4752594" y="4121594"/>
                </a:cubicBezTo>
                <a:lnTo>
                  <a:pt x="4723511" y="4127789"/>
                </a:lnTo>
                <a:cubicBezTo>
                  <a:pt x="4730165" y="4164845"/>
                  <a:pt x="4754314" y="4183372"/>
                  <a:pt x="4795958" y="4183372"/>
                </a:cubicBezTo>
                <a:cubicBezTo>
                  <a:pt x="4817411" y="4183372"/>
                  <a:pt x="4834103" y="4178267"/>
                  <a:pt x="4846034" y="4168057"/>
                </a:cubicBezTo>
                <a:cubicBezTo>
                  <a:pt x="4857965" y="4157847"/>
                  <a:pt x="4863930" y="4144539"/>
                  <a:pt x="4863930" y="4128134"/>
                </a:cubicBezTo>
                <a:cubicBezTo>
                  <a:pt x="4863930" y="4117694"/>
                  <a:pt x="4861636" y="4108660"/>
                  <a:pt x="4857047" y="4101031"/>
                </a:cubicBezTo>
                <a:cubicBezTo>
                  <a:pt x="4852458" y="4093402"/>
                  <a:pt x="4845575" y="4087121"/>
                  <a:pt x="4836397" y="4082187"/>
                </a:cubicBezTo>
                <a:cubicBezTo>
                  <a:pt x="4850852" y="4073354"/>
                  <a:pt x="4858079" y="4061480"/>
                  <a:pt x="4858079" y="4046566"/>
                </a:cubicBezTo>
                <a:cubicBezTo>
                  <a:pt x="4858079" y="4031767"/>
                  <a:pt x="4852544" y="4019033"/>
                  <a:pt x="4841473" y="4008364"/>
                </a:cubicBezTo>
                <a:cubicBezTo>
                  <a:pt x="4830403" y="3997695"/>
                  <a:pt x="4815116" y="3992360"/>
                  <a:pt x="4795613" y="3992360"/>
                </a:cubicBezTo>
                <a:close/>
                <a:moveTo>
                  <a:pt x="4624903" y="3992360"/>
                </a:moveTo>
                <a:cubicBezTo>
                  <a:pt x="4609186" y="3992360"/>
                  <a:pt x="4595362" y="3994511"/>
                  <a:pt x="4583431" y="3998813"/>
                </a:cubicBezTo>
                <a:cubicBezTo>
                  <a:pt x="4571500" y="4003116"/>
                  <a:pt x="4562380" y="4009253"/>
                  <a:pt x="4556070" y="4017226"/>
                </a:cubicBezTo>
                <a:cubicBezTo>
                  <a:pt x="4549761" y="4025200"/>
                  <a:pt x="4545229" y="4035668"/>
                  <a:pt x="4542475" y="4048631"/>
                </a:cubicBezTo>
                <a:lnTo>
                  <a:pt x="4572762" y="4052761"/>
                </a:lnTo>
                <a:cubicBezTo>
                  <a:pt x="4576089" y="4039798"/>
                  <a:pt x="4581223" y="4030764"/>
                  <a:pt x="4588164" y="4025658"/>
                </a:cubicBezTo>
                <a:cubicBezTo>
                  <a:pt x="4595104" y="4020553"/>
                  <a:pt x="4605859" y="4018001"/>
                  <a:pt x="4620429" y="4018001"/>
                </a:cubicBezTo>
                <a:cubicBezTo>
                  <a:pt x="4636031" y="4018001"/>
                  <a:pt x="4647791" y="4021500"/>
                  <a:pt x="4655706" y="4028498"/>
                </a:cubicBezTo>
                <a:cubicBezTo>
                  <a:pt x="4661557" y="4033660"/>
                  <a:pt x="4664482" y="4042551"/>
                  <a:pt x="4664482" y="4055171"/>
                </a:cubicBezTo>
                <a:cubicBezTo>
                  <a:pt x="4664482" y="4056318"/>
                  <a:pt x="4664425" y="4059014"/>
                  <a:pt x="4664310" y="4063258"/>
                </a:cubicBezTo>
                <a:cubicBezTo>
                  <a:pt x="4652494" y="4067388"/>
                  <a:pt x="4634081" y="4070945"/>
                  <a:pt x="4609071" y="4073928"/>
                </a:cubicBezTo>
                <a:cubicBezTo>
                  <a:pt x="4596797" y="4075419"/>
                  <a:pt x="4587618" y="4076968"/>
                  <a:pt x="4581538" y="4078574"/>
                </a:cubicBezTo>
                <a:cubicBezTo>
                  <a:pt x="4573279" y="4080868"/>
                  <a:pt x="4565850" y="4084252"/>
                  <a:pt x="4559253" y="4088727"/>
                </a:cubicBezTo>
                <a:cubicBezTo>
                  <a:pt x="4552657" y="4093201"/>
                  <a:pt x="4547323" y="4099138"/>
                  <a:pt x="4543250" y="4106537"/>
                </a:cubicBezTo>
                <a:cubicBezTo>
                  <a:pt x="4539177" y="4113937"/>
                  <a:pt x="4537141" y="4122111"/>
                  <a:pt x="4537141" y="4131059"/>
                </a:cubicBezTo>
                <a:cubicBezTo>
                  <a:pt x="4537141" y="4146317"/>
                  <a:pt x="4542533" y="4158850"/>
                  <a:pt x="4553317" y="4168659"/>
                </a:cubicBezTo>
                <a:cubicBezTo>
                  <a:pt x="4564101" y="4178468"/>
                  <a:pt x="4579531" y="4183372"/>
                  <a:pt x="4599607" y="4183372"/>
                </a:cubicBezTo>
                <a:cubicBezTo>
                  <a:pt x="4611767" y="4183372"/>
                  <a:pt x="4623153" y="4181365"/>
                  <a:pt x="4633765" y="4177349"/>
                </a:cubicBezTo>
                <a:cubicBezTo>
                  <a:pt x="4644377" y="4173334"/>
                  <a:pt x="4655419" y="4166451"/>
                  <a:pt x="4666891" y="4156699"/>
                </a:cubicBezTo>
                <a:cubicBezTo>
                  <a:pt x="4667809" y="4165303"/>
                  <a:pt x="4669874" y="4172818"/>
                  <a:pt x="4673086" y="4179242"/>
                </a:cubicBezTo>
                <a:lnTo>
                  <a:pt x="4705438" y="4179242"/>
                </a:lnTo>
                <a:cubicBezTo>
                  <a:pt x="4701537" y="4172244"/>
                  <a:pt x="4698927" y="4164931"/>
                  <a:pt x="4697608" y="4157301"/>
                </a:cubicBezTo>
                <a:cubicBezTo>
                  <a:pt x="4696288" y="4149673"/>
                  <a:pt x="4695630" y="4131461"/>
                  <a:pt x="4695630" y="4102665"/>
                </a:cubicBezTo>
                <a:lnTo>
                  <a:pt x="4695630" y="4061365"/>
                </a:lnTo>
                <a:cubicBezTo>
                  <a:pt x="4695630" y="4047599"/>
                  <a:pt x="4695113" y="4038077"/>
                  <a:pt x="4694080" y="4032800"/>
                </a:cubicBezTo>
                <a:cubicBezTo>
                  <a:pt x="4692245" y="4024310"/>
                  <a:pt x="4689032" y="4017284"/>
                  <a:pt x="4684444" y="4011720"/>
                </a:cubicBezTo>
                <a:cubicBezTo>
                  <a:pt x="4679855" y="4006156"/>
                  <a:pt x="4672685" y="4001538"/>
                  <a:pt x="4662933" y="3997867"/>
                </a:cubicBezTo>
                <a:cubicBezTo>
                  <a:pt x="4653182" y="3994196"/>
                  <a:pt x="4640506" y="3992360"/>
                  <a:pt x="4624903" y="3992360"/>
                </a:cubicBezTo>
                <a:close/>
                <a:moveTo>
                  <a:pt x="4070217" y="3992360"/>
                </a:moveTo>
                <a:cubicBezTo>
                  <a:pt x="4044979" y="3992360"/>
                  <a:pt x="4024443" y="4000850"/>
                  <a:pt x="4008612" y="4017829"/>
                </a:cubicBezTo>
                <a:cubicBezTo>
                  <a:pt x="3992780" y="4034808"/>
                  <a:pt x="3984864" y="4058670"/>
                  <a:pt x="3984864" y="4089415"/>
                </a:cubicBezTo>
                <a:cubicBezTo>
                  <a:pt x="3984864" y="4119128"/>
                  <a:pt x="3992694" y="4142216"/>
                  <a:pt x="4008354" y="4158678"/>
                </a:cubicBezTo>
                <a:cubicBezTo>
                  <a:pt x="4024013" y="4175141"/>
                  <a:pt x="4045208" y="4183372"/>
                  <a:pt x="4071938" y="4183372"/>
                </a:cubicBezTo>
                <a:cubicBezTo>
                  <a:pt x="4093162" y="4183372"/>
                  <a:pt x="4110599" y="4178210"/>
                  <a:pt x="4124251" y="4167885"/>
                </a:cubicBezTo>
                <a:cubicBezTo>
                  <a:pt x="4137903" y="4157560"/>
                  <a:pt x="4147253" y="4143047"/>
                  <a:pt x="4152301" y="4124348"/>
                </a:cubicBezTo>
                <a:lnTo>
                  <a:pt x="4120293" y="4120390"/>
                </a:lnTo>
                <a:cubicBezTo>
                  <a:pt x="4115590" y="4133468"/>
                  <a:pt x="4109223" y="4142990"/>
                  <a:pt x="4101192" y="4148955"/>
                </a:cubicBezTo>
                <a:cubicBezTo>
                  <a:pt x="4093162" y="4154921"/>
                  <a:pt x="4083468" y="4157904"/>
                  <a:pt x="4072110" y="4157904"/>
                </a:cubicBezTo>
                <a:cubicBezTo>
                  <a:pt x="4056852" y="4157904"/>
                  <a:pt x="4044118" y="4152569"/>
                  <a:pt x="4033908" y="4141900"/>
                </a:cubicBezTo>
                <a:cubicBezTo>
                  <a:pt x="4023697" y="4131231"/>
                  <a:pt x="4018019" y="4115858"/>
                  <a:pt x="4016872" y="4095782"/>
                </a:cubicBezTo>
                <a:lnTo>
                  <a:pt x="4153161" y="4095782"/>
                </a:lnTo>
                <a:cubicBezTo>
                  <a:pt x="4153276" y="4092111"/>
                  <a:pt x="4153333" y="4089358"/>
                  <a:pt x="4153333" y="4087522"/>
                </a:cubicBezTo>
                <a:cubicBezTo>
                  <a:pt x="4153333" y="4057350"/>
                  <a:pt x="4145590" y="4033947"/>
                  <a:pt x="4130102" y="4017312"/>
                </a:cubicBezTo>
                <a:cubicBezTo>
                  <a:pt x="4114614" y="4000678"/>
                  <a:pt x="4094653" y="3992360"/>
                  <a:pt x="4070217" y="3992360"/>
                </a:cubicBezTo>
                <a:close/>
                <a:moveTo>
                  <a:pt x="2803393" y="3992360"/>
                </a:moveTo>
                <a:cubicBezTo>
                  <a:pt x="2778154" y="3992360"/>
                  <a:pt x="2757619" y="4000850"/>
                  <a:pt x="2741787" y="4017829"/>
                </a:cubicBezTo>
                <a:cubicBezTo>
                  <a:pt x="2725955" y="4034808"/>
                  <a:pt x="2718040" y="4058670"/>
                  <a:pt x="2718040" y="4089415"/>
                </a:cubicBezTo>
                <a:cubicBezTo>
                  <a:pt x="2718040" y="4119128"/>
                  <a:pt x="2725870" y="4142216"/>
                  <a:pt x="2741528" y="4158678"/>
                </a:cubicBezTo>
                <a:cubicBezTo>
                  <a:pt x="2757188" y="4175141"/>
                  <a:pt x="2778383" y="4183372"/>
                  <a:pt x="2805113" y="4183372"/>
                </a:cubicBezTo>
                <a:cubicBezTo>
                  <a:pt x="2826337" y="4183372"/>
                  <a:pt x="2843775" y="4178210"/>
                  <a:pt x="2857426" y="4167885"/>
                </a:cubicBezTo>
                <a:cubicBezTo>
                  <a:pt x="2871078" y="4157560"/>
                  <a:pt x="2880428" y="4143047"/>
                  <a:pt x="2885476" y="4124348"/>
                </a:cubicBezTo>
                <a:lnTo>
                  <a:pt x="2853468" y="4120390"/>
                </a:lnTo>
                <a:cubicBezTo>
                  <a:pt x="2848764" y="4133468"/>
                  <a:pt x="2842397" y="4142990"/>
                  <a:pt x="2834367" y="4148955"/>
                </a:cubicBezTo>
                <a:cubicBezTo>
                  <a:pt x="2826337" y="4154921"/>
                  <a:pt x="2816643" y="4157904"/>
                  <a:pt x="2805285" y="4157904"/>
                </a:cubicBezTo>
                <a:cubicBezTo>
                  <a:pt x="2790027" y="4157904"/>
                  <a:pt x="2777293" y="4152569"/>
                  <a:pt x="2767083" y="4141900"/>
                </a:cubicBezTo>
                <a:cubicBezTo>
                  <a:pt x="2756873" y="4131231"/>
                  <a:pt x="2751194" y="4115858"/>
                  <a:pt x="2750047" y="4095782"/>
                </a:cubicBezTo>
                <a:lnTo>
                  <a:pt x="2886336" y="4095782"/>
                </a:lnTo>
                <a:cubicBezTo>
                  <a:pt x="2886451" y="4092111"/>
                  <a:pt x="2886508" y="4089358"/>
                  <a:pt x="2886508" y="4087522"/>
                </a:cubicBezTo>
                <a:cubicBezTo>
                  <a:pt x="2886508" y="4057350"/>
                  <a:pt x="2878765" y="4033947"/>
                  <a:pt x="2863277" y="4017312"/>
                </a:cubicBezTo>
                <a:cubicBezTo>
                  <a:pt x="2847789" y="4000678"/>
                  <a:pt x="2827828" y="3992360"/>
                  <a:pt x="2803393" y="3992360"/>
                </a:cubicBezTo>
                <a:close/>
                <a:moveTo>
                  <a:pt x="9155603" y="3956739"/>
                </a:moveTo>
                <a:lnTo>
                  <a:pt x="9206023" y="3956739"/>
                </a:lnTo>
                <a:cubicBezTo>
                  <a:pt x="9224150" y="3956739"/>
                  <a:pt x="9236940" y="3957915"/>
                  <a:pt x="9244398" y="3960267"/>
                </a:cubicBezTo>
                <a:cubicBezTo>
                  <a:pt x="9251854" y="3962619"/>
                  <a:pt x="9257590" y="3966978"/>
                  <a:pt x="9261606" y="3973345"/>
                </a:cubicBezTo>
                <a:cubicBezTo>
                  <a:pt x="9265622" y="3979712"/>
                  <a:pt x="9267629" y="3987083"/>
                  <a:pt x="9267629" y="3995458"/>
                </a:cubicBezTo>
                <a:cubicBezTo>
                  <a:pt x="9267629" y="4004292"/>
                  <a:pt x="9265478" y="4011634"/>
                  <a:pt x="9261176" y="4017484"/>
                </a:cubicBezTo>
                <a:cubicBezTo>
                  <a:pt x="9256874" y="4023335"/>
                  <a:pt x="9250478" y="4027523"/>
                  <a:pt x="9241988" y="4030046"/>
                </a:cubicBezTo>
                <a:cubicBezTo>
                  <a:pt x="9235564" y="4031997"/>
                  <a:pt x="9224952" y="4032972"/>
                  <a:pt x="9210153" y="4032972"/>
                </a:cubicBezTo>
                <a:lnTo>
                  <a:pt x="9155603" y="4032972"/>
                </a:lnTo>
                <a:close/>
                <a:moveTo>
                  <a:pt x="8940537" y="3956739"/>
                </a:moveTo>
                <a:lnTo>
                  <a:pt x="9028472" y="3956739"/>
                </a:lnTo>
                <a:lnTo>
                  <a:pt x="9028472" y="4149472"/>
                </a:lnTo>
                <a:lnTo>
                  <a:pt x="8912144" y="4149472"/>
                </a:lnTo>
                <a:cubicBezTo>
                  <a:pt x="8923386" y="4125495"/>
                  <a:pt x="8930930" y="4094893"/>
                  <a:pt x="8934772" y="4057666"/>
                </a:cubicBezTo>
                <a:cubicBezTo>
                  <a:pt x="8938615" y="4020439"/>
                  <a:pt x="8940537" y="3991099"/>
                  <a:pt x="8940537" y="3969645"/>
                </a:cubicBezTo>
                <a:close/>
                <a:moveTo>
                  <a:pt x="8028881" y="3953470"/>
                </a:moveTo>
                <a:cubicBezTo>
                  <a:pt x="8032782" y="3967122"/>
                  <a:pt x="8038747" y="3984559"/>
                  <a:pt x="8046778" y="4005783"/>
                </a:cubicBezTo>
                <a:lnTo>
                  <a:pt x="8073107" y="4075648"/>
                </a:lnTo>
                <a:lnTo>
                  <a:pt x="7987582" y="4075648"/>
                </a:lnTo>
                <a:lnTo>
                  <a:pt x="8015287" y="4001653"/>
                </a:lnTo>
                <a:cubicBezTo>
                  <a:pt x="8021138" y="3985707"/>
                  <a:pt x="8025669" y="3969645"/>
                  <a:pt x="8028881" y="3953470"/>
                </a:cubicBezTo>
                <a:close/>
                <a:moveTo>
                  <a:pt x="9122219" y="3926969"/>
                </a:moveTo>
                <a:lnTo>
                  <a:pt x="9122219" y="4179242"/>
                </a:lnTo>
                <a:lnTo>
                  <a:pt x="9218413" y="4179242"/>
                </a:lnTo>
                <a:cubicBezTo>
                  <a:pt x="9234474" y="4179242"/>
                  <a:pt x="9248040" y="4177837"/>
                  <a:pt x="9259110" y="4175026"/>
                </a:cubicBezTo>
                <a:cubicBezTo>
                  <a:pt x="9270182" y="4172215"/>
                  <a:pt x="9279388" y="4168057"/>
                  <a:pt x="9286730" y="4162550"/>
                </a:cubicBezTo>
                <a:cubicBezTo>
                  <a:pt x="9294072" y="4157043"/>
                  <a:pt x="9300238" y="4149214"/>
                  <a:pt x="9305229" y="4139061"/>
                </a:cubicBezTo>
                <a:cubicBezTo>
                  <a:pt x="9310219" y="4128908"/>
                  <a:pt x="9312714" y="4117923"/>
                  <a:pt x="9312714" y="4106107"/>
                </a:cubicBezTo>
                <a:cubicBezTo>
                  <a:pt x="9312714" y="4091423"/>
                  <a:pt x="9308613" y="4078689"/>
                  <a:pt x="9300410" y="4067905"/>
                </a:cubicBezTo>
                <a:cubicBezTo>
                  <a:pt x="9292208" y="4057121"/>
                  <a:pt x="9280478" y="4049492"/>
                  <a:pt x="9265220" y="4045018"/>
                </a:cubicBezTo>
                <a:cubicBezTo>
                  <a:pt x="9277036" y="4039167"/>
                  <a:pt x="9285870" y="4031481"/>
                  <a:pt x="9291720" y="4021959"/>
                </a:cubicBezTo>
                <a:cubicBezTo>
                  <a:pt x="9297571" y="4012437"/>
                  <a:pt x="9300496" y="4002284"/>
                  <a:pt x="9300496" y="3991500"/>
                </a:cubicBezTo>
                <a:cubicBezTo>
                  <a:pt x="9300496" y="3979913"/>
                  <a:pt x="9297198" y="3968814"/>
                  <a:pt x="9290602" y="3958202"/>
                </a:cubicBezTo>
                <a:cubicBezTo>
                  <a:pt x="9284005" y="3947590"/>
                  <a:pt x="9274884" y="3939732"/>
                  <a:pt x="9263240" y="3934627"/>
                </a:cubicBezTo>
                <a:cubicBezTo>
                  <a:pt x="9251596" y="3929522"/>
                  <a:pt x="9236138" y="3926969"/>
                  <a:pt x="9216864" y="3926969"/>
                </a:cubicBezTo>
                <a:close/>
                <a:moveTo>
                  <a:pt x="8908358" y="3926969"/>
                </a:moveTo>
                <a:lnTo>
                  <a:pt x="8908358" y="3963795"/>
                </a:lnTo>
                <a:cubicBezTo>
                  <a:pt x="8908358" y="4056949"/>
                  <a:pt x="8898205" y="4118841"/>
                  <a:pt x="8877899" y="4149472"/>
                </a:cubicBezTo>
                <a:lnTo>
                  <a:pt x="8858282" y="4149472"/>
                </a:lnTo>
                <a:lnTo>
                  <a:pt x="8858282" y="4238094"/>
                </a:lnTo>
                <a:lnTo>
                  <a:pt x="8888052" y="4238094"/>
                </a:lnTo>
                <a:lnTo>
                  <a:pt x="8888052" y="4179242"/>
                </a:lnTo>
                <a:lnTo>
                  <a:pt x="9054800" y="4179242"/>
                </a:lnTo>
                <a:lnTo>
                  <a:pt x="9054800" y="4238094"/>
                </a:lnTo>
                <a:lnTo>
                  <a:pt x="9084570" y="4238094"/>
                </a:lnTo>
                <a:lnTo>
                  <a:pt x="9084570" y="4149472"/>
                </a:lnTo>
                <a:lnTo>
                  <a:pt x="9061856" y="4149472"/>
                </a:lnTo>
                <a:lnTo>
                  <a:pt x="9061856" y="3926969"/>
                </a:lnTo>
                <a:close/>
                <a:moveTo>
                  <a:pt x="8011673" y="3926969"/>
                </a:moveTo>
                <a:lnTo>
                  <a:pt x="7914791" y="4179242"/>
                </a:lnTo>
                <a:lnTo>
                  <a:pt x="7950240" y="4179242"/>
                </a:lnTo>
                <a:lnTo>
                  <a:pt x="7977945" y="4102837"/>
                </a:lnTo>
                <a:lnTo>
                  <a:pt x="8083432" y="4102837"/>
                </a:lnTo>
                <a:lnTo>
                  <a:pt x="8112858" y="4179242"/>
                </a:lnTo>
                <a:lnTo>
                  <a:pt x="8150888" y="4179242"/>
                </a:lnTo>
                <a:lnTo>
                  <a:pt x="8047638" y="3926969"/>
                </a:lnTo>
                <a:close/>
                <a:moveTo>
                  <a:pt x="6606610" y="3926969"/>
                </a:moveTo>
                <a:lnTo>
                  <a:pt x="6606610" y="4014215"/>
                </a:lnTo>
                <a:cubicBezTo>
                  <a:pt x="6600759" y="4006873"/>
                  <a:pt x="6594106" y="4001395"/>
                  <a:pt x="6586648" y="3997781"/>
                </a:cubicBezTo>
                <a:cubicBezTo>
                  <a:pt x="6579191" y="3994167"/>
                  <a:pt x="6570874" y="3992360"/>
                  <a:pt x="6561696" y="3992360"/>
                </a:cubicBezTo>
                <a:cubicBezTo>
                  <a:pt x="6539784" y="3992360"/>
                  <a:pt x="6522347" y="4001337"/>
                  <a:pt x="6509383" y="4019291"/>
                </a:cubicBezTo>
                <a:cubicBezTo>
                  <a:pt x="6496420" y="4037245"/>
                  <a:pt x="6489938" y="4059473"/>
                  <a:pt x="6489938" y="4085973"/>
                </a:cubicBezTo>
                <a:cubicBezTo>
                  <a:pt x="6489938" y="4117292"/>
                  <a:pt x="6497108" y="4141355"/>
                  <a:pt x="6511448" y="4158162"/>
                </a:cubicBezTo>
                <a:cubicBezTo>
                  <a:pt x="6525789" y="4174969"/>
                  <a:pt x="6542538" y="4183372"/>
                  <a:pt x="6561696" y="4183372"/>
                </a:cubicBezTo>
                <a:cubicBezTo>
                  <a:pt x="6570415" y="4183372"/>
                  <a:pt x="6578532" y="4181709"/>
                  <a:pt x="6586046" y="4178382"/>
                </a:cubicBezTo>
                <a:cubicBezTo>
                  <a:pt x="6593560" y="4175055"/>
                  <a:pt x="6600415" y="4170064"/>
                  <a:pt x="6606610" y="4163410"/>
                </a:cubicBezTo>
                <a:lnTo>
                  <a:pt x="6606610" y="4249280"/>
                </a:lnTo>
                <a:lnTo>
                  <a:pt x="6637585" y="4249280"/>
                </a:lnTo>
                <a:lnTo>
                  <a:pt x="6637585" y="4163410"/>
                </a:lnTo>
                <a:cubicBezTo>
                  <a:pt x="6647222" y="4172588"/>
                  <a:pt x="6655481" y="4178210"/>
                  <a:pt x="6662365" y="4180275"/>
                </a:cubicBezTo>
                <a:cubicBezTo>
                  <a:pt x="6669248" y="4182339"/>
                  <a:pt x="6676017" y="4183372"/>
                  <a:pt x="6682671" y="4183372"/>
                </a:cubicBezTo>
                <a:cubicBezTo>
                  <a:pt x="6702976" y="4183372"/>
                  <a:pt x="6719955" y="4174567"/>
                  <a:pt x="6733607" y="4156957"/>
                </a:cubicBezTo>
                <a:cubicBezTo>
                  <a:pt x="6747259" y="4139348"/>
                  <a:pt x="6754085" y="4116260"/>
                  <a:pt x="6754085" y="4087694"/>
                </a:cubicBezTo>
                <a:cubicBezTo>
                  <a:pt x="6754085" y="4060276"/>
                  <a:pt x="6747746" y="4037532"/>
                  <a:pt x="6735070" y="4019463"/>
                </a:cubicBezTo>
                <a:cubicBezTo>
                  <a:pt x="6722393" y="4001395"/>
                  <a:pt x="6705213" y="3992360"/>
                  <a:pt x="6683531" y="3992360"/>
                </a:cubicBezTo>
                <a:cubicBezTo>
                  <a:pt x="6674697" y="3992360"/>
                  <a:pt x="6666437" y="3994167"/>
                  <a:pt x="6658751" y="3997781"/>
                </a:cubicBezTo>
                <a:cubicBezTo>
                  <a:pt x="6651065" y="4001395"/>
                  <a:pt x="6644009" y="4006873"/>
                  <a:pt x="6637585" y="4014215"/>
                </a:cubicBezTo>
                <a:lnTo>
                  <a:pt x="6637585" y="3926969"/>
                </a:lnTo>
                <a:close/>
                <a:moveTo>
                  <a:pt x="3025211" y="3926969"/>
                </a:moveTo>
                <a:lnTo>
                  <a:pt x="3025211" y="4014215"/>
                </a:lnTo>
                <a:cubicBezTo>
                  <a:pt x="3019361" y="4006873"/>
                  <a:pt x="3012706" y="4001395"/>
                  <a:pt x="3005250" y="3997781"/>
                </a:cubicBezTo>
                <a:cubicBezTo>
                  <a:pt x="2997793" y="3994167"/>
                  <a:pt x="2989476" y="3992360"/>
                  <a:pt x="2980297" y="3992360"/>
                </a:cubicBezTo>
                <a:cubicBezTo>
                  <a:pt x="2958386" y="3992360"/>
                  <a:pt x="2940948" y="4001337"/>
                  <a:pt x="2927985" y="4019291"/>
                </a:cubicBezTo>
                <a:cubicBezTo>
                  <a:pt x="2915021" y="4037245"/>
                  <a:pt x="2908540" y="4059473"/>
                  <a:pt x="2908540" y="4085973"/>
                </a:cubicBezTo>
                <a:cubicBezTo>
                  <a:pt x="2908540" y="4117292"/>
                  <a:pt x="2915710" y="4141355"/>
                  <a:pt x="2930049" y="4158162"/>
                </a:cubicBezTo>
                <a:cubicBezTo>
                  <a:pt x="2944390" y="4174969"/>
                  <a:pt x="2961139" y="4183372"/>
                  <a:pt x="2980297" y="4183372"/>
                </a:cubicBezTo>
                <a:cubicBezTo>
                  <a:pt x="2989017" y="4183372"/>
                  <a:pt x="2997133" y="4181709"/>
                  <a:pt x="3004648" y="4178382"/>
                </a:cubicBezTo>
                <a:cubicBezTo>
                  <a:pt x="3012161" y="4175055"/>
                  <a:pt x="3019016" y="4170064"/>
                  <a:pt x="3025211" y="4163410"/>
                </a:cubicBezTo>
                <a:lnTo>
                  <a:pt x="3025211" y="4249280"/>
                </a:lnTo>
                <a:lnTo>
                  <a:pt x="3056186" y="4249280"/>
                </a:lnTo>
                <a:lnTo>
                  <a:pt x="3056186" y="4163410"/>
                </a:lnTo>
                <a:cubicBezTo>
                  <a:pt x="3065822" y="4172588"/>
                  <a:pt x="3074083" y="4178210"/>
                  <a:pt x="3080966" y="4180275"/>
                </a:cubicBezTo>
                <a:cubicBezTo>
                  <a:pt x="3087850" y="4182339"/>
                  <a:pt x="3094618" y="4183372"/>
                  <a:pt x="3101272" y="4183372"/>
                </a:cubicBezTo>
                <a:cubicBezTo>
                  <a:pt x="3121578" y="4183372"/>
                  <a:pt x="3138556" y="4174567"/>
                  <a:pt x="3152208" y="4156957"/>
                </a:cubicBezTo>
                <a:cubicBezTo>
                  <a:pt x="3165860" y="4139348"/>
                  <a:pt x="3172686" y="4116260"/>
                  <a:pt x="3172686" y="4087694"/>
                </a:cubicBezTo>
                <a:cubicBezTo>
                  <a:pt x="3172686" y="4060276"/>
                  <a:pt x="3166348" y="4037532"/>
                  <a:pt x="3153671" y="4019463"/>
                </a:cubicBezTo>
                <a:cubicBezTo>
                  <a:pt x="3140994" y="4001395"/>
                  <a:pt x="3123814" y="3992360"/>
                  <a:pt x="3102132" y="3992360"/>
                </a:cubicBezTo>
                <a:cubicBezTo>
                  <a:pt x="3093298" y="3992360"/>
                  <a:pt x="3085039" y="3994167"/>
                  <a:pt x="3077352" y="3997781"/>
                </a:cubicBezTo>
                <a:cubicBezTo>
                  <a:pt x="3069666" y="4001395"/>
                  <a:pt x="3062610" y="4006873"/>
                  <a:pt x="3056186" y="4014215"/>
                </a:cubicBezTo>
                <a:lnTo>
                  <a:pt x="3056186" y="3926969"/>
                </a:lnTo>
                <a:close/>
                <a:moveTo>
                  <a:pt x="9461640" y="3922667"/>
                </a:moveTo>
                <a:cubicBezTo>
                  <a:pt x="9439384" y="3922667"/>
                  <a:pt x="9418992" y="3927743"/>
                  <a:pt x="9400465" y="3937896"/>
                </a:cubicBezTo>
                <a:cubicBezTo>
                  <a:pt x="9381938" y="3948049"/>
                  <a:pt x="9367654" y="3962906"/>
                  <a:pt x="9357616" y="3982466"/>
                </a:cubicBezTo>
                <a:cubicBezTo>
                  <a:pt x="9347578" y="4002026"/>
                  <a:pt x="9342559" y="4024942"/>
                  <a:pt x="9342559" y="4051213"/>
                </a:cubicBezTo>
                <a:cubicBezTo>
                  <a:pt x="9342559" y="4075304"/>
                  <a:pt x="9347004" y="4097847"/>
                  <a:pt x="9355896" y="4118841"/>
                </a:cubicBezTo>
                <a:cubicBezTo>
                  <a:pt x="9364786" y="4139835"/>
                  <a:pt x="9377750" y="4155868"/>
                  <a:pt x="9394786" y="4166938"/>
                </a:cubicBezTo>
                <a:cubicBezTo>
                  <a:pt x="9411822" y="4178009"/>
                  <a:pt x="9433935" y="4183544"/>
                  <a:pt x="9461124" y="4183544"/>
                </a:cubicBezTo>
                <a:cubicBezTo>
                  <a:pt x="9487395" y="4183544"/>
                  <a:pt x="9509622" y="4176345"/>
                  <a:pt x="9527806" y="4161948"/>
                </a:cubicBezTo>
                <a:cubicBezTo>
                  <a:pt x="9545989" y="4147550"/>
                  <a:pt x="9558580" y="4126642"/>
                  <a:pt x="9565578" y="4099224"/>
                </a:cubicBezTo>
                <a:lnTo>
                  <a:pt x="9532194" y="4090792"/>
                </a:lnTo>
                <a:cubicBezTo>
                  <a:pt x="9527606" y="4112015"/>
                  <a:pt x="9518829" y="4128019"/>
                  <a:pt x="9505866" y="4138803"/>
                </a:cubicBezTo>
                <a:cubicBezTo>
                  <a:pt x="9492902" y="4149587"/>
                  <a:pt x="9477070" y="4154978"/>
                  <a:pt x="9458370" y="4154978"/>
                </a:cubicBezTo>
                <a:cubicBezTo>
                  <a:pt x="9442998" y="4154978"/>
                  <a:pt x="9428715" y="4151020"/>
                  <a:pt x="9415522" y="4143105"/>
                </a:cubicBezTo>
                <a:cubicBezTo>
                  <a:pt x="9402329" y="4135189"/>
                  <a:pt x="9392606" y="4123229"/>
                  <a:pt x="9386354" y="4107225"/>
                </a:cubicBezTo>
                <a:cubicBezTo>
                  <a:pt x="9380102" y="4091222"/>
                  <a:pt x="9376976" y="4072494"/>
                  <a:pt x="9376976" y="4051041"/>
                </a:cubicBezTo>
                <a:cubicBezTo>
                  <a:pt x="9376976" y="4034406"/>
                  <a:pt x="9379614" y="4018259"/>
                  <a:pt x="9384892" y="4002599"/>
                </a:cubicBezTo>
                <a:cubicBezTo>
                  <a:pt x="9390168" y="3986940"/>
                  <a:pt x="9399318" y="3974464"/>
                  <a:pt x="9412338" y="3965171"/>
                </a:cubicBezTo>
                <a:cubicBezTo>
                  <a:pt x="9425359" y="3955879"/>
                  <a:pt x="9441564" y="3951233"/>
                  <a:pt x="9460952" y="3951233"/>
                </a:cubicBezTo>
                <a:cubicBezTo>
                  <a:pt x="9477816" y="3951233"/>
                  <a:pt x="9491812" y="3955420"/>
                  <a:pt x="9502940" y="3963795"/>
                </a:cubicBezTo>
                <a:cubicBezTo>
                  <a:pt x="9514068" y="3972169"/>
                  <a:pt x="9522558" y="3985535"/>
                  <a:pt x="9528408" y="4003890"/>
                </a:cubicBezTo>
                <a:lnTo>
                  <a:pt x="9561276" y="3996146"/>
                </a:lnTo>
                <a:cubicBezTo>
                  <a:pt x="9554507" y="3972858"/>
                  <a:pt x="9542519" y="3954789"/>
                  <a:pt x="9525310" y="3941940"/>
                </a:cubicBezTo>
                <a:cubicBezTo>
                  <a:pt x="9508102" y="3929092"/>
                  <a:pt x="9486878" y="3922667"/>
                  <a:pt x="9461640" y="3922667"/>
                </a:cubicBezTo>
                <a:close/>
                <a:moveTo>
                  <a:pt x="8537715" y="3922667"/>
                </a:moveTo>
                <a:cubicBezTo>
                  <a:pt x="8515459" y="3922667"/>
                  <a:pt x="8495067" y="3927743"/>
                  <a:pt x="8476540" y="3937896"/>
                </a:cubicBezTo>
                <a:cubicBezTo>
                  <a:pt x="8458012" y="3948049"/>
                  <a:pt x="8443730" y="3962906"/>
                  <a:pt x="8433692" y="3982466"/>
                </a:cubicBezTo>
                <a:cubicBezTo>
                  <a:pt x="8423653" y="4002026"/>
                  <a:pt x="8418634" y="4024942"/>
                  <a:pt x="8418634" y="4051213"/>
                </a:cubicBezTo>
                <a:cubicBezTo>
                  <a:pt x="8418634" y="4075304"/>
                  <a:pt x="8423080" y="4097847"/>
                  <a:pt x="8431970" y="4118841"/>
                </a:cubicBezTo>
                <a:cubicBezTo>
                  <a:pt x="8440861" y="4139835"/>
                  <a:pt x="8453825" y="4155868"/>
                  <a:pt x="8470861" y="4166938"/>
                </a:cubicBezTo>
                <a:cubicBezTo>
                  <a:pt x="8487898" y="4178009"/>
                  <a:pt x="8510010" y="4183544"/>
                  <a:pt x="8537199" y="4183544"/>
                </a:cubicBezTo>
                <a:cubicBezTo>
                  <a:pt x="8563470" y="4183544"/>
                  <a:pt x="8585698" y="4176345"/>
                  <a:pt x="8603881" y="4161948"/>
                </a:cubicBezTo>
                <a:cubicBezTo>
                  <a:pt x="8622064" y="4147550"/>
                  <a:pt x="8634655" y="4126642"/>
                  <a:pt x="8641653" y="4099224"/>
                </a:cubicBezTo>
                <a:lnTo>
                  <a:pt x="8608269" y="4090792"/>
                </a:lnTo>
                <a:cubicBezTo>
                  <a:pt x="8603680" y="4112015"/>
                  <a:pt x="8594904" y="4128019"/>
                  <a:pt x="8581940" y="4138803"/>
                </a:cubicBezTo>
                <a:cubicBezTo>
                  <a:pt x="8568976" y="4149587"/>
                  <a:pt x="8553145" y="4154978"/>
                  <a:pt x="8534446" y="4154978"/>
                </a:cubicBezTo>
                <a:cubicBezTo>
                  <a:pt x="8519072" y="4154978"/>
                  <a:pt x="8504790" y="4151020"/>
                  <a:pt x="8491597" y="4143105"/>
                </a:cubicBezTo>
                <a:cubicBezTo>
                  <a:pt x="8478404" y="4135189"/>
                  <a:pt x="8468682" y="4123229"/>
                  <a:pt x="8462429" y="4107225"/>
                </a:cubicBezTo>
                <a:cubicBezTo>
                  <a:pt x="8456176" y="4091222"/>
                  <a:pt x="8453050" y="4072494"/>
                  <a:pt x="8453050" y="4051041"/>
                </a:cubicBezTo>
                <a:cubicBezTo>
                  <a:pt x="8453050" y="4034406"/>
                  <a:pt x="8455690" y="4018259"/>
                  <a:pt x="8460966" y="4002599"/>
                </a:cubicBezTo>
                <a:cubicBezTo>
                  <a:pt x="8466244" y="3986940"/>
                  <a:pt x="8475393" y="3974464"/>
                  <a:pt x="8488414" y="3965171"/>
                </a:cubicBezTo>
                <a:cubicBezTo>
                  <a:pt x="8501434" y="3955879"/>
                  <a:pt x="8517639" y="3951233"/>
                  <a:pt x="8537027" y="3951233"/>
                </a:cubicBezTo>
                <a:cubicBezTo>
                  <a:pt x="8553891" y="3951233"/>
                  <a:pt x="8567887" y="3955420"/>
                  <a:pt x="8579015" y="3963795"/>
                </a:cubicBezTo>
                <a:cubicBezTo>
                  <a:pt x="8590143" y="3972169"/>
                  <a:pt x="8598632" y="3985535"/>
                  <a:pt x="8604483" y="4003890"/>
                </a:cubicBezTo>
                <a:lnTo>
                  <a:pt x="8637351" y="3996146"/>
                </a:lnTo>
                <a:cubicBezTo>
                  <a:pt x="8630582" y="3972858"/>
                  <a:pt x="8618594" y="3954789"/>
                  <a:pt x="8601386" y="3941940"/>
                </a:cubicBezTo>
                <a:cubicBezTo>
                  <a:pt x="8584178" y="3929092"/>
                  <a:pt x="8562954" y="3922667"/>
                  <a:pt x="8537715" y="3922667"/>
                </a:cubicBezTo>
                <a:close/>
                <a:moveTo>
                  <a:pt x="8261267" y="3922667"/>
                </a:moveTo>
                <a:cubicBezTo>
                  <a:pt x="8235111" y="3922667"/>
                  <a:pt x="8213227" y="3929149"/>
                  <a:pt x="8195618" y="3942112"/>
                </a:cubicBezTo>
                <a:cubicBezTo>
                  <a:pt x="8178008" y="3955076"/>
                  <a:pt x="8166106" y="3973087"/>
                  <a:pt x="8159911" y="3996146"/>
                </a:cubicBezTo>
                <a:lnTo>
                  <a:pt x="8192606" y="4004750"/>
                </a:lnTo>
                <a:cubicBezTo>
                  <a:pt x="8202128" y="3969531"/>
                  <a:pt x="8225073" y="3951921"/>
                  <a:pt x="8261439" y="3951921"/>
                </a:cubicBezTo>
                <a:cubicBezTo>
                  <a:pt x="8285990" y="3951921"/>
                  <a:pt x="8305234" y="3959321"/>
                  <a:pt x="8319173" y="3974120"/>
                </a:cubicBezTo>
                <a:cubicBezTo>
                  <a:pt x="8333112" y="3988919"/>
                  <a:pt x="8340769" y="4008938"/>
                  <a:pt x="8342146" y="4034176"/>
                </a:cubicBezTo>
                <a:lnTo>
                  <a:pt x="8249738" y="4034176"/>
                </a:lnTo>
                <a:lnTo>
                  <a:pt x="8249738" y="4063947"/>
                </a:lnTo>
                <a:lnTo>
                  <a:pt x="8343523" y="4063947"/>
                </a:lnTo>
                <a:cubicBezTo>
                  <a:pt x="8342261" y="4092283"/>
                  <a:pt x="8334402" y="4114625"/>
                  <a:pt x="8319947" y="4130973"/>
                </a:cubicBezTo>
                <a:cubicBezTo>
                  <a:pt x="8305492" y="4147321"/>
                  <a:pt x="8286964" y="4155495"/>
                  <a:pt x="8264365" y="4155495"/>
                </a:cubicBezTo>
                <a:cubicBezTo>
                  <a:pt x="8224212" y="4155495"/>
                  <a:pt x="8199030" y="4134156"/>
                  <a:pt x="8188820" y="4091480"/>
                </a:cubicBezTo>
                <a:lnTo>
                  <a:pt x="8156641" y="4099912"/>
                </a:lnTo>
                <a:cubicBezTo>
                  <a:pt x="8171211" y="4155667"/>
                  <a:pt x="8206316" y="4183544"/>
                  <a:pt x="8261956" y="4183544"/>
                </a:cubicBezTo>
                <a:cubicBezTo>
                  <a:pt x="8301764" y="4183544"/>
                  <a:pt x="8331391" y="4170724"/>
                  <a:pt x="8350836" y="4145084"/>
                </a:cubicBezTo>
                <a:cubicBezTo>
                  <a:pt x="8370281" y="4119443"/>
                  <a:pt x="8379373" y="4087866"/>
                  <a:pt x="8378111" y="4050352"/>
                </a:cubicBezTo>
                <a:cubicBezTo>
                  <a:pt x="8378111" y="4027408"/>
                  <a:pt x="8373780" y="4006471"/>
                  <a:pt x="8365119" y="3987542"/>
                </a:cubicBezTo>
                <a:cubicBezTo>
                  <a:pt x="8356458" y="3968613"/>
                  <a:pt x="8343178" y="3953068"/>
                  <a:pt x="8325282" y="3940908"/>
                </a:cubicBezTo>
                <a:cubicBezTo>
                  <a:pt x="8307385" y="3928747"/>
                  <a:pt x="8286047" y="3922667"/>
                  <a:pt x="8261267" y="3922667"/>
                </a:cubicBezTo>
                <a:close/>
                <a:moveTo>
                  <a:pt x="7612795" y="3922667"/>
                </a:moveTo>
                <a:cubicBezTo>
                  <a:pt x="7626791" y="3946759"/>
                  <a:pt x="7636026" y="3963967"/>
                  <a:pt x="7640500" y="3974292"/>
                </a:cubicBezTo>
                <a:cubicBezTo>
                  <a:pt x="7647499" y="3990123"/>
                  <a:pt x="7652948" y="4006643"/>
                  <a:pt x="7656848" y="4023851"/>
                </a:cubicBezTo>
                <a:cubicBezTo>
                  <a:pt x="7661782" y="4045075"/>
                  <a:pt x="7664248" y="4066471"/>
                  <a:pt x="7664248" y="4088038"/>
                </a:cubicBezTo>
                <a:cubicBezTo>
                  <a:pt x="7664248" y="4143219"/>
                  <a:pt x="7647097" y="4198343"/>
                  <a:pt x="7612795" y="4253410"/>
                </a:cubicBezTo>
                <a:lnTo>
                  <a:pt x="7634994" y="4253410"/>
                </a:lnTo>
                <a:cubicBezTo>
                  <a:pt x="7651973" y="4231842"/>
                  <a:pt x="7666399" y="4206603"/>
                  <a:pt x="7678273" y="4177693"/>
                </a:cubicBezTo>
                <a:cubicBezTo>
                  <a:pt x="7690146" y="4148783"/>
                  <a:pt x="7696083" y="4118841"/>
                  <a:pt x="7696083" y="4087866"/>
                </a:cubicBezTo>
                <a:cubicBezTo>
                  <a:pt x="7696083" y="4060563"/>
                  <a:pt x="7691666" y="4034406"/>
                  <a:pt x="7682833" y="4009397"/>
                </a:cubicBezTo>
                <a:cubicBezTo>
                  <a:pt x="7672508" y="3980372"/>
                  <a:pt x="7656562" y="3951462"/>
                  <a:pt x="7634994" y="3922667"/>
                </a:cubicBezTo>
                <a:close/>
                <a:moveTo>
                  <a:pt x="10356451" y="3715340"/>
                </a:moveTo>
                <a:lnTo>
                  <a:pt x="10356451" y="3750617"/>
                </a:lnTo>
                <a:lnTo>
                  <a:pt x="10374003" y="3750617"/>
                </a:lnTo>
                <a:cubicBezTo>
                  <a:pt x="10373659" y="3761057"/>
                  <a:pt x="10371938" y="3769059"/>
                  <a:pt x="10368841" y="3774623"/>
                </a:cubicBezTo>
                <a:cubicBezTo>
                  <a:pt x="10365743" y="3780187"/>
                  <a:pt x="10360925" y="3784403"/>
                  <a:pt x="10354386" y="3787271"/>
                </a:cubicBezTo>
                <a:lnTo>
                  <a:pt x="10362990" y="3800521"/>
                </a:lnTo>
                <a:cubicBezTo>
                  <a:pt x="10372971" y="3796162"/>
                  <a:pt x="10380255" y="3789995"/>
                  <a:pt x="10384844" y="3782022"/>
                </a:cubicBezTo>
                <a:cubicBezTo>
                  <a:pt x="10389434" y="3774049"/>
                  <a:pt x="10391728" y="3763581"/>
                  <a:pt x="10391728" y="3750617"/>
                </a:cubicBezTo>
                <a:lnTo>
                  <a:pt x="10391728" y="3715340"/>
                </a:lnTo>
                <a:close/>
                <a:moveTo>
                  <a:pt x="7698976" y="3715340"/>
                </a:moveTo>
                <a:lnTo>
                  <a:pt x="7698976" y="3750617"/>
                </a:lnTo>
                <a:lnTo>
                  <a:pt x="7716528" y="3750617"/>
                </a:lnTo>
                <a:cubicBezTo>
                  <a:pt x="7716184" y="3761057"/>
                  <a:pt x="7714463" y="3769059"/>
                  <a:pt x="7711366" y="3774623"/>
                </a:cubicBezTo>
                <a:cubicBezTo>
                  <a:pt x="7708268" y="3780187"/>
                  <a:pt x="7703450" y="3784403"/>
                  <a:pt x="7696911" y="3787271"/>
                </a:cubicBezTo>
                <a:lnTo>
                  <a:pt x="7705515" y="3800521"/>
                </a:lnTo>
                <a:cubicBezTo>
                  <a:pt x="7715496" y="3796162"/>
                  <a:pt x="7722781" y="3789995"/>
                  <a:pt x="7727370" y="3782022"/>
                </a:cubicBezTo>
                <a:cubicBezTo>
                  <a:pt x="7731958" y="3774049"/>
                  <a:pt x="7734253" y="3763581"/>
                  <a:pt x="7734253" y="3750617"/>
                </a:cubicBezTo>
                <a:lnTo>
                  <a:pt x="7734253" y="3715340"/>
                </a:lnTo>
                <a:close/>
                <a:moveTo>
                  <a:pt x="7531535" y="3670254"/>
                </a:moveTo>
                <a:lnTo>
                  <a:pt x="7569049" y="3670254"/>
                </a:lnTo>
                <a:cubicBezTo>
                  <a:pt x="7582471" y="3670254"/>
                  <a:pt x="7592223" y="3670914"/>
                  <a:pt x="7598303" y="3672233"/>
                </a:cubicBezTo>
                <a:cubicBezTo>
                  <a:pt x="7604383" y="3673553"/>
                  <a:pt x="7609316" y="3676708"/>
                  <a:pt x="7613102" y="3681698"/>
                </a:cubicBezTo>
                <a:cubicBezTo>
                  <a:pt x="7616888" y="3686688"/>
                  <a:pt x="7618781" y="3692109"/>
                  <a:pt x="7618781" y="3697960"/>
                </a:cubicBezTo>
                <a:cubicBezTo>
                  <a:pt x="7618437" y="3707941"/>
                  <a:pt x="7614995" y="3714967"/>
                  <a:pt x="7608456" y="3719040"/>
                </a:cubicBezTo>
                <a:cubicBezTo>
                  <a:pt x="7601917" y="3723113"/>
                  <a:pt x="7589871" y="3725149"/>
                  <a:pt x="7572319" y="3725149"/>
                </a:cubicBezTo>
                <a:lnTo>
                  <a:pt x="7531535" y="3725149"/>
                </a:lnTo>
                <a:close/>
                <a:moveTo>
                  <a:pt x="5950385" y="3670254"/>
                </a:moveTo>
                <a:lnTo>
                  <a:pt x="5987899" y="3670254"/>
                </a:lnTo>
                <a:cubicBezTo>
                  <a:pt x="6001322" y="3670254"/>
                  <a:pt x="6011073" y="3670914"/>
                  <a:pt x="6017153" y="3672233"/>
                </a:cubicBezTo>
                <a:cubicBezTo>
                  <a:pt x="6023233" y="3673553"/>
                  <a:pt x="6028167" y="3676708"/>
                  <a:pt x="6031952" y="3681698"/>
                </a:cubicBezTo>
                <a:cubicBezTo>
                  <a:pt x="6035738" y="3686688"/>
                  <a:pt x="6037631" y="3692109"/>
                  <a:pt x="6037631" y="3697960"/>
                </a:cubicBezTo>
                <a:cubicBezTo>
                  <a:pt x="6037287" y="3707941"/>
                  <a:pt x="6033845" y="3714967"/>
                  <a:pt x="6027306" y="3719040"/>
                </a:cubicBezTo>
                <a:cubicBezTo>
                  <a:pt x="6020767" y="3723113"/>
                  <a:pt x="6008721" y="3725149"/>
                  <a:pt x="5991169" y="3725149"/>
                </a:cubicBezTo>
                <a:lnTo>
                  <a:pt x="5950385" y="3725149"/>
                </a:lnTo>
                <a:close/>
                <a:moveTo>
                  <a:pt x="9932352" y="3664920"/>
                </a:moveTo>
                <a:lnTo>
                  <a:pt x="9969005" y="3664920"/>
                </a:lnTo>
                <a:cubicBezTo>
                  <a:pt x="9990228" y="3664920"/>
                  <a:pt x="10003938" y="3668017"/>
                  <a:pt x="10010133" y="3674212"/>
                </a:cubicBezTo>
                <a:cubicBezTo>
                  <a:pt x="10016328" y="3680407"/>
                  <a:pt x="10019425" y="3687463"/>
                  <a:pt x="10019425" y="3695379"/>
                </a:cubicBezTo>
                <a:cubicBezTo>
                  <a:pt x="10019425" y="3705589"/>
                  <a:pt x="10015237" y="3713103"/>
                  <a:pt x="10006863" y="3717921"/>
                </a:cubicBezTo>
                <a:cubicBezTo>
                  <a:pt x="9998488" y="3722740"/>
                  <a:pt x="9984493" y="3725149"/>
                  <a:pt x="9964875" y="3725149"/>
                </a:cubicBezTo>
                <a:lnTo>
                  <a:pt x="9932352" y="3725149"/>
                </a:lnTo>
                <a:close/>
                <a:moveTo>
                  <a:pt x="9550146" y="3664920"/>
                </a:moveTo>
                <a:lnTo>
                  <a:pt x="9586800" y="3664920"/>
                </a:lnTo>
                <a:cubicBezTo>
                  <a:pt x="9608024" y="3664920"/>
                  <a:pt x="9621733" y="3668017"/>
                  <a:pt x="9627928" y="3674212"/>
                </a:cubicBezTo>
                <a:cubicBezTo>
                  <a:pt x="9634123" y="3680407"/>
                  <a:pt x="9637220" y="3687463"/>
                  <a:pt x="9637220" y="3695379"/>
                </a:cubicBezTo>
                <a:cubicBezTo>
                  <a:pt x="9637220" y="3705589"/>
                  <a:pt x="9633033" y="3713103"/>
                  <a:pt x="9624658" y="3717921"/>
                </a:cubicBezTo>
                <a:cubicBezTo>
                  <a:pt x="9616284" y="3722740"/>
                  <a:pt x="9602287" y="3725149"/>
                  <a:pt x="9582670" y="3725149"/>
                </a:cubicBezTo>
                <a:lnTo>
                  <a:pt x="9550146" y="3725149"/>
                </a:lnTo>
                <a:close/>
                <a:moveTo>
                  <a:pt x="4579301" y="3664920"/>
                </a:moveTo>
                <a:lnTo>
                  <a:pt x="4615955" y="3664920"/>
                </a:lnTo>
                <a:cubicBezTo>
                  <a:pt x="4637179" y="3664920"/>
                  <a:pt x="4650888" y="3668017"/>
                  <a:pt x="4657082" y="3674212"/>
                </a:cubicBezTo>
                <a:cubicBezTo>
                  <a:pt x="4663277" y="3680407"/>
                  <a:pt x="4666375" y="3687463"/>
                  <a:pt x="4666375" y="3695379"/>
                </a:cubicBezTo>
                <a:cubicBezTo>
                  <a:pt x="4666375" y="3705589"/>
                  <a:pt x="4662188" y="3713103"/>
                  <a:pt x="4653813" y="3717921"/>
                </a:cubicBezTo>
                <a:cubicBezTo>
                  <a:pt x="4645438" y="3722740"/>
                  <a:pt x="4631442" y="3725149"/>
                  <a:pt x="4611825" y="3725149"/>
                </a:cubicBezTo>
                <a:lnTo>
                  <a:pt x="4579301" y="3725149"/>
                </a:lnTo>
                <a:close/>
                <a:moveTo>
                  <a:pt x="3171858" y="3646851"/>
                </a:moveTo>
                <a:lnTo>
                  <a:pt x="3171858" y="3671803"/>
                </a:lnTo>
                <a:lnTo>
                  <a:pt x="3524284" y="3671803"/>
                </a:lnTo>
                <a:lnTo>
                  <a:pt x="3524284" y="3646851"/>
                </a:lnTo>
                <a:close/>
                <a:moveTo>
                  <a:pt x="7531535" y="3593506"/>
                </a:moveTo>
                <a:lnTo>
                  <a:pt x="7565607" y="3593506"/>
                </a:lnTo>
                <a:cubicBezTo>
                  <a:pt x="7582127" y="3593506"/>
                  <a:pt x="7593800" y="3595399"/>
                  <a:pt x="7600626" y="3599185"/>
                </a:cubicBezTo>
                <a:cubicBezTo>
                  <a:pt x="7607452" y="3602970"/>
                  <a:pt x="7610865" y="3609682"/>
                  <a:pt x="7610865" y="3619318"/>
                </a:cubicBezTo>
                <a:cubicBezTo>
                  <a:pt x="7610865" y="3625169"/>
                  <a:pt x="7608915" y="3630188"/>
                  <a:pt x="7605014" y="3634375"/>
                </a:cubicBezTo>
                <a:cubicBezTo>
                  <a:pt x="7601113" y="3638563"/>
                  <a:pt x="7596697" y="3641345"/>
                  <a:pt x="7591764" y="3642721"/>
                </a:cubicBezTo>
                <a:cubicBezTo>
                  <a:pt x="7586830" y="3644098"/>
                  <a:pt x="7577768" y="3644786"/>
                  <a:pt x="7564575" y="3644786"/>
                </a:cubicBezTo>
                <a:lnTo>
                  <a:pt x="7531535" y="3644786"/>
                </a:lnTo>
                <a:close/>
                <a:moveTo>
                  <a:pt x="5950385" y="3593506"/>
                </a:moveTo>
                <a:lnTo>
                  <a:pt x="5984458" y="3593506"/>
                </a:lnTo>
                <a:cubicBezTo>
                  <a:pt x="6000978" y="3593506"/>
                  <a:pt x="6012651" y="3595399"/>
                  <a:pt x="6019476" y="3599185"/>
                </a:cubicBezTo>
                <a:cubicBezTo>
                  <a:pt x="6026302" y="3602970"/>
                  <a:pt x="6029715" y="3609682"/>
                  <a:pt x="6029715" y="3619318"/>
                </a:cubicBezTo>
                <a:cubicBezTo>
                  <a:pt x="6029715" y="3625169"/>
                  <a:pt x="6027765" y="3630188"/>
                  <a:pt x="6023864" y="3634375"/>
                </a:cubicBezTo>
                <a:cubicBezTo>
                  <a:pt x="6019964" y="3638563"/>
                  <a:pt x="6015547" y="3641345"/>
                  <a:pt x="6010614" y="3642721"/>
                </a:cubicBezTo>
                <a:cubicBezTo>
                  <a:pt x="6005681" y="3644098"/>
                  <a:pt x="5996618" y="3644786"/>
                  <a:pt x="5983425" y="3644786"/>
                </a:cubicBezTo>
                <a:lnTo>
                  <a:pt x="5950385" y="3644786"/>
                </a:lnTo>
                <a:close/>
                <a:moveTo>
                  <a:pt x="9193806" y="3589376"/>
                </a:moveTo>
                <a:cubicBezTo>
                  <a:pt x="9209063" y="3589376"/>
                  <a:pt x="9221826" y="3595198"/>
                  <a:pt x="9232094" y="3606842"/>
                </a:cubicBezTo>
                <a:cubicBezTo>
                  <a:pt x="9242361" y="3618486"/>
                  <a:pt x="9247495" y="3635609"/>
                  <a:pt x="9247495" y="3658209"/>
                </a:cubicBezTo>
                <a:cubicBezTo>
                  <a:pt x="9247495" y="3682186"/>
                  <a:pt x="9242390" y="3700025"/>
                  <a:pt x="9232180" y="3711726"/>
                </a:cubicBezTo>
                <a:cubicBezTo>
                  <a:pt x="9221970" y="3723428"/>
                  <a:pt x="9209178" y="3729279"/>
                  <a:pt x="9193806" y="3729279"/>
                </a:cubicBezTo>
                <a:cubicBezTo>
                  <a:pt x="9178318" y="3729279"/>
                  <a:pt x="9165470" y="3723457"/>
                  <a:pt x="9155259" y="3711812"/>
                </a:cubicBezTo>
                <a:cubicBezTo>
                  <a:pt x="9145048" y="3700168"/>
                  <a:pt x="9139944" y="3682644"/>
                  <a:pt x="9139944" y="3659241"/>
                </a:cubicBezTo>
                <a:cubicBezTo>
                  <a:pt x="9139944" y="3635838"/>
                  <a:pt x="9145048" y="3618343"/>
                  <a:pt x="9155259" y="3606756"/>
                </a:cubicBezTo>
                <a:cubicBezTo>
                  <a:pt x="9165470" y="3595169"/>
                  <a:pt x="9178318" y="3589376"/>
                  <a:pt x="9193806" y="3589376"/>
                </a:cubicBezTo>
                <a:close/>
                <a:moveTo>
                  <a:pt x="7374531" y="3589376"/>
                </a:moveTo>
                <a:cubicBezTo>
                  <a:pt x="7389788" y="3589376"/>
                  <a:pt x="7402551" y="3595198"/>
                  <a:pt x="7412819" y="3606842"/>
                </a:cubicBezTo>
                <a:cubicBezTo>
                  <a:pt x="7423086" y="3618486"/>
                  <a:pt x="7428220" y="3635609"/>
                  <a:pt x="7428220" y="3658209"/>
                </a:cubicBezTo>
                <a:cubicBezTo>
                  <a:pt x="7428220" y="3682186"/>
                  <a:pt x="7423115" y="3700025"/>
                  <a:pt x="7412905" y="3711726"/>
                </a:cubicBezTo>
                <a:cubicBezTo>
                  <a:pt x="7402695" y="3723428"/>
                  <a:pt x="7389903" y="3729279"/>
                  <a:pt x="7374531" y="3729279"/>
                </a:cubicBezTo>
                <a:cubicBezTo>
                  <a:pt x="7359043" y="3729279"/>
                  <a:pt x="7346194" y="3723457"/>
                  <a:pt x="7335984" y="3711812"/>
                </a:cubicBezTo>
                <a:cubicBezTo>
                  <a:pt x="7325774" y="3700168"/>
                  <a:pt x="7320669" y="3682644"/>
                  <a:pt x="7320669" y="3659241"/>
                </a:cubicBezTo>
                <a:cubicBezTo>
                  <a:pt x="7320669" y="3635838"/>
                  <a:pt x="7325774" y="3618343"/>
                  <a:pt x="7335984" y="3606756"/>
                </a:cubicBezTo>
                <a:cubicBezTo>
                  <a:pt x="7346194" y="3595169"/>
                  <a:pt x="7359043" y="3589376"/>
                  <a:pt x="7374531" y="3589376"/>
                </a:cubicBezTo>
                <a:close/>
                <a:moveTo>
                  <a:pt x="10233235" y="3589204"/>
                </a:moveTo>
                <a:cubicBezTo>
                  <a:pt x="10248951" y="3589204"/>
                  <a:pt x="10261744" y="3595169"/>
                  <a:pt x="10271609" y="3607100"/>
                </a:cubicBezTo>
                <a:cubicBezTo>
                  <a:pt x="10278033" y="3614787"/>
                  <a:pt x="10281934" y="3626316"/>
                  <a:pt x="10283311" y="3641689"/>
                </a:cubicBezTo>
                <a:lnTo>
                  <a:pt x="10181266" y="3641689"/>
                </a:lnTo>
                <a:cubicBezTo>
                  <a:pt x="10182299" y="3625743"/>
                  <a:pt x="10187662" y="3613008"/>
                  <a:pt x="10197356" y="3603487"/>
                </a:cubicBezTo>
                <a:cubicBezTo>
                  <a:pt x="10207049" y="3593965"/>
                  <a:pt x="10219009" y="3589204"/>
                  <a:pt x="10233235" y="3589204"/>
                </a:cubicBezTo>
                <a:close/>
                <a:moveTo>
                  <a:pt x="6366085" y="3589204"/>
                </a:moveTo>
                <a:cubicBezTo>
                  <a:pt x="6381802" y="3589204"/>
                  <a:pt x="6394593" y="3595169"/>
                  <a:pt x="6404460" y="3607100"/>
                </a:cubicBezTo>
                <a:cubicBezTo>
                  <a:pt x="6410884" y="3614787"/>
                  <a:pt x="6414785" y="3626316"/>
                  <a:pt x="6416161" y="3641689"/>
                </a:cubicBezTo>
                <a:lnTo>
                  <a:pt x="6314116" y="3641689"/>
                </a:lnTo>
                <a:cubicBezTo>
                  <a:pt x="6315149" y="3625743"/>
                  <a:pt x="6320512" y="3613008"/>
                  <a:pt x="6330206" y="3603487"/>
                </a:cubicBezTo>
                <a:cubicBezTo>
                  <a:pt x="6339900" y="3593965"/>
                  <a:pt x="6351859" y="3589204"/>
                  <a:pt x="6366085" y="3589204"/>
                </a:cubicBezTo>
                <a:close/>
                <a:moveTo>
                  <a:pt x="4880185" y="3589204"/>
                </a:moveTo>
                <a:cubicBezTo>
                  <a:pt x="4895902" y="3589204"/>
                  <a:pt x="4908693" y="3595169"/>
                  <a:pt x="4918559" y="3607100"/>
                </a:cubicBezTo>
                <a:cubicBezTo>
                  <a:pt x="4924985" y="3614787"/>
                  <a:pt x="4928884" y="3626316"/>
                  <a:pt x="4930261" y="3641689"/>
                </a:cubicBezTo>
                <a:lnTo>
                  <a:pt x="4828216" y="3641689"/>
                </a:lnTo>
                <a:cubicBezTo>
                  <a:pt x="4829249" y="3625743"/>
                  <a:pt x="4834612" y="3613008"/>
                  <a:pt x="4844306" y="3603487"/>
                </a:cubicBezTo>
                <a:cubicBezTo>
                  <a:pt x="4854000" y="3593965"/>
                  <a:pt x="4865959" y="3589204"/>
                  <a:pt x="4880185" y="3589204"/>
                </a:cubicBezTo>
                <a:close/>
                <a:moveTo>
                  <a:pt x="2241762" y="3589204"/>
                </a:moveTo>
                <a:cubicBezTo>
                  <a:pt x="2257479" y="3589204"/>
                  <a:pt x="2270270" y="3595169"/>
                  <a:pt x="2280136" y="3607100"/>
                </a:cubicBezTo>
                <a:cubicBezTo>
                  <a:pt x="2286561" y="3614787"/>
                  <a:pt x="2290461" y="3626316"/>
                  <a:pt x="2291838" y="3641689"/>
                </a:cubicBezTo>
                <a:lnTo>
                  <a:pt x="2189793" y="3641689"/>
                </a:lnTo>
                <a:cubicBezTo>
                  <a:pt x="2190826" y="3625743"/>
                  <a:pt x="2196188" y="3613008"/>
                  <a:pt x="2205883" y="3603487"/>
                </a:cubicBezTo>
                <a:cubicBezTo>
                  <a:pt x="2215577" y="3593965"/>
                  <a:pt x="2227537" y="3589204"/>
                  <a:pt x="2241762" y="3589204"/>
                </a:cubicBezTo>
                <a:close/>
                <a:moveTo>
                  <a:pt x="3882987" y="3587999"/>
                </a:moveTo>
                <a:cubicBezTo>
                  <a:pt x="3896295" y="3587999"/>
                  <a:pt x="3907739" y="3593793"/>
                  <a:pt x="3917317" y="3605380"/>
                </a:cubicBezTo>
                <a:cubicBezTo>
                  <a:pt x="3926897" y="3616966"/>
                  <a:pt x="3931687" y="3634404"/>
                  <a:pt x="3931687" y="3657693"/>
                </a:cubicBezTo>
                <a:cubicBezTo>
                  <a:pt x="3931687" y="3682128"/>
                  <a:pt x="3926782" y="3700168"/>
                  <a:pt x="3916974" y="3711812"/>
                </a:cubicBezTo>
                <a:cubicBezTo>
                  <a:pt x="3907165" y="3723457"/>
                  <a:pt x="3895377" y="3729279"/>
                  <a:pt x="3881610" y="3729279"/>
                </a:cubicBezTo>
                <a:cubicBezTo>
                  <a:pt x="3868074" y="3729279"/>
                  <a:pt x="3856544" y="3723658"/>
                  <a:pt x="3847021" y="3712415"/>
                </a:cubicBezTo>
                <a:cubicBezTo>
                  <a:pt x="3837499" y="3701172"/>
                  <a:pt x="3832739" y="3683792"/>
                  <a:pt x="3832739" y="3660274"/>
                </a:cubicBezTo>
                <a:cubicBezTo>
                  <a:pt x="3832739" y="3636756"/>
                  <a:pt x="3837815" y="3618831"/>
                  <a:pt x="3847967" y="3606498"/>
                </a:cubicBezTo>
                <a:cubicBezTo>
                  <a:pt x="3858121" y="3594165"/>
                  <a:pt x="3869794" y="3587999"/>
                  <a:pt x="3882987" y="3587999"/>
                </a:cubicBezTo>
                <a:close/>
                <a:moveTo>
                  <a:pt x="2435187" y="3587999"/>
                </a:moveTo>
                <a:cubicBezTo>
                  <a:pt x="2448495" y="3587999"/>
                  <a:pt x="2459938" y="3593793"/>
                  <a:pt x="2469518" y="3605380"/>
                </a:cubicBezTo>
                <a:cubicBezTo>
                  <a:pt x="2479097" y="3616966"/>
                  <a:pt x="2483886" y="3634404"/>
                  <a:pt x="2483886" y="3657693"/>
                </a:cubicBezTo>
                <a:cubicBezTo>
                  <a:pt x="2483886" y="3682128"/>
                  <a:pt x="2478982" y="3700168"/>
                  <a:pt x="2469174" y="3711812"/>
                </a:cubicBezTo>
                <a:cubicBezTo>
                  <a:pt x="2459365" y="3723457"/>
                  <a:pt x="2447577" y="3729279"/>
                  <a:pt x="2433811" y="3729279"/>
                </a:cubicBezTo>
                <a:cubicBezTo>
                  <a:pt x="2420274" y="3729279"/>
                  <a:pt x="2408744" y="3723658"/>
                  <a:pt x="2399222" y="3712415"/>
                </a:cubicBezTo>
                <a:cubicBezTo>
                  <a:pt x="2389700" y="3701172"/>
                  <a:pt x="2384939" y="3683792"/>
                  <a:pt x="2384939" y="3660274"/>
                </a:cubicBezTo>
                <a:cubicBezTo>
                  <a:pt x="2384939" y="3636756"/>
                  <a:pt x="2390016" y="3618831"/>
                  <a:pt x="2400169" y="3606498"/>
                </a:cubicBezTo>
                <a:cubicBezTo>
                  <a:pt x="2410322" y="3594165"/>
                  <a:pt x="2421994" y="3587999"/>
                  <a:pt x="2435187" y="3587999"/>
                </a:cubicBezTo>
                <a:close/>
                <a:moveTo>
                  <a:pt x="10074664" y="3567866"/>
                </a:moveTo>
                <a:lnTo>
                  <a:pt x="10074664" y="3750617"/>
                </a:lnTo>
                <a:lnTo>
                  <a:pt x="10105639" y="3750617"/>
                </a:lnTo>
                <a:lnTo>
                  <a:pt x="10105639" y="3567866"/>
                </a:lnTo>
                <a:close/>
                <a:moveTo>
                  <a:pt x="9901377" y="3567866"/>
                </a:moveTo>
                <a:lnTo>
                  <a:pt x="9901377" y="3750617"/>
                </a:lnTo>
                <a:lnTo>
                  <a:pt x="9978814" y="3750617"/>
                </a:lnTo>
                <a:cubicBezTo>
                  <a:pt x="10004167" y="3750617"/>
                  <a:pt x="10022609" y="3745196"/>
                  <a:pt x="10034138" y="3734355"/>
                </a:cubicBezTo>
                <a:cubicBezTo>
                  <a:pt x="10045668" y="3723514"/>
                  <a:pt x="10051433" y="3710465"/>
                  <a:pt x="10051433" y="3695206"/>
                </a:cubicBezTo>
                <a:cubicBezTo>
                  <a:pt x="10051433" y="3677769"/>
                  <a:pt x="10044520" y="3664088"/>
                  <a:pt x="10030697" y="3654165"/>
                </a:cubicBezTo>
                <a:cubicBezTo>
                  <a:pt x="10016872" y="3644241"/>
                  <a:pt x="9997169" y="3639280"/>
                  <a:pt x="9971586" y="3639280"/>
                </a:cubicBezTo>
                <a:lnTo>
                  <a:pt x="9932352" y="3639280"/>
                </a:lnTo>
                <a:lnTo>
                  <a:pt x="9932352" y="3567866"/>
                </a:lnTo>
                <a:close/>
                <a:moveTo>
                  <a:pt x="9710360" y="3567866"/>
                </a:moveTo>
                <a:lnTo>
                  <a:pt x="9710360" y="3750617"/>
                </a:lnTo>
                <a:lnTo>
                  <a:pt x="9741335" y="3750617"/>
                </a:lnTo>
                <a:lnTo>
                  <a:pt x="9741335" y="3669566"/>
                </a:lnTo>
                <a:lnTo>
                  <a:pt x="9827204" y="3669566"/>
                </a:lnTo>
                <a:lnTo>
                  <a:pt x="9827204" y="3750617"/>
                </a:lnTo>
                <a:lnTo>
                  <a:pt x="9858179" y="3750617"/>
                </a:lnTo>
                <a:lnTo>
                  <a:pt x="9858179" y="3567866"/>
                </a:lnTo>
                <a:lnTo>
                  <a:pt x="9827204" y="3567866"/>
                </a:lnTo>
                <a:lnTo>
                  <a:pt x="9827204" y="3643926"/>
                </a:lnTo>
                <a:lnTo>
                  <a:pt x="9741335" y="3643926"/>
                </a:lnTo>
                <a:lnTo>
                  <a:pt x="9741335" y="3567866"/>
                </a:lnTo>
                <a:close/>
                <a:moveTo>
                  <a:pt x="9519172" y="3567866"/>
                </a:moveTo>
                <a:lnTo>
                  <a:pt x="9519172" y="3750617"/>
                </a:lnTo>
                <a:lnTo>
                  <a:pt x="9596609" y="3750617"/>
                </a:lnTo>
                <a:cubicBezTo>
                  <a:pt x="9621962" y="3750617"/>
                  <a:pt x="9640404" y="3745196"/>
                  <a:pt x="9651933" y="3734355"/>
                </a:cubicBezTo>
                <a:cubicBezTo>
                  <a:pt x="9663463" y="3723514"/>
                  <a:pt x="9669227" y="3710465"/>
                  <a:pt x="9669227" y="3695206"/>
                </a:cubicBezTo>
                <a:cubicBezTo>
                  <a:pt x="9669227" y="3677769"/>
                  <a:pt x="9662316" y="3664088"/>
                  <a:pt x="9648492" y="3654165"/>
                </a:cubicBezTo>
                <a:cubicBezTo>
                  <a:pt x="9634667" y="3644241"/>
                  <a:pt x="9614964" y="3639280"/>
                  <a:pt x="9589381" y="3639280"/>
                </a:cubicBezTo>
                <a:lnTo>
                  <a:pt x="9550146" y="3639280"/>
                </a:lnTo>
                <a:lnTo>
                  <a:pt x="9550146" y="3567866"/>
                </a:lnTo>
                <a:close/>
                <a:moveTo>
                  <a:pt x="9325281" y="3567866"/>
                </a:moveTo>
                <a:lnTo>
                  <a:pt x="9325281" y="3688323"/>
                </a:lnTo>
                <a:cubicBezTo>
                  <a:pt x="9325281" y="3704155"/>
                  <a:pt x="9324822" y="3713505"/>
                  <a:pt x="9323904" y="3716373"/>
                </a:cubicBezTo>
                <a:cubicBezTo>
                  <a:pt x="9322987" y="3719241"/>
                  <a:pt x="9321151" y="3721334"/>
                  <a:pt x="9318398" y="3722654"/>
                </a:cubicBezTo>
                <a:cubicBezTo>
                  <a:pt x="9315644" y="3723973"/>
                  <a:pt x="9311055" y="3724633"/>
                  <a:pt x="9304631" y="3724633"/>
                </a:cubicBezTo>
                <a:lnTo>
                  <a:pt x="9291036" y="3724633"/>
                </a:lnTo>
                <a:lnTo>
                  <a:pt x="9291036" y="3750445"/>
                </a:lnTo>
                <a:cubicBezTo>
                  <a:pt x="9300444" y="3751363"/>
                  <a:pt x="9308761" y="3751822"/>
                  <a:pt x="9315988" y="3751822"/>
                </a:cubicBezTo>
                <a:cubicBezTo>
                  <a:pt x="9327690" y="3751822"/>
                  <a:pt x="9336638" y="3749298"/>
                  <a:pt x="9342834" y="3744250"/>
                </a:cubicBezTo>
                <a:cubicBezTo>
                  <a:pt x="9349028" y="3739202"/>
                  <a:pt x="9352814" y="3733294"/>
                  <a:pt x="9354191" y="3726525"/>
                </a:cubicBezTo>
                <a:cubicBezTo>
                  <a:pt x="9355568" y="3719757"/>
                  <a:pt x="9356256" y="3705761"/>
                  <a:pt x="9356256" y="3684537"/>
                </a:cubicBezTo>
                <a:lnTo>
                  <a:pt x="9356256" y="3593506"/>
                </a:lnTo>
                <a:lnTo>
                  <a:pt x="9438340" y="3593506"/>
                </a:lnTo>
                <a:lnTo>
                  <a:pt x="9438340" y="3750617"/>
                </a:lnTo>
                <a:lnTo>
                  <a:pt x="9469142" y="3750617"/>
                </a:lnTo>
                <a:lnTo>
                  <a:pt x="9469142" y="3567866"/>
                </a:lnTo>
                <a:close/>
                <a:moveTo>
                  <a:pt x="8995985" y="3567866"/>
                </a:moveTo>
                <a:lnTo>
                  <a:pt x="8995985" y="3750617"/>
                </a:lnTo>
                <a:lnTo>
                  <a:pt x="9026960" y="3750617"/>
                </a:lnTo>
                <a:lnTo>
                  <a:pt x="9026960" y="3593506"/>
                </a:lnTo>
                <a:lnTo>
                  <a:pt x="9101128" y="3593506"/>
                </a:lnTo>
                <a:lnTo>
                  <a:pt x="9101128" y="3567866"/>
                </a:lnTo>
                <a:close/>
                <a:moveTo>
                  <a:pt x="8816336" y="3567866"/>
                </a:moveTo>
                <a:lnTo>
                  <a:pt x="8885684" y="3750961"/>
                </a:lnTo>
                <a:cubicBezTo>
                  <a:pt x="8884423" y="3754288"/>
                  <a:pt x="8883505" y="3756812"/>
                  <a:pt x="8882932" y="3758533"/>
                </a:cubicBezTo>
                <a:cubicBezTo>
                  <a:pt x="8878572" y="3770808"/>
                  <a:pt x="8875417" y="3778494"/>
                  <a:pt x="8873467" y="3781592"/>
                </a:cubicBezTo>
                <a:cubicBezTo>
                  <a:pt x="8870828" y="3785722"/>
                  <a:pt x="8867444" y="3788934"/>
                  <a:pt x="8863314" y="3791228"/>
                </a:cubicBezTo>
                <a:cubicBezTo>
                  <a:pt x="8859184" y="3793523"/>
                  <a:pt x="8853678" y="3794670"/>
                  <a:pt x="8846794" y="3794670"/>
                </a:cubicBezTo>
                <a:cubicBezTo>
                  <a:pt x="8841746" y="3794670"/>
                  <a:pt x="8835838" y="3793752"/>
                  <a:pt x="8829070" y="3791917"/>
                </a:cubicBezTo>
                <a:lnTo>
                  <a:pt x="8832511" y="3820999"/>
                </a:lnTo>
                <a:cubicBezTo>
                  <a:pt x="8839854" y="3823523"/>
                  <a:pt x="8846508" y="3824785"/>
                  <a:pt x="8852472" y="3824785"/>
                </a:cubicBezTo>
                <a:cubicBezTo>
                  <a:pt x="8862339" y="3824785"/>
                  <a:pt x="8870828" y="3822404"/>
                  <a:pt x="8877941" y="3817643"/>
                </a:cubicBezTo>
                <a:cubicBezTo>
                  <a:pt x="8885054" y="3812882"/>
                  <a:pt x="8891364" y="3805397"/>
                  <a:pt x="8896870" y="3795186"/>
                </a:cubicBezTo>
                <a:cubicBezTo>
                  <a:pt x="8901000" y="3787615"/>
                  <a:pt x="8906793" y="3773791"/>
                  <a:pt x="8914250" y="3753714"/>
                </a:cubicBezTo>
                <a:lnTo>
                  <a:pt x="8983772" y="3567866"/>
                </a:lnTo>
                <a:lnTo>
                  <a:pt x="8952797" y="3567866"/>
                </a:lnTo>
                <a:lnTo>
                  <a:pt x="8913734" y="3674384"/>
                </a:lnTo>
                <a:cubicBezTo>
                  <a:pt x="8908801" y="3687922"/>
                  <a:pt x="8904556" y="3701803"/>
                  <a:pt x="8901000" y="3716028"/>
                </a:cubicBezTo>
                <a:cubicBezTo>
                  <a:pt x="8897100" y="3701229"/>
                  <a:pt x="8892682" y="3687119"/>
                  <a:pt x="8887750" y="3673696"/>
                </a:cubicBezTo>
                <a:lnTo>
                  <a:pt x="8849720" y="3567866"/>
                </a:lnTo>
                <a:close/>
                <a:moveTo>
                  <a:pt x="7500560" y="3567866"/>
                </a:moveTo>
                <a:lnTo>
                  <a:pt x="7500560" y="3750617"/>
                </a:lnTo>
                <a:lnTo>
                  <a:pt x="7582988" y="3750617"/>
                </a:lnTo>
                <a:cubicBezTo>
                  <a:pt x="7604440" y="3750617"/>
                  <a:pt x="7620788" y="3746430"/>
                  <a:pt x="7632031" y="3738055"/>
                </a:cubicBezTo>
                <a:cubicBezTo>
                  <a:pt x="7643273" y="3729680"/>
                  <a:pt x="7649468" y="3716832"/>
                  <a:pt x="7650616" y="3699509"/>
                </a:cubicBezTo>
                <a:cubicBezTo>
                  <a:pt x="7650616" y="3688725"/>
                  <a:pt x="7647777" y="3679404"/>
                  <a:pt x="7642098" y="3671545"/>
                </a:cubicBezTo>
                <a:cubicBezTo>
                  <a:pt x="7636419" y="3663687"/>
                  <a:pt x="7629278" y="3658324"/>
                  <a:pt x="7620674" y="3655456"/>
                </a:cubicBezTo>
                <a:cubicBezTo>
                  <a:pt x="7627901" y="3651096"/>
                  <a:pt x="7633322" y="3645675"/>
                  <a:pt x="7636936" y="3639194"/>
                </a:cubicBezTo>
                <a:cubicBezTo>
                  <a:pt x="7640549" y="3632712"/>
                  <a:pt x="7642356" y="3625112"/>
                  <a:pt x="7642356" y="3616393"/>
                </a:cubicBezTo>
                <a:cubicBezTo>
                  <a:pt x="7642356" y="3605494"/>
                  <a:pt x="7639287" y="3596144"/>
                  <a:pt x="7633150" y="3588343"/>
                </a:cubicBezTo>
                <a:cubicBezTo>
                  <a:pt x="7627012" y="3580542"/>
                  <a:pt x="7619670" y="3575179"/>
                  <a:pt x="7611123" y="3572254"/>
                </a:cubicBezTo>
                <a:cubicBezTo>
                  <a:pt x="7602576" y="3569328"/>
                  <a:pt x="7589527" y="3567866"/>
                  <a:pt x="7571974" y="3567866"/>
                </a:cubicBezTo>
                <a:close/>
                <a:moveTo>
                  <a:pt x="7110035" y="3567866"/>
                </a:moveTo>
                <a:lnTo>
                  <a:pt x="7110035" y="3750617"/>
                </a:lnTo>
                <a:lnTo>
                  <a:pt x="7141010" y="3750617"/>
                </a:lnTo>
                <a:lnTo>
                  <a:pt x="7141010" y="3593506"/>
                </a:lnTo>
                <a:lnTo>
                  <a:pt x="7223265" y="3593506"/>
                </a:lnTo>
                <a:lnTo>
                  <a:pt x="7223265" y="3750617"/>
                </a:lnTo>
                <a:lnTo>
                  <a:pt x="7254240" y="3750617"/>
                </a:lnTo>
                <a:lnTo>
                  <a:pt x="7254240" y="3567866"/>
                </a:lnTo>
                <a:close/>
                <a:moveTo>
                  <a:pt x="6909838" y="3567866"/>
                </a:moveTo>
                <a:lnTo>
                  <a:pt x="6909838" y="3750617"/>
                </a:lnTo>
                <a:lnTo>
                  <a:pt x="6943222" y="3750617"/>
                </a:lnTo>
                <a:lnTo>
                  <a:pt x="7029091" y="3612091"/>
                </a:lnTo>
                <a:lnTo>
                  <a:pt x="7029091" y="3750617"/>
                </a:lnTo>
                <a:lnTo>
                  <a:pt x="7060066" y="3750617"/>
                </a:lnTo>
                <a:lnTo>
                  <a:pt x="7060066" y="3567866"/>
                </a:lnTo>
                <a:lnTo>
                  <a:pt x="7026682" y="3567866"/>
                </a:lnTo>
                <a:lnTo>
                  <a:pt x="6940813" y="3707252"/>
                </a:lnTo>
                <a:lnTo>
                  <a:pt x="6940813" y="3567866"/>
                </a:lnTo>
                <a:close/>
                <a:moveTo>
                  <a:pt x="6731221" y="3567866"/>
                </a:moveTo>
                <a:lnTo>
                  <a:pt x="6731221" y="3593506"/>
                </a:lnTo>
                <a:lnTo>
                  <a:pt x="6790073" y="3593506"/>
                </a:lnTo>
                <a:lnTo>
                  <a:pt x="6790073" y="3750617"/>
                </a:lnTo>
                <a:lnTo>
                  <a:pt x="6820876" y="3750617"/>
                </a:lnTo>
                <a:lnTo>
                  <a:pt x="6820876" y="3593506"/>
                </a:lnTo>
                <a:lnTo>
                  <a:pt x="6879728" y="3593506"/>
                </a:lnTo>
                <a:lnTo>
                  <a:pt x="6879728" y="3567866"/>
                </a:lnTo>
                <a:close/>
                <a:moveTo>
                  <a:pt x="6456029" y="3567866"/>
                </a:moveTo>
                <a:lnTo>
                  <a:pt x="6517806" y="3655628"/>
                </a:lnTo>
                <a:lnTo>
                  <a:pt x="6451038" y="3750617"/>
                </a:lnTo>
                <a:lnTo>
                  <a:pt x="6488552" y="3750617"/>
                </a:lnTo>
                <a:lnTo>
                  <a:pt x="6536563" y="3678514"/>
                </a:lnTo>
                <a:lnTo>
                  <a:pt x="6546544" y="3693830"/>
                </a:lnTo>
                <a:lnTo>
                  <a:pt x="6584058" y="3750617"/>
                </a:lnTo>
                <a:lnTo>
                  <a:pt x="6622088" y="3750617"/>
                </a:lnTo>
                <a:lnTo>
                  <a:pt x="6554116" y="3653907"/>
                </a:lnTo>
                <a:lnTo>
                  <a:pt x="6617270" y="3567866"/>
                </a:lnTo>
                <a:lnTo>
                  <a:pt x="6580272" y="3567866"/>
                </a:lnTo>
                <a:lnTo>
                  <a:pt x="6549469" y="3611058"/>
                </a:lnTo>
                <a:cubicBezTo>
                  <a:pt x="6545225" y="3616909"/>
                  <a:pt x="6540579" y="3623620"/>
                  <a:pt x="6535531" y="3631192"/>
                </a:cubicBezTo>
                <a:cubicBezTo>
                  <a:pt x="6532319" y="3625685"/>
                  <a:pt x="6528074" y="3618859"/>
                  <a:pt x="6522797" y="3610714"/>
                </a:cubicBezTo>
                <a:lnTo>
                  <a:pt x="6494747" y="3567866"/>
                </a:lnTo>
                <a:close/>
                <a:moveTo>
                  <a:pt x="5919410" y="3567866"/>
                </a:moveTo>
                <a:lnTo>
                  <a:pt x="5919410" y="3750617"/>
                </a:lnTo>
                <a:lnTo>
                  <a:pt x="6001838" y="3750617"/>
                </a:lnTo>
                <a:cubicBezTo>
                  <a:pt x="6023291" y="3750617"/>
                  <a:pt x="6039639" y="3746430"/>
                  <a:pt x="6050881" y="3738055"/>
                </a:cubicBezTo>
                <a:cubicBezTo>
                  <a:pt x="6062124" y="3729680"/>
                  <a:pt x="6068319" y="3716832"/>
                  <a:pt x="6069466" y="3699509"/>
                </a:cubicBezTo>
                <a:cubicBezTo>
                  <a:pt x="6069466" y="3688725"/>
                  <a:pt x="6066627" y="3679404"/>
                  <a:pt x="6060948" y="3671545"/>
                </a:cubicBezTo>
                <a:cubicBezTo>
                  <a:pt x="6055269" y="3663687"/>
                  <a:pt x="6048128" y="3658324"/>
                  <a:pt x="6039524" y="3655456"/>
                </a:cubicBezTo>
                <a:cubicBezTo>
                  <a:pt x="6046751" y="3651096"/>
                  <a:pt x="6052172" y="3645675"/>
                  <a:pt x="6055786" y="3639194"/>
                </a:cubicBezTo>
                <a:cubicBezTo>
                  <a:pt x="6059400" y="3632712"/>
                  <a:pt x="6061206" y="3625112"/>
                  <a:pt x="6061206" y="3616393"/>
                </a:cubicBezTo>
                <a:cubicBezTo>
                  <a:pt x="6061206" y="3605494"/>
                  <a:pt x="6058137" y="3596144"/>
                  <a:pt x="6052000" y="3588343"/>
                </a:cubicBezTo>
                <a:cubicBezTo>
                  <a:pt x="6045863" y="3580542"/>
                  <a:pt x="6038520" y="3575179"/>
                  <a:pt x="6029973" y="3572254"/>
                </a:cubicBezTo>
                <a:cubicBezTo>
                  <a:pt x="6021427" y="3569328"/>
                  <a:pt x="6008378" y="3567866"/>
                  <a:pt x="5990825" y="3567866"/>
                </a:cubicBezTo>
                <a:close/>
                <a:moveTo>
                  <a:pt x="4721613" y="3567866"/>
                </a:moveTo>
                <a:lnTo>
                  <a:pt x="4721613" y="3750617"/>
                </a:lnTo>
                <a:lnTo>
                  <a:pt x="4752588" y="3750617"/>
                </a:lnTo>
                <a:lnTo>
                  <a:pt x="4752588" y="3567866"/>
                </a:lnTo>
                <a:close/>
                <a:moveTo>
                  <a:pt x="4548326" y="3567866"/>
                </a:moveTo>
                <a:lnTo>
                  <a:pt x="4548326" y="3750617"/>
                </a:lnTo>
                <a:lnTo>
                  <a:pt x="4625764" y="3750617"/>
                </a:lnTo>
                <a:cubicBezTo>
                  <a:pt x="4651118" y="3750617"/>
                  <a:pt x="4669558" y="3745196"/>
                  <a:pt x="4681088" y="3734355"/>
                </a:cubicBezTo>
                <a:cubicBezTo>
                  <a:pt x="4692617" y="3723514"/>
                  <a:pt x="4698382" y="3710465"/>
                  <a:pt x="4698382" y="3695206"/>
                </a:cubicBezTo>
                <a:cubicBezTo>
                  <a:pt x="4698382" y="3677769"/>
                  <a:pt x="4691470" y="3664088"/>
                  <a:pt x="4677646" y="3654165"/>
                </a:cubicBezTo>
                <a:cubicBezTo>
                  <a:pt x="4663822" y="3644241"/>
                  <a:pt x="4644119" y="3639280"/>
                  <a:pt x="4618536" y="3639280"/>
                </a:cubicBezTo>
                <a:lnTo>
                  <a:pt x="4579301" y="3639280"/>
                </a:lnTo>
                <a:lnTo>
                  <a:pt x="4579301" y="3567866"/>
                </a:lnTo>
                <a:close/>
                <a:moveTo>
                  <a:pt x="4357310" y="3567866"/>
                </a:moveTo>
                <a:lnTo>
                  <a:pt x="4357310" y="3750617"/>
                </a:lnTo>
                <a:lnTo>
                  <a:pt x="4388285" y="3750617"/>
                </a:lnTo>
                <a:lnTo>
                  <a:pt x="4388285" y="3669566"/>
                </a:lnTo>
                <a:lnTo>
                  <a:pt x="4474154" y="3669566"/>
                </a:lnTo>
                <a:lnTo>
                  <a:pt x="4474154" y="3750617"/>
                </a:lnTo>
                <a:lnTo>
                  <a:pt x="4505130" y="3750617"/>
                </a:lnTo>
                <a:lnTo>
                  <a:pt x="4505130" y="3567866"/>
                </a:lnTo>
                <a:lnTo>
                  <a:pt x="4474154" y="3567866"/>
                </a:lnTo>
                <a:lnTo>
                  <a:pt x="4474154" y="3643926"/>
                </a:lnTo>
                <a:lnTo>
                  <a:pt x="4388285" y="3643926"/>
                </a:lnTo>
                <a:lnTo>
                  <a:pt x="4388285" y="3567866"/>
                </a:lnTo>
                <a:close/>
                <a:moveTo>
                  <a:pt x="4166812" y="3567866"/>
                </a:moveTo>
                <a:lnTo>
                  <a:pt x="4166812" y="3750617"/>
                </a:lnTo>
                <a:lnTo>
                  <a:pt x="4197785" y="3750617"/>
                </a:lnTo>
                <a:lnTo>
                  <a:pt x="4197785" y="3593506"/>
                </a:lnTo>
                <a:lnTo>
                  <a:pt x="4280040" y="3593506"/>
                </a:lnTo>
                <a:lnTo>
                  <a:pt x="4280040" y="3750617"/>
                </a:lnTo>
                <a:lnTo>
                  <a:pt x="4311015" y="3750617"/>
                </a:lnTo>
                <a:lnTo>
                  <a:pt x="4311015" y="3567866"/>
                </a:lnTo>
                <a:close/>
                <a:moveTo>
                  <a:pt x="3987162" y="3567866"/>
                </a:moveTo>
                <a:lnTo>
                  <a:pt x="4056511" y="3750961"/>
                </a:lnTo>
                <a:cubicBezTo>
                  <a:pt x="4055249" y="3754288"/>
                  <a:pt x="4054331" y="3756812"/>
                  <a:pt x="4053758" y="3758533"/>
                </a:cubicBezTo>
                <a:cubicBezTo>
                  <a:pt x="4049399" y="3770808"/>
                  <a:pt x="4046244" y="3778494"/>
                  <a:pt x="4044293" y="3781592"/>
                </a:cubicBezTo>
                <a:cubicBezTo>
                  <a:pt x="4041655" y="3785722"/>
                  <a:pt x="4038271" y="3788934"/>
                  <a:pt x="4034141" y="3791228"/>
                </a:cubicBezTo>
                <a:cubicBezTo>
                  <a:pt x="4030010" y="3793523"/>
                  <a:pt x="4024504" y="3794670"/>
                  <a:pt x="4017621" y="3794670"/>
                </a:cubicBezTo>
                <a:cubicBezTo>
                  <a:pt x="4012573" y="3794670"/>
                  <a:pt x="4006665" y="3793752"/>
                  <a:pt x="3999896" y="3791917"/>
                </a:cubicBezTo>
                <a:lnTo>
                  <a:pt x="4003338" y="3820999"/>
                </a:lnTo>
                <a:cubicBezTo>
                  <a:pt x="4010680" y="3823523"/>
                  <a:pt x="4017334" y="3824785"/>
                  <a:pt x="4023299" y="3824785"/>
                </a:cubicBezTo>
                <a:cubicBezTo>
                  <a:pt x="4033165" y="3824785"/>
                  <a:pt x="4041655" y="3822404"/>
                  <a:pt x="4048768" y="3817643"/>
                </a:cubicBezTo>
                <a:cubicBezTo>
                  <a:pt x="4055880" y="3812882"/>
                  <a:pt x="4062190" y="3805397"/>
                  <a:pt x="4067697" y="3795186"/>
                </a:cubicBezTo>
                <a:cubicBezTo>
                  <a:pt x="4071827" y="3787615"/>
                  <a:pt x="4077620" y="3773791"/>
                  <a:pt x="4085077" y="3753714"/>
                </a:cubicBezTo>
                <a:lnTo>
                  <a:pt x="4154598" y="3567866"/>
                </a:lnTo>
                <a:lnTo>
                  <a:pt x="4123624" y="3567866"/>
                </a:lnTo>
                <a:lnTo>
                  <a:pt x="4084561" y="3674384"/>
                </a:lnTo>
                <a:cubicBezTo>
                  <a:pt x="4079628" y="3687922"/>
                  <a:pt x="4075383" y="3701803"/>
                  <a:pt x="4071827" y="3716028"/>
                </a:cubicBezTo>
                <a:cubicBezTo>
                  <a:pt x="4067926" y="3701229"/>
                  <a:pt x="4063509" y="3687119"/>
                  <a:pt x="4058576" y="3673696"/>
                </a:cubicBezTo>
                <a:lnTo>
                  <a:pt x="4020546" y="3567866"/>
                </a:lnTo>
                <a:close/>
                <a:moveTo>
                  <a:pt x="3652118" y="3567866"/>
                </a:moveTo>
                <a:lnTo>
                  <a:pt x="3652118" y="3750617"/>
                </a:lnTo>
                <a:lnTo>
                  <a:pt x="3683093" y="3750617"/>
                </a:lnTo>
                <a:lnTo>
                  <a:pt x="3683093" y="3666125"/>
                </a:lnTo>
                <a:cubicBezTo>
                  <a:pt x="3690090" y="3666125"/>
                  <a:pt x="3696113" y="3667931"/>
                  <a:pt x="3701161" y="3671545"/>
                </a:cubicBezTo>
                <a:cubicBezTo>
                  <a:pt x="3706209" y="3675159"/>
                  <a:pt x="3712117" y="3682644"/>
                  <a:pt x="3718885" y="3694002"/>
                </a:cubicBezTo>
                <a:lnTo>
                  <a:pt x="3751925" y="3750617"/>
                </a:lnTo>
                <a:lnTo>
                  <a:pt x="3785998" y="3750617"/>
                </a:lnTo>
                <a:lnTo>
                  <a:pt x="3752098" y="3694002"/>
                </a:lnTo>
                <a:cubicBezTo>
                  <a:pt x="3739249" y="3672778"/>
                  <a:pt x="3726170" y="3660389"/>
                  <a:pt x="3712863" y="3656832"/>
                </a:cubicBezTo>
                <a:cubicBezTo>
                  <a:pt x="3721008" y="3653046"/>
                  <a:pt x="3727031" y="3648859"/>
                  <a:pt x="3730931" y="3644270"/>
                </a:cubicBezTo>
                <a:cubicBezTo>
                  <a:pt x="3734832" y="3639681"/>
                  <a:pt x="3739134" y="3631421"/>
                  <a:pt x="3743837" y="3619490"/>
                </a:cubicBezTo>
                <a:cubicBezTo>
                  <a:pt x="3748770" y="3606986"/>
                  <a:pt x="3752441" y="3599471"/>
                  <a:pt x="3754850" y="3596947"/>
                </a:cubicBezTo>
                <a:cubicBezTo>
                  <a:pt x="3757145" y="3594538"/>
                  <a:pt x="3762364" y="3593334"/>
                  <a:pt x="3770510" y="3593334"/>
                </a:cubicBezTo>
                <a:lnTo>
                  <a:pt x="3779114" y="3593506"/>
                </a:lnTo>
                <a:lnTo>
                  <a:pt x="3779114" y="3567866"/>
                </a:lnTo>
                <a:lnTo>
                  <a:pt x="3772920" y="3567866"/>
                </a:lnTo>
                <a:cubicBezTo>
                  <a:pt x="3762021" y="3567866"/>
                  <a:pt x="3754104" y="3568669"/>
                  <a:pt x="3749172" y="3570275"/>
                </a:cubicBezTo>
                <a:cubicBezTo>
                  <a:pt x="3744238" y="3571881"/>
                  <a:pt x="3739880" y="3574978"/>
                  <a:pt x="3736093" y="3579567"/>
                </a:cubicBezTo>
                <a:cubicBezTo>
                  <a:pt x="3732308" y="3584156"/>
                  <a:pt x="3727375" y="3593678"/>
                  <a:pt x="3721294" y="3608133"/>
                </a:cubicBezTo>
                <a:cubicBezTo>
                  <a:pt x="3713608" y="3626374"/>
                  <a:pt x="3707786" y="3637387"/>
                  <a:pt x="3703828" y="3641173"/>
                </a:cubicBezTo>
                <a:cubicBezTo>
                  <a:pt x="3699870" y="3644958"/>
                  <a:pt x="3692959" y="3646851"/>
                  <a:pt x="3683093" y="3646851"/>
                </a:cubicBezTo>
                <a:lnTo>
                  <a:pt x="3683093" y="3567866"/>
                </a:lnTo>
                <a:close/>
                <a:moveTo>
                  <a:pt x="2890290" y="3567866"/>
                </a:moveTo>
                <a:lnTo>
                  <a:pt x="2890290" y="3750617"/>
                </a:lnTo>
                <a:lnTo>
                  <a:pt x="2923674" y="3750617"/>
                </a:lnTo>
                <a:lnTo>
                  <a:pt x="3009543" y="3612091"/>
                </a:lnTo>
                <a:lnTo>
                  <a:pt x="3009543" y="3750617"/>
                </a:lnTo>
                <a:lnTo>
                  <a:pt x="3040517" y="3750617"/>
                </a:lnTo>
                <a:lnTo>
                  <a:pt x="3040517" y="3567866"/>
                </a:lnTo>
                <a:lnTo>
                  <a:pt x="3007134" y="3567866"/>
                </a:lnTo>
                <a:lnTo>
                  <a:pt x="2921264" y="3707252"/>
                </a:lnTo>
                <a:lnTo>
                  <a:pt x="2921264" y="3567866"/>
                </a:lnTo>
                <a:close/>
                <a:moveTo>
                  <a:pt x="2690265" y="3567866"/>
                </a:moveTo>
                <a:lnTo>
                  <a:pt x="2690265" y="3750617"/>
                </a:lnTo>
                <a:lnTo>
                  <a:pt x="2723649" y="3750617"/>
                </a:lnTo>
                <a:lnTo>
                  <a:pt x="2809518" y="3612091"/>
                </a:lnTo>
                <a:lnTo>
                  <a:pt x="2809518" y="3750617"/>
                </a:lnTo>
                <a:lnTo>
                  <a:pt x="2840493" y="3750617"/>
                </a:lnTo>
                <a:lnTo>
                  <a:pt x="2840493" y="3567866"/>
                </a:lnTo>
                <a:lnTo>
                  <a:pt x="2807109" y="3567866"/>
                </a:lnTo>
                <a:lnTo>
                  <a:pt x="2721240" y="3707252"/>
                </a:lnTo>
                <a:lnTo>
                  <a:pt x="2721240" y="3567866"/>
                </a:lnTo>
                <a:close/>
                <a:moveTo>
                  <a:pt x="2557087" y="3567866"/>
                </a:moveTo>
                <a:lnTo>
                  <a:pt x="2557087" y="3750617"/>
                </a:lnTo>
                <a:lnTo>
                  <a:pt x="2588062" y="3750617"/>
                </a:lnTo>
                <a:lnTo>
                  <a:pt x="2588062" y="3593506"/>
                </a:lnTo>
                <a:lnTo>
                  <a:pt x="2662229" y="3593506"/>
                </a:lnTo>
                <a:lnTo>
                  <a:pt x="2662229" y="3567866"/>
                </a:lnTo>
                <a:close/>
                <a:moveTo>
                  <a:pt x="1976061" y="3567866"/>
                </a:moveTo>
                <a:lnTo>
                  <a:pt x="1976061" y="3750617"/>
                </a:lnTo>
                <a:lnTo>
                  <a:pt x="2007037" y="3750617"/>
                </a:lnTo>
                <a:lnTo>
                  <a:pt x="2007037" y="3669566"/>
                </a:lnTo>
                <a:lnTo>
                  <a:pt x="2092905" y="3669566"/>
                </a:lnTo>
                <a:lnTo>
                  <a:pt x="2092905" y="3750617"/>
                </a:lnTo>
                <a:lnTo>
                  <a:pt x="2123880" y="3750617"/>
                </a:lnTo>
                <a:lnTo>
                  <a:pt x="2123880" y="3567866"/>
                </a:lnTo>
                <a:lnTo>
                  <a:pt x="2092905" y="3567866"/>
                </a:lnTo>
                <a:lnTo>
                  <a:pt x="2092905" y="3643926"/>
                </a:lnTo>
                <a:lnTo>
                  <a:pt x="2007037" y="3643926"/>
                </a:lnTo>
                <a:lnTo>
                  <a:pt x="2007037" y="3567866"/>
                </a:lnTo>
                <a:close/>
                <a:moveTo>
                  <a:pt x="10232891" y="3563736"/>
                </a:moveTo>
                <a:cubicBezTo>
                  <a:pt x="10207652" y="3563736"/>
                  <a:pt x="10187117" y="3572225"/>
                  <a:pt x="10171285" y="3589204"/>
                </a:cubicBezTo>
                <a:cubicBezTo>
                  <a:pt x="10155454" y="3606183"/>
                  <a:pt x="10147538" y="3630045"/>
                  <a:pt x="10147538" y="3660790"/>
                </a:cubicBezTo>
                <a:cubicBezTo>
                  <a:pt x="10147538" y="3690503"/>
                  <a:pt x="10155368" y="3713591"/>
                  <a:pt x="10171027" y="3730053"/>
                </a:cubicBezTo>
                <a:cubicBezTo>
                  <a:pt x="10186687" y="3746516"/>
                  <a:pt x="10207882" y="3754747"/>
                  <a:pt x="10234612" y="3754747"/>
                </a:cubicBezTo>
                <a:cubicBezTo>
                  <a:pt x="10255835" y="3754747"/>
                  <a:pt x="10273273" y="3749585"/>
                  <a:pt x="10286925" y="3739260"/>
                </a:cubicBezTo>
                <a:cubicBezTo>
                  <a:pt x="10300576" y="3728935"/>
                  <a:pt x="10309927" y="3714422"/>
                  <a:pt x="10314974" y="3695723"/>
                </a:cubicBezTo>
                <a:lnTo>
                  <a:pt x="10282967" y="3691765"/>
                </a:lnTo>
                <a:cubicBezTo>
                  <a:pt x="10278264" y="3704843"/>
                  <a:pt x="10271897" y="3714365"/>
                  <a:pt x="10263866" y="3720330"/>
                </a:cubicBezTo>
                <a:cubicBezTo>
                  <a:pt x="10255835" y="3726296"/>
                  <a:pt x="10246141" y="3729279"/>
                  <a:pt x="10234784" y="3729279"/>
                </a:cubicBezTo>
                <a:cubicBezTo>
                  <a:pt x="10219525" y="3729279"/>
                  <a:pt x="10206791" y="3723944"/>
                  <a:pt x="10196581" y="3713275"/>
                </a:cubicBezTo>
                <a:cubicBezTo>
                  <a:pt x="10186372" y="3702606"/>
                  <a:pt x="10180693" y="3687233"/>
                  <a:pt x="10179545" y="3667157"/>
                </a:cubicBezTo>
                <a:lnTo>
                  <a:pt x="10315835" y="3667157"/>
                </a:lnTo>
                <a:cubicBezTo>
                  <a:pt x="10315950" y="3663486"/>
                  <a:pt x="10316007" y="3660733"/>
                  <a:pt x="10316007" y="3658897"/>
                </a:cubicBezTo>
                <a:cubicBezTo>
                  <a:pt x="10316007" y="3628725"/>
                  <a:pt x="10308263" y="3605322"/>
                  <a:pt x="10292775" y="3588688"/>
                </a:cubicBezTo>
                <a:cubicBezTo>
                  <a:pt x="10277288" y="3572053"/>
                  <a:pt x="10257326" y="3563736"/>
                  <a:pt x="10232891" y="3563736"/>
                </a:cubicBezTo>
                <a:close/>
                <a:moveTo>
                  <a:pt x="9193806" y="3563736"/>
                </a:moveTo>
                <a:cubicBezTo>
                  <a:pt x="9171205" y="3563736"/>
                  <a:pt x="9152047" y="3570504"/>
                  <a:pt x="9136330" y="3584041"/>
                </a:cubicBezTo>
                <a:cubicBezTo>
                  <a:pt x="9117515" y="3600332"/>
                  <a:pt x="9108108" y="3625398"/>
                  <a:pt x="9108108" y="3659241"/>
                </a:cubicBezTo>
                <a:cubicBezTo>
                  <a:pt x="9108108" y="3690102"/>
                  <a:pt x="9115996" y="3713734"/>
                  <a:pt x="9131770" y="3730139"/>
                </a:cubicBezTo>
                <a:cubicBezTo>
                  <a:pt x="9147544" y="3746545"/>
                  <a:pt x="9168222" y="3754747"/>
                  <a:pt x="9193806" y="3754747"/>
                </a:cubicBezTo>
                <a:cubicBezTo>
                  <a:pt x="9209752" y="3754747"/>
                  <a:pt x="9224464" y="3751019"/>
                  <a:pt x="9237944" y="3743562"/>
                </a:cubicBezTo>
                <a:cubicBezTo>
                  <a:pt x="9251424" y="3736105"/>
                  <a:pt x="9261692" y="3725637"/>
                  <a:pt x="9268748" y="3712157"/>
                </a:cubicBezTo>
                <a:cubicBezTo>
                  <a:pt x="9275802" y="3698677"/>
                  <a:pt x="9279330" y="3680178"/>
                  <a:pt x="9279330" y="3656660"/>
                </a:cubicBezTo>
                <a:cubicBezTo>
                  <a:pt x="9279330" y="3627635"/>
                  <a:pt x="9271358" y="3604892"/>
                  <a:pt x="9255411" y="3588429"/>
                </a:cubicBezTo>
                <a:cubicBezTo>
                  <a:pt x="9239465" y="3571967"/>
                  <a:pt x="9218930" y="3563736"/>
                  <a:pt x="9193806" y="3563736"/>
                </a:cubicBezTo>
                <a:close/>
                <a:moveTo>
                  <a:pt x="7374531" y="3563736"/>
                </a:moveTo>
                <a:cubicBezTo>
                  <a:pt x="7351930" y="3563736"/>
                  <a:pt x="7332772" y="3570504"/>
                  <a:pt x="7317055" y="3584041"/>
                </a:cubicBezTo>
                <a:cubicBezTo>
                  <a:pt x="7298240" y="3600332"/>
                  <a:pt x="7288834" y="3625398"/>
                  <a:pt x="7288834" y="3659241"/>
                </a:cubicBezTo>
                <a:cubicBezTo>
                  <a:pt x="7288834" y="3690102"/>
                  <a:pt x="7296720" y="3713734"/>
                  <a:pt x="7312495" y="3730139"/>
                </a:cubicBezTo>
                <a:cubicBezTo>
                  <a:pt x="7328269" y="3746545"/>
                  <a:pt x="7348947" y="3754747"/>
                  <a:pt x="7374531" y="3754747"/>
                </a:cubicBezTo>
                <a:cubicBezTo>
                  <a:pt x="7390477" y="3754747"/>
                  <a:pt x="7405190" y="3751019"/>
                  <a:pt x="7418670" y="3743562"/>
                </a:cubicBezTo>
                <a:cubicBezTo>
                  <a:pt x="7432149" y="3736105"/>
                  <a:pt x="7442417" y="3725637"/>
                  <a:pt x="7449473" y="3712157"/>
                </a:cubicBezTo>
                <a:cubicBezTo>
                  <a:pt x="7456528" y="3698677"/>
                  <a:pt x="7460056" y="3680178"/>
                  <a:pt x="7460056" y="3656660"/>
                </a:cubicBezTo>
                <a:cubicBezTo>
                  <a:pt x="7460056" y="3627635"/>
                  <a:pt x="7452082" y="3604892"/>
                  <a:pt x="7436136" y="3588429"/>
                </a:cubicBezTo>
                <a:cubicBezTo>
                  <a:pt x="7420189" y="3571967"/>
                  <a:pt x="7399655" y="3563736"/>
                  <a:pt x="7374531" y="3563736"/>
                </a:cubicBezTo>
                <a:close/>
                <a:moveTo>
                  <a:pt x="6365741" y="3563736"/>
                </a:moveTo>
                <a:cubicBezTo>
                  <a:pt x="6340502" y="3563736"/>
                  <a:pt x="6319967" y="3572225"/>
                  <a:pt x="6304135" y="3589204"/>
                </a:cubicBezTo>
                <a:cubicBezTo>
                  <a:pt x="6288304" y="3606183"/>
                  <a:pt x="6280388" y="3630045"/>
                  <a:pt x="6280388" y="3660790"/>
                </a:cubicBezTo>
                <a:cubicBezTo>
                  <a:pt x="6280388" y="3690503"/>
                  <a:pt x="6288218" y="3713591"/>
                  <a:pt x="6303877" y="3730053"/>
                </a:cubicBezTo>
                <a:cubicBezTo>
                  <a:pt x="6319537" y="3746516"/>
                  <a:pt x="6340731" y="3754747"/>
                  <a:pt x="6367462" y="3754747"/>
                </a:cubicBezTo>
                <a:cubicBezTo>
                  <a:pt x="6388685" y="3754747"/>
                  <a:pt x="6406123" y="3749585"/>
                  <a:pt x="6419775" y="3739260"/>
                </a:cubicBezTo>
                <a:cubicBezTo>
                  <a:pt x="6433426" y="3728935"/>
                  <a:pt x="6442776" y="3714422"/>
                  <a:pt x="6447824" y="3695723"/>
                </a:cubicBezTo>
                <a:lnTo>
                  <a:pt x="6415817" y="3691765"/>
                </a:lnTo>
                <a:cubicBezTo>
                  <a:pt x="6411113" y="3704843"/>
                  <a:pt x="6404746" y="3714365"/>
                  <a:pt x="6396716" y="3720330"/>
                </a:cubicBezTo>
                <a:cubicBezTo>
                  <a:pt x="6388685" y="3726296"/>
                  <a:pt x="6378991" y="3729279"/>
                  <a:pt x="6367634" y="3729279"/>
                </a:cubicBezTo>
                <a:cubicBezTo>
                  <a:pt x="6352376" y="3729279"/>
                  <a:pt x="6339641" y="3723944"/>
                  <a:pt x="6329432" y="3713275"/>
                </a:cubicBezTo>
                <a:cubicBezTo>
                  <a:pt x="6319221" y="3702606"/>
                  <a:pt x="6313542" y="3687233"/>
                  <a:pt x="6312395" y="3667157"/>
                </a:cubicBezTo>
                <a:lnTo>
                  <a:pt x="6448685" y="3667157"/>
                </a:lnTo>
                <a:cubicBezTo>
                  <a:pt x="6448799" y="3663486"/>
                  <a:pt x="6448857" y="3660733"/>
                  <a:pt x="6448857" y="3658897"/>
                </a:cubicBezTo>
                <a:cubicBezTo>
                  <a:pt x="6448857" y="3628725"/>
                  <a:pt x="6441113" y="3605322"/>
                  <a:pt x="6425626" y="3588688"/>
                </a:cubicBezTo>
                <a:cubicBezTo>
                  <a:pt x="6410138" y="3572053"/>
                  <a:pt x="6390177" y="3563736"/>
                  <a:pt x="6365741" y="3563736"/>
                </a:cubicBezTo>
                <a:close/>
                <a:moveTo>
                  <a:pt x="6183561" y="3563736"/>
                </a:moveTo>
                <a:cubicBezTo>
                  <a:pt x="6167844" y="3563736"/>
                  <a:pt x="6153303" y="3567435"/>
                  <a:pt x="6139939" y="3574835"/>
                </a:cubicBezTo>
                <a:cubicBezTo>
                  <a:pt x="6126574" y="3582234"/>
                  <a:pt x="6116621" y="3593334"/>
                  <a:pt x="6110082" y="3608133"/>
                </a:cubicBezTo>
                <a:cubicBezTo>
                  <a:pt x="6103543" y="3622932"/>
                  <a:pt x="6100273" y="3640197"/>
                  <a:pt x="6100273" y="3659930"/>
                </a:cubicBezTo>
                <a:cubicBezTo>
                  <a:pt x="6100273" y="3690446"/>
                  <a:pt x="6107874" y="3713877"/>
                  <a:pt x="6123074" y="3730225"/>
                </a:cubicBezTo>
                <a:cubicBezTo>
                  <a:pt x="6138275" y="3746573"/>
                  <a:pt x="6158380" y="3754747"/>
                  <a:pt x="6183389" y="3754747"/>
                </a:cubicBezTo>
                <a:cubicBezTo>
                  <a:pt x="6203351" y="3754747"/>
                  <a:pt x="6220186" y="3748810"/>
                  <a:pt x="6233896" y="3736936"/>
                </a:cubicBezTo>
                <a:cubicBezTo>
                  <a:pt x="6247605" y="3725063"/>
                  <a:pt x="6256123" y="3708629"/>
                  <a:pt x="6259450" y="3687635"/>
                </a:cubicBezTo>
                <a:lnTo>
                  <a:pt x="6228991" y="3683677"/>
                </a:lnTo>
                <a:cubicBezTo>
                  <a:pt x="6226812" y="3699164"/>
                  <a:pt x="6221649" y="3710637"/>
                  <a:pt x="6213504" y="3718093"/>
                </a:cubicBezTo>
                <a:cubicBezTo>
                  <a:pt x="6205358" y="3725551"/>
                  <a:pt x="6195205" y="3729279"/>
                  <a:pt x="6183045" y="3729279"/>
                </a:cubicBezTo>
                <a:cubicBezTo>
                  <a:pt x="6167902" y="3729279"/>
                  <a:pt x="6155627" y="3723715"/>
                  <a:pt x="6146220" y="3712587"/>
                </a:cubicBezTo>
                <a:cubicBezTo>
                  <a:pt x="6136813" y="3701459"/>
                  <a:pt x="6132109" y="3683620"/>
                  <a:pt x="6132109" y="3659069"/>
                </a:cubicBezTo>
                <a:cubicBezTo>
                  <a:pt x="6132109" y="3634863"/>
                  <a:pt x="6136984" y="3617167"/>
                  <a:pt x="6146736" y="3605982"/>
                </a:cubicBezTo>
                <a:cubicBezTo>
                  <a:pt x="6156487" y="3594796"/>
                  <a:pt x="6169163" y="3589204"/>
                  <a:pt x="6184766" y="3589204"/>
                </a:cubicBezTo>
                <a:cubicBezTo>
                  <a:pt x="6195091" y="3589204"/>
                  <a:pt x="6203896" y="3592301"/>
                  <a:pt x="6211181" y="3598496"/>
                </a:cubicBezTo>
                <a:cubicBezTo>
                  <a:pt x="6218466" y="3604691"/>
                  <a:pt x="6223542" y="3613926"/>
                  <a:pt x="6226410" y="3626201"/>
                </a:cubicBezTo>
                <a:lnTo>
                  <a:pt x="6256524" y="3621555"/>
                </a:lnTo>
                <a:cubicBezTo>
                  <a:pt x="6252968" y="3603085"/>
                  <a:pt x="6244880" y="3588831"/>
                  <a:pt x="6232261" y="3578793"/>
                </a:cubicBezTo>
                <a:cubicBezTo>
                  <a:pt x="6219642" y="3568755"/>
                  <a:pt x="6203408" y="3563736"/>
                  <a:pt x="6183561" y="3563736"/>
                </a:cubicBezTo>
                <a:close/>
                <a:moveTo>
                  <a:pt x="4879841" y="3563736"/>
                </a:moveTo>
                <a:cubicBezTo>
                  <a:pt x="4854602" y="3563736"/>
                  <a:pt x="4834067" y="3572225"/>
                  <a:pt x="4818235" y="3589204"/>
                </a:cubicBezTo>
                <a:cubicBezTo>
                  <a:pt x="4802404" y="3606183"/>
                  <a:pt x="4794488" y="3630045"/>
                  <a:pt x="4794488" y="3660790"/>
                </a:cubicBezTo>
                <a:cubicBezTo>
                  <a:pt x="4794488" y="3690503"/>
                  <a:pt x="4802318" y="3713591"/>
                  <a:pt x="4817977" y="3730053"/>
                </a:cubicBezTo>
                <a:cubicBezTo>
                  <a:pt x="4833637" y="3746516"/>
                  <a:pt x="4854832" y="3754747"/>
                  <a:pt x="4881562" y="3754747"/>
                </a:cubicBezTo>
                <a:cubicBezTo>
                  <a:pt x="4902785" y="3754747"/>
                  <a:pt x="4920223" y="3749585"/>
                  <a:pt x="4933876" y="3739260"/>
                </a:cubicBezTo>
                <a:cubicBezTo>
                  <a:pt x="4947527" y="3728935"/>
                  <a:pt x="4956877" y="3714422"/>
                  <a:pt x="4961924" y="3695723"/>
                </a:cubicBezTo>
                <a:lnTo>
                  <a:pt x="4929917" y="3691765"/>
                </a:lnTo>
                <a:cubicBezTo>
                  <a:pt x="4925213" y="3704843"/>
                  <a:pt x="4918846" y="3714365"/>
                  <a:pt x="4910816" y="3720330"/>
                </a:cubicBezTo>
                <a:cubicBezTo>
                  <a:pt x="4902785" y="3726296"/>
                  <a:pt x="4893091" y="3729279"/>
                  <a:pt x="4881734" y="3729279"/>
                </a:cubicBezTo>
                <a:cubicBezTo>
                  <a:pt x="4866476" y="3729279"/>
                  <a:pt x="4853742" y="3723944"/>
                  <a:pt x="4843531" y="3713275"/>
                </a:cubicBezTo>
                <a:cubicBezTo>
                  <a:pt x="4833322" y="3702606"/>
                  <a:pt x="4827643" y="3687233"/>
                  <a:pt x="4826495" y="3667157"/>
                </a:cubicBezTo>
                <a:lnTo>
                  <a:pt x="4962785" y="3667157"/>
                </a:lnTo>
                <a:cubicBezTo>
                  <a:pt x="4962899" y="3663486"/>
                  <a:pt x="4962957" y="3660733"/>
                  <a:pt x="4962957" y="3658897"/>
                </a:cubicBezTo>
                <a:cubicBezTo>
                  <a:pt x="4962957" y="3628725"/>
                  <a:pt x="4955213" y="3605322"/>
                  <a:pt x="4939726" y="3588688"/>
                </a:cubicBezTo>
                <a:cubicBezTo>
                  <a:pt x="4924238" y="3572053"/>
                  <a:pt x="4904277" y="3563736"/>
                  <a:pt x="4879841" y="3563736"/>
                </a:cubicBezTo>
                <a:close/>
                <a:moveTo>
                  <a:pt x="3885913" y="3563736"/>
                </a:moveTo>
                <a:cubicBezTo>
                  <a:pt x="3873981" y="3563736"/>
                  <a:pt x="3863828" y="3566059"/>
                  <a:pt x="3855454" y="3570705"/>
                </a:cubicBezTo>
                <a:cubicBezTo>
                  <a:pt x="3847079" y="3575351"/>
                  <a:pt x="3839565" y="3582320"/>
                  <a:pt x="3832911" y="3591613"/>
                </a:cubicBezTo>
                <a:lnTo>
                  <a:pt x="3832911" y="3567866"/>
                </a:lnTo>
                <a:lnTo>
                  <a:pt x="3804689" y="3567866"/>
                </a:lnTo>
                <a:lnTo>
                  <a:pt x="3804689" y="3820655"/>
                </a:lnTo>
                <a:lnTo>
                  <a:pt x="3835664" y="3820655"/>
                </a:lnTo>
                <a:lnTo>
                  <a:pt x="3835664" y="3731688"/>
                </a:lnTo>
                <a:cubicBezTo>
                  <a:pt x="3840942" y="3738342"/>
                  <a:pt x="3847681" y="3743849"/>
                  <a:pt x="3855884" y="3748208"/>
                </a:cubicBezTo>
                <a:cubicBezTo>
                  <a:pt x="3864087" y="3752567"/>
                  <a:pt x="3873350" y="3754747"/>
                  <a:pt x="3883675" y="3754747"/>
                </a:cubicBezTo>
                <a:cubicBezTo>
                  <a:pt x="3897786" y="3754747"/>
                  <a:pt x="3911238" y="3750761"/>
                  <a:pt x="3924029" y="3742787"/>
                </a:cubicBezTo>
                <a:cubicBezTo>
                  <a:pt x="3936820" y="3734814"/>
                  <a:pt x="3946572" y="3723342"/>
                  <a:pt x="3953283" y="3708371"/>
                </a:cubicBezTo>
                <a:cubicBezTo>
                  <a:pt x="3959994" y="3693400"/>
                  <a:pt x="3963350" y="3676564"/>
                  <a:pt x="3963350" y="3657865"/>
                </a:cubicBezTo>
                <a:cubicBezTo>
                  <a:pt x="3963350" y="3640427"/>
                  <a:pt x="3960310" y="3624395"/>
                  <a:pt x="3954229" y="3609768"/>
                </a:cubicBezTo>
                <a:cubicBezTo>
                  <a:pt x="3948149" y="3595141"/>
                  <a:pt x="3939144" y="3583812"/>
                  <a:pt x="3927212" y="3575781"/>
                </a:cubicBezTo>
                <a:cubicBezTo>
                  <a:pt x="3915281" y="3567751"/>
                  <a:pt x="3901515" y="3563736"/>
                  <a:pt x="3885913" y="3563736"/>
                </a:cubicBezTo>
                <a:close/>
                <a:moveTo>
                  <a:pt x="2438113" y="3563736"/>
                </a:moveTo>
                <a:cubicBezTo>
                  <a:pt x="2426181" y="3563736"/>
                  <a:pt x="2416029" y="3566059"/>
                  <a:pt x="2407654" y="3570705"/>
                </a:cubicBezTo>
                <a:cubicBezTo>
                  <a:pt x="2399279" y="3575351"/>
                  <a:pt x="2391765" y="3582320"/>
                  <a:pt x="2385111" y="3591613"/>
                </a:cubicBezTo>
                <a:lnTo>
                  <a:pt x="2385111" y="3567866"/>
                </a:lnTo>
                <a:lnTo>
                  <a:pt x="2356890" y="3567866"/>
                </a:lnTo>
                <a:lnTo>
                  <a:pt x="2356890" y="3820655"/>
                </a:lnTo>
                <a:lnTo>
                  <a:pt x="2387865" y="3820655"/>
                </a:lnTo>
                <a:lnTo>
                  <a:pt x="2387865" y="3731688"/>
                </a:lnTo>
                <a:cubicBezTo>
                  <a:pt x="2393142" y="3738342"/>
                  <a:pt x="2399882" y="3743849"/>
                  <a:pt x="2408085" y="3748208"/>
                </a:cubicBezTo>
                <a:cubicBezTo>
                  <a:pt x="2416287" y="3752567"/>
                  <a:pt x="2425550" y="3754747"/>
                  <a:pt x="2435876" y="3754747"/>
                </a:cubicBezTo>
                <a:cubicBezTo>
                  <a:pt x="2449986" y="3754747"/>
                  <a:pt x="2463438" y="3750761"/>
                  <a:pt x="2476229" y="3742787"/>
                </a:cubicBezTo>
                <a:cubicBezTo>
                  <a:pt x="2489021" y="3734814"/>
                  <a:pt x="2498772" y="3723342"/>
                  <a:pt x="2505483" y="3708371"/>
                </a:cubicBezTo>
                <a:cubicBezTo>
                  <a:pt x="2512194" y="3693400"/>
                  <a:pt x="2515550" y="3676564"/>
                  <a:pt x="2515550" y="3657865"/>
                </a:cubicBezTo>
                <a:cubicBezTo>
                  <a:pt x="2515550" y="3640427"/>
                  <a:pt x="2512510" y="3624395"/>
                  <a:pt x="2506430" y="3609768"/>
                </a:cubicBezTo>
                <a:cubicBezTo>
                  <a:pt x="2500349" y="3595141"/>
                  <a:pt x="2491344" y="3583812"/>
                  <a:pt x="2479413" y="3575781"/>
                </a:cubicBezTo>
                <a:cubicBezTo>
                  <a:pt x="2467482" y="3567751"/>
                  <a:pt x="2453715" y="3563736"/>
                  <a:pt x="2438113" y="3563736"/>
                </a:cubicBezTo>
                <a:close/>
                <a:moveTo>
                  <a:pt x="2241418" y="3563736"/>
                </a:moveTo>
                <a:cubicBezTo>
                  <a:pt x="2216179" y="3563736"/>
                  <a:pt x="2195644" y="3572225"/>
                  <a:pt x="2179812" y="3589204"/>
                </a:cubicBezTo>
                <a:cubicBezTo>
                  <a:pt x="2163980" y="3606183"/>
                  <a:pt x="2156065" y="3630045"/>
                  <a:pt x="2156065" y="3660790"/>
                </a:cubicBezTo>
                <a:cubicBezTo>
                  <a:pt x="2156065" y="3690503"/>
                  <a:pt x="2163895" y="3713591"/>
                  <a:pt x="2179554" y="3730053"/>
                </a:cubicBezTo>
                <a:cubicBezTo>
                  <a:pt x="2195214" y="3746516"/>
                  <a:pt x="2216408" y="3754747"/>
                  <a:pt x="2243139" y="3754747"/>
                </a:cubicBezTo>
                <a:cubicBezTo>
                  <a:pt x="2264363" y="3754747"/>
                  <a:pt x="2281800" y="3749585"/>
                  <a:pt x="2295452" y="3739260"/>
                </a:cubicBezTo>
                <a:cubicBezTo>
                  <a:pt x="2309103" y="3728935"/>
                  <a:pt x="2318453" y="3714422"/>
                  <a:pt x="2323501" y="3695723"/>
                </a:cubicBezTo>
                <a:lnTo>
                  <a:pt x="2291494" y="3691765"/>
                </a:lnTo>
                <a:cubicBezTo>
                  <a:pt x="2286791" y="3704843"/>
                  <a:pt x="2280423" y="3714365"/>
                  <a:pt x="2272393" y="3720330"/>
                </a:cubicBezTo>
                <a:cubicBezTo>
                  <a:pt x="2264363" y="3726296"/>
                  <a:pt x="2254668" y="3729279"/>
                  <a:pt x="2243311" y="3729279"/>
                </a:cubicBezTo>
                <a:cubicBezTo>
                  <a:pt x="2228053" y="3729279"/>
                  <a:pt x="2215319" y="3723944"/>
                  <a:pt x="2205108" y="3713275"/>
                </a:cubicBezTo>
                <a:cubicBezTo>
                  <a:pt x="2194898" y="3702606"/>
                  <a:pt x="2189220" y="3687233"/>
                  <a:pt x="2188072" y="3667157"/>
                </a:cubicBezTo>
                <a:lnTo>
                  <a:pt x="2324361" y="3667157"/>
                </a:lnTo>
                <a:cubicBezTo>
                  <a:pt x="2324476" y="3663486"/>
                  <a:pt x="2324533" y="3660733"/>
                  <a:pt x="2324533" y="3658897"/>
                </a:cubicBezTo>
                <a:cubicBezTo>
                  <a:pt x="2324533" y="3628725"/>
                  <a:pt x="2316790" y="3605322"/>
                  <a:pt x="2301303" y="3588688"/>
                </a:cubicBezTo>
                <a:cubicBezTo>
                  <a:pt x="2285815" y="3572053"/>
                  <a:pt x="2265854" y="3563736"/>
                  <a:pt x="2241418" y="3563736"/>
                </a:cubicBezTo>
                <a:close/>
                <a:moveTo>
                  <a:pt x="1854799" y="3563736"/>
                </a:moveTo>
                <a:cubicBezTo>
                  <a:pt x="1834379" y="3563736"/>
                  <a:pt x="1817859" y="3569156"/>
                  <a:pt x="1805240" y="3579997"/>
                </a:cubicBezTo>
                <a:cubicBezTo>
                  <a:pt x="1792620" y="3590839"/>
                  <a:pt x="1784934" y="3604806"/>
                  <a:pt x="1782180" y="3621899"/>
                </a:cubicBezTo>
                <a:lnTo>
                  <a:pt x="1812295" y="3626718"/>
                </a:lnTo>
                <a:cubicBezTo>
                  <a:pt x="1817343" y="3601823"/>
                  <a:pt x="1831855" y="3589376"/>
                  <a:pt x="1855832" y="3589376"/>
                </a:cubicBezTo>
                <a:cubicBezTo>
                  <a:pt x="1869598" y="3589376"/>
                  <a:pt x="1880870" y="3594452"/>
                  <a:pt x="1889645" y="3604605"/>
                </a:cubicBezTo>
                <a:cubicBezTo>
                  <a:pt x="1898422" y="3614758"/>
                  <a:pt x="1903785" y="3627980"/>
                  <a:pt x="1905736" y="3644270"/>
                </a:cubicBezTo>
                <a:lnTo>
                  <a:pt x="1841204" y="3644270"/>
                </a:lnTo>
                <a:lnTo>
                  <a:pt x="1841204" y="3669738"/>
                </a:lnTo>
                <a:lnTo>
                  <a:pt x="1905736" y="3669738"/>
                </a:lnTo>
                <a:cubicBezTo>
                  <a:pt x="1903785" y="3689585"/>
                  <a:pt x="1898651" y="3704470"/>
                  <a:pt x="1890334" y="3714394"/>
                </a:cubicBezTo>
                <a:cubicBezTo>
                  <a:pt x="1882017" y="3724317"/>
                  <a:pt x="1870459" y="3729279"/>
                  <a:pt x="1855659" y="3729279"/>
                </a:cubicBezTo>
                <a:cubicBezTo>
                  <a:pt x="1829503" y="3729279"/>
                  <a:pt x="1814073" y="3714136"/>
                  <a:pt x="1809369" y="3683849"/>
                </a:cubicBezTo>
                <a:lnTo>
                  <a:pt x="1779083" y="3687807"/>
                </a:lnTo>
                <a:cubicBezTo>
                  <a:pt x="1782295" y="3707883"/>
                  <a:pt x="1790641" y="3724059"/>
                  <a:pt x="1804121" y="3736334"/>
                </a:cubicBezTo>
                <a:cubicBezTo>
                  <a:pt x="1817600" y="3748610"/>
                  <a:pt x="1835239" y="3754747"/>
                  <a:pt x="1857036" y="3754747"/>
                </a:cubicBezTo>
                <a:cubicBezTo>
                  <a:pt x="1882963" y="3756238"/>
                  <a:pt x="1903039" y="3748007"/>
                  <a:pt x="1917265" y="3730053"/>
                </a:cubicBezTo>
                <a:cubicBezTo>
                  <a:pt x="1931490" y="3712099"/>
                  <a:pt x="1938259" y="3688495"/>
                  <a:pt x="1937571" y="3659241"/>
                </a:cubicBezTo>
                <a:cubicBezTo>
                  <a:pt x="1937571" y="3629528"/>
                  <a:pt x="1930171" y="3606183"/>
                  <a:pt x="1915372" y="3589204"/>
                </a:cubicBezTo>
                <a:cubicBezTo>
                  <a:pt x="1900573" y="3572225"/>
                  <a:pt x="1880382" y="3563736"/>
                  <a:pt x="1854799" y="3563736"/>
                </a:cubicBezTo>
                <a:close/>
                <a:moveTo>
                  <a:pt x="7875942" y="3498344"/>
                </a:moveTo>
                <a:lnTo>
                  <a:pt x="7875942" y="3528114"/>
                </a:lnTo>
                <a:lnTo>
                  <a:pt x="7959058" y="3528114"/>
                </a:lnTo>
                <a:lnTo>
                  <a:pt x="7959058" y="3750617"/>
                </a:lnTo>
                <a:lnTo>
                  <a:pt x="7992442" y="3750617"/>
                </a:lnTo>
                <a:lnTo>
                  <a:pt x="7992442" y="3528114"/>
                </a:lnTo>
                <a:lnTo>
                  <a:pt x="8075902" y="3528114"/>
                </a:lnTo>
                <a:lnTo>
                  <a:pt x="8075902" y="3498344"/>
                </a:lnTo>
                <a:close/>
                <a:moveTo>
                  <a:pt x="5123612" y="3498344"/>
                </a:moveTo>
                <a:lnTo>
                  <a:pt x="5123612" y="3750617"/>
                </a:lnTo>
                <a:lnTo>
                  <a:pt x="5156997" y="3750617"/>
                </a:lnTo>
                <a:lnTo>
                  <a:pt x="5156997" y="3528114"/>
                </a:lnTo>
                <a:lnTo>
                  <a:pt x="5286746" y="3528114"/>
                </a:lnTo>
                <a:lnTo>
                  <a:pt x="5286746" y="3498344"/>
                </a:lnTo>
                <a:close/>
                <a:moveTo>
                  <a:pt x="8778784" y="3494042"/>
                </a:moveTo>
                <a:cubicBezTo>
                  <a:pt x="8757216" y="3522837"/>
                  <a:pt x="8741270" y="3551747"/>
                  <a:pt x="8730945" y="3580772"/>
                </a:cubicBezTo>
                <a:cubicBezTo>
                  <a:pt x="8722112" y="3605781"/>
                  <a:pt x="8717695" y="3631937"/>
                  <a:pt x="8717695" y="3659241"/>
                </a:cubicBezTo>
                <a:cubicBezTo>
                  <a:pt x="8717695" y="3690216"/>
                  <a:pt x="8723603" y="3720158"/>
                  <a:pt x="8735420" y="3749068"/>
                </a:cubicBezTo>
                <a:cubicBezTo>
                  <a:pt x="8747236" y="3777978"/>
                  <a:pt x="8761690" y="3803217"/>
                  <a:pt x="8778784" y="3824785"/>
                </a:cubicBezTo>
                <a:lnTo>
                  <a:pt x="8800983" y="3824785"/>
                </a:lnTo>
                <a:cubicBezTo>
                  <a:pt x="8766681" y="3769718"/>
                  <a:pt x="8749530" y="3714594"/>
                  <a:pt x="8749530" y="3659413"/>
                </a:cubicBezTo>
                <a:cubicBezTo>
                  <a:pt x="8749530" y="3637731"/>
                  <a:pt x="8751997" y="3616163"/>
                  <a:pt x="8756930" y="3594710"/>
                </a:cubicBezTo>
                <a:cubicBezTo>
                  <a:pt x="8760945" y="3577502"/>
                  <a:pt x="8766452" y="3560982"/>
                  <a:pt x="8773450" y="3545151"/>
                </a:cubicBezTo>
                <a:cubicBezTo>
                  <a:pt x="8777924" y="3534940"/>
                  <a:pt x="8787102" y="3517904"/>
                  <a:pt x="8800983" y="3494042"/>
                </a:cubicBezTo>
                <a:close/>
                <a:moveTo>
                  <a:pt x="8480564" y="3494042"/>
                </a:moveTo>
                <a:cubicBezTo>
                  <a:pt x="8458309" y="3494042"/>
                  <a:pt x="8437917" y="3499119"/>
                  <a:pt x="8419389" y="3509271"/>
                </a:cubicBezTo>
                <a:cubicBezTo>
                  <a:pt x="8400862" y="3519424"/>
                  <a:pt x="8386579" y="3534281"/>
                  <a:pt x="8376541" y="3553841"/>
                </a:cubicBezTo>
                <a:cubicBezTo>
                  <a:pt x="8366503" y="3573401"/>
                  <a:pt x="8361484" y="3596316"/>
                  <a:pt x="8361484" y="3622588"/>
                </a:cubicBezTo>
                <a:cubicBezTo>
                  <a:pt x="8361484" y="3646679"/>
                  <a:pt x="8365929" y="3669222"/>
                  <a:pt x="8374820" y="3690216"/>
                </a:cubicBezTo>
                <a:cubicBezTo>
                  <a:pt x="8383711" y="3711210"/>
                  <a:pt x="8396674" y="3727243"/>
                  <a:pt x="8413710" y="3738313"/>
                </a:cubicBezTo>
                <a:cubicBezTo>
                  <a:pt x="8430746" y="3749384"/>
                  <a:pt x="8452860" y="3754919"/>
                  <a:pt x="8480048" y="3754919"/>
                </a:cubicBezTo>
                <a:cubicBezTo>
                  <a:pt x="8506320" y="3754919"/>
                  <a:pt x="8528548" y="3747720"/>
                  <a:pt x="8546731" y="3733323"/>
                </a:cubicBezTo>
                <a:cubicBezTo>
                  <a:pt x="8564914" y="3718925"/>
                  <a:pt x="8577505" y="3698017"/>
                  <a:pt x="8584503" y="3670599"/>
                </a:cubicBezTo>
                <a:lnTo>
                  <a:pt x="8551119" y="3662167"/>
                </a:lnTo>
                <a:cubicBezTo>
                  <a:pt x="8546530" y="3683390"/>
                  <a:pt x="8537754" y="3699394"/>
                  <a:pt x="8524790" y="3710178"/>
                </a:cubicBezTo>
                <a:cubicBezTo>
                  <a:pt x="8511826" y="3720962"/>
                  <a:pt x="8495995" y="3726353"/>
                  <a:pt x="8477295" y="3726353"/>
                </a:cubicBezTo>
                <a:cubicBezTo>
                  <a:pt x="8461922" y="3726353"/>
                  <a:pt x="8447640" y="3722395"/>
                  <a:pt x="8434446" y="3714480"/>
                </a:cubicBezTo>
                <a:cubicBezTo>
                  <a:pt x="8421254" y="3706564"/>
                  <a:pt x="8411531" y="3694604"/>
                  <a:pt x="8405278" y="3678600"/>
                </a:cubicBezTo>
                <a:cubicBezTo>
                  <a:pt x="8399026" y="3662597"/>
                  <a:pt x="8395900" y="3643869"/>
                  <a:pt x="8395900" y="3622416"/>
                </a:cubicBezTo>
                <a:cubicBezTo>
                  <a:pt x="8395900" y="3605781"/>
                  <a:pt x="8398539" y="3589634"/>
                  <a:pt x="8403816" y="3573974"/>
                </a:cubicBezTo>
                <a:cubicBezTo>
                  <a:pt x="8409094" y="3558315"/>
                  <a:pt x="8418242" y="3545839"/>
                  <a:pt x="8431263" y="3536546"/>
                </a:cubicBezTo>
                <a:cubicBezTo>
                  <a:pt x="8444284" y="3527254"/>
                  <a:pt x="8460488" y="3522608"/>
                  <a:pt x="8479876" y="3522608"/>
                </a:cubicBezTo>
                <a:cubicBezTo>
                  <a:pt x="8496740" y="3522608"/>
                  <a:pt x="8510737" y="3526795"/>
                  <a:pt x="8521865" y="3535170"/>
                </a:cubicBezTo>
                <a:cubicBezTo>
                  <a:pt x="8532993" y="3543544"/>
                  <a:pt x="8541482" y="3556910"/>
                  <a:pt x="8547333" y="3575265"/>
                </a:cubicBezTo>
                <a:lnTo>
                  <a:pt x="8580201" y="3567521"/>
                </a:lnTo>
                <a:cubicBezTo>
                  <a:pt x="8573432" y="3544233"/>
                  <a:pt x="8561444" y="3526164"/>
                  <a:pt x="8544236" y="3513315"/>
                </a:cubicBezTo>
                <a:cubicBezTo>
                  <a:pt x="8527028" y="3500467"/>
                  <a:pt x="8505804" y="3494042"/>
                  <a:pt x="8480564" y="3494042"/>
                </a:cubicBezTo>
                <a:close/>
                <a:moveTo>
                  <a:pt x="8204117" y="3494042"/>
                </a:moveTo>
                <a:cubicBezTo>
                  <a:pt x="8177961" y="3494042"/>
                  <a:pt x="8156077" y="3500524"/>
                  <a:pt x="8138468" y="3513487"/>
                </a:cubicBezTo>
                <a:cubicBezTo>
                  <a:pt x="8120858" y="3526451"/>
                  <a:pt x="8108956" y="3544462"/>
                  <a:pt x="8102761" y="3567521"/>
                </a:cubicBezTo>
                <a:lnTo>
                  <a:pt x="8135456" y="3576125"/>
                </a:lnTo>
                <a:cubicBezTo>
                  <a:pt x="8144978" y="3540906"/>
                  <a:pt x="8167922" y="3523296"/>
                  <a:pt x="8204289" y="3523296"/>
                </a:cubicBezTo>
                <a:cubicBezTo>
                  <a:pt x="8228840" y="3523296"/>
                  <a:pt x="8248084" y="3530696"/>
                  <a:pt x="8262023" y="3545495"/>
                </a:cubicBezTo>
                <a:cubicBezTo>
                  <a:pt x="8275962" y="3560294"/>
                  <a:pt x="8283619" y="3580313"/>
                  <a:pt x="8284996" y="3605552"/>
                </a:cubicBezTo>
                <a:lnTo>
                  <a:pt x="8192588" y="3605552"/>
                </a:lnTo>
                <a:lnTo>
                  <a:pt x="8192588" y="3635322"/>
                </a:lnTo>
                <a:lnTo>
                  <a:pt x="8286373" y="3635322"/>
                </a:lnTo>
                <a:cubicBezTo>
                  <a:pt x="8285110" y="3663658"/>
                  <a:pt x="8277252" y="3686000"/>
                  <a:pt x="8262797" y="3702348"/>
                </a:cubicBezTo>
                <a:cubicBezTo>
                  <a:pt x="8248342" y="3718696"/>
                  <a:pt x="8229814" y="3726870"/>
                  <a:pt x="8207215" y="3726870"/>
                </a:cubicBezTo>
                <a:cubicBezTo>
                  <a:pt x="8167062" y="3726870"/>
                  <a:pt x="8141880" y="3705531"/>
                  <a:pt x="8131670" y="3662855"/>
                </a:cubicBezTo>
                <a:lnTo>
                  <a:pt x="8099491" y="3671287"/>
                </a:lnTo>
                <a:cubicBezTo>
                  <a:pt x="8114060" y="3727042"/>
                  <a:pt x="8149165" y="3754919"/>
                  <a:pt x="8204806" y="3754919"/>
                </a:cubicBezTo>
                <a:cubicBezTo>
                  <a:pt x="8244614" y="3754919"/>
                  <a:pt x="8274241" y="3742099"/>
                  <a:pt x="8293686" y="3716459"/>
                </a:cubicBezTo>
                <a:cubicBezTo>
                  <a:pt x="8313131" y="3690818"/>
                  <a:pt x="8322223" y="3659241"/>
                  <a:pt x="8320961" y="3621727"/>
                </a:cubicBezTo>
                <a:cubicBezTo>
                  <a:pt x="8320961" y="3598783"/>
                  <a:pt x="8316630" y="3577846"/>
                  <a:pt x="8307969" y="3558917"/>
                </a:cubicBezTo>
                <a:cubicBezTo>
                  <a:pt x="8299307" y="3539988"/>
                  <a:pt x="8286028" y="3524443"/>
                  <a:pt x="8268132" y="3512283"/>
                </a:cubicBezTo>
                <a:cubicBezTo>
                  <a:pt x="8250235" y="3500122"/>
                  <a:pt x="8228897" y="3494042"/>
                  <a:pt x="8204117" y="3494042"/>
                </a:cubicBezTo>
                <a:close/>
                <a:moveTo>
                  <a:pt x="5680215" y="3494042"/>
                </a:moveTo>
                <a:cubicBezTo>
                  <a:pt x="5657960" y="3494042"/>
                  <a:pt x="5637567" y="3499119"/>
                  <a:pt x="5619040" y="3509271"/>
                </a:cubicBezTo>
                <a:cubicBezTo>
                  <a:pt x="5600513" y="3519424"/>
                  <a:pt x="5586230" y="3534281"/>
                  <a:pt x="5576192" y="3553841"/>
                </a:cubicBezTo>
                <a:cubicBezTo>
                  <a:pt x="5566153" y="3573401"/>
                  <a:pt x="5561135" y="3596316"/>
                  <a:pt x="5561135" y="3622588"/>
                </a:cubicBezTo>
                <a:cubicBezTo>
                  <a:pt x="5561135" y="3646679"/>
                  <a:pt x="5565580" y="3669222"/>
                  <a:pt x="5574471" y="3690216"/>
                </a:cubicBezTo>
                <a:cubicBezTo>
                  <a:pt x="5583362" y="3711210"/>
                  <a:pt x="5596325" y="3727243"/>
                  <a:pt x="5613361" y="3738313"/>
                </a:cubicBezTo>
                <a:cubicBezTo>
                  <a:pt x="5630398" y="3749384"/>
                  <a:pt x="5652510" y="3754919"/>
                  <a:pt x="5679699" y="3754919"/>
                </a:cubicBezTo>
                <a:cubicBezTo>
                  <a:pt x="5705971" y="3754919"/>
                  <a:pt x="5728198" y="3747720"/>
                  <a:pt x="5746382" y="3733323"/>
                </a:cubicBezTo>
                <a:cubicBezTo>
                  <a:pt x="5764565" y="3718925"/>
                  <a:pt x="5777155" y="3698017"/>
                  <a:pt x="5784154" y="3670599"/>
                </a:cubicBezTo>
                <a:lnTo>
                  <a:pt x="5750770" y="3662167"/>
                </a:lnTo>
                <a:cubicBezTo>
                  <a:pt x="5746181" y="3683390"/>
                  <a:pt x="5737404" y="3699394"/>
                  <a:pt x="5724441" y="3710178"/>
                </a:cubicBezTo>
                <a:cubicBezTo>
                  <a:pt x="5711477" y="3720962"/>
                  <a:pt x="5695646" y="3726353"/>
                  <a:pt x="5676946" y="3726353"/>
                </a:cubicBezTo>
                <a:cubicBezTo>
                  <a:pt x="5661573" y="3726353"/>
                  <a:pt x="5647290" y="3722395"/>
                  <a:pt x="5634098" y="3714480"/>
                </a:cubicBezTo>
                <a:cubicBezTo>
                  <a:pt x="5620904" y="3706564"/>
                  <a:pt x="5611182" y="3694604"/>
                  <a:pt x="5604929" y="3678600"/>
                </a:cubicBezTo>
                <a:cubicBezTo>
                  <a:pt x="5598677" y="3662597"/>
                  <a:pt x="5595552" y="3643869"/>
                  <a:pt x="5595552" y="3622416"/>
                </a:cubicBezTo>
                <a:cubicBezTo>
                  <a:pt x="5595552" y="3605781"/>
                  <a:pt x="5598190" y="3589634"/>
                  <a:pt x="5603467" y="3573974"/>
                </a:cubicBezTo>
                <a:cubicBezTo>
                  <a:pt x="5608744" y="3558315"/>
                  <a:pt x="5617893" y="3545839"/>
                  <a:pt x="5630914" y="3536546"/>
                </a:cubicBezTo>
                <a:cubicBezTo>
                  <a:pt x="5643935" y="3527254"/>
                  <a:pt x="5660139" y="3522608"/>
                  <a:pt x="5679527" y="3522608"/>
                </a:cubicBezTo>
                <a:cubicBezTo>
                  <a:pt x="5696391" y="3522608"/>
                  <a:pt x="5710387" y="3526795"/>
                  <a:pt x="5721516" y="3535170"/>
                </a:cubicBezTo>
                <a:cubicBezTo>
                  <a:pt x="5732643" y="3543544"/>
                  <a:pt x="5741133" y="3556910"/>
                  <a:pt x="5746984" y="3575265"/>
                </a:cubicBezTo>
                <a:lnTo>
                  <a:pt x="5779851" y="3567521"/>
                </a:lnTo>
                <a:cubicBezTo>
                  <a:pt x="5773082" y="3544233"/>
                  <a:pt x="5761094" y="3526164"/>
                  <a:pt x="5743886" y="3513315"/>
                </a:cubicBezTo>
                <a:cubicBezTo>
                  <a:pt x="5726678" y="3500467"/>
                  <a:pt x="5705455" y="3494042"/>
                  <a:pt x="5680215" y="3494042"/>
                </a:cubicBezTo>
                <a:close/>
                <a:moveTo>
                  <a:pt x="5403767" y="3494042"/>
                </a:moveTo>
                <a:cubicBezTo>
                  <a:pt x="5377611" y="3494042"/>
                  <a:pt x="5355727" y="3500524"/>
                  <a:pt x="5338118" y="3513487"/>
                </a:cubicBezTo>
                <a:cubicBezTo>
                  <a:pt x="5320508" y="3526451"/>
                  <a:pt x="5308605" y="3544462"/>
                  <a:pt x="5302410" y="3567521"/>
                </a:cubicBezTo>
                <a:lnTo>
                  <a:pt x="5335106" y="3576125"/>
                </a:lnTo>
                <a:cubicBezTo>
                  <a:pt x="5344628" y="3540906"/>
                  <a:pt x="5367573" y="3523296"/>
                  <a:pt x="5403939" y="3523296"/>
                </a:cubicBezTo>
                <a:cubicBezTo>
                  <a:pt x="5428490" y="3523296"/>
                  <a:pt x="5447734" y="3530696"/>
                  <a:pt x="5461673" y="3545495"/>
                </a:cubicBezTo>
                <a:cubicBezTo>
                  <a:pt x="5475612" y="3560294"/>
                  <a:pt x="5483269" y="3580313"/>
                  <a:pt x="5484646" y="3605552"/>
                </a:cubicBezTo>
                <a:lnTo>
                  <a:pt x="5392238" y="3605552"/>
                </a:lnTo>
                <a:lnTo>
                  <a:pt x="5392238" y="3635322"/>
                </a:lnTo>
                <a:lnTo>
                  <a:pt x="5486023" y="3635322"/>
                </a:lnTo>
                <a:cubicBezTo>
                  <a:pt x="5484761" y="3663658"/>
                  <a:pt x="5476903" y="3686000"/>
                  <a:pt x="5462447" y="3702348"/>
                </a:cubicBezTo>
                <a:cubicBezTo>
                  <a:pt x="5447992" y="3718696"/>
                  <a:pt x="5429465" y="3726870"/>
                  <a:pt x="5406865" y="3726870"/>
                </a:cubicBezTo>
                <a:cubicBezTo>
                  <a:pt x="5366712" y="3726870"/>
                  <a:pt x="5341530" y="3705531"/>
                  <a:pt x="5331320" y="3662855"/>
                </a:cubicBezTo>
                <a:lnTo>
                  <a:pt x="5299141" y="3671287"/>
                </a:lnTo>
                <a:cubicBezTo>
                  <a:pt x="5313711" y="3727042"/>
                  <a:pt x="5348815" y="3754919"/>
                  <a:pt x="5404456" y="3754919"/>
                </a:cubicBezTo>
                <a:cubicBezTo>
                  <a:pt x="5444264" y="3754919"/>
                  <a:pt x="5473891" y="3742099"/>
                  <a:pt x="5493336" y="3716459"/>
                </a:cubicBezTo>
                <a:cubicBezTo>
                  <a:pt x="5512781" y="3690818"/>
                  <a:pt x="5521873" y="3659241"/>
                  <a:pt x="5520611" y="3621727"/>
                </a:cubicBezTo>
                <a:cubicBezTo>
                  <a:pt x="5520611" y="3598783"/>
                  <a:pt x="5516281" y="3577846"/>
                  <a:pt x="5507619" y="3558917"/>
                </a:cubicBezTo>
                <a:cubicBezTo>
                  <a:pt x="5498958" y="3539988"/>
                  <a:pt x="5485678" y="3524443"/>
                  <a:pt x="5467782" y="3512283"/>
                </a:cubicBezTo>
                <a:cubicBezTo>
                  <a:pt x="5449885" y="3500122"/>
                  <a:pt x="5428547" y="3494042"/>
                  <a:pt x="5403767" y="3494042"/>
                </a:cubicBezTo>
                <a:close/>
                <a:moveTo>
                  <a:pt x="5832765" y="3296240"/>
                </a:moveTo>
                <a:lnTo>
                  <a:pt x="5832765" y="3331517"/>
                </a:lnTo>
                <a:lnTo>
                  <a:pt x="5868041" y="3331517"/>
                </a:lnTo>
                <a:lnTo>
                  <a:pt x="5868041" y="3296240"/>
                </a:lnTo>
                <a:close/>
                <a:moveTo>
                  <a:pt x="8036876" y="3245820"/>
                </a:moveTo>
                <a:lnTo>
                  <a:pt x="8073530" y="3245820"/>
                </a:lnTo>
                <a:cubicBezTo>
                  <a:pt x="8094753" y="3245820"/>
                  <a:pt x="8108463" y="3248918"/>
                  <a:pt x="8114658" y="3255113"/>
                </a:cubicBezTo>
                <a:cubicBezTo>
                  <a:pt x="8120852" y="3261308"/>
                  <a:pt x="8123950" y="3268363"/>
                  <a:pt x="8123950" y="3276279"/>
                </a:cubicBezTo>
                <a:cubicBezTo>
                  <a:pt x="8123950" y="3286489"/>
                  <a:pt x="8119763" y="3294003"/>
                  <a:pt x="8111388" y="3298822"/>
                </a:cubicBezTo>
                <a:cubicBezTo>
                  <a:pt x="8103013" y="3303640"/>
                  <a:pt x="8089017" y="3306049"/>
                  <a:pt x="8069400" y="3306049"/>
                </a:cubicBezTo>
                <a:lnTo>
                  <a:pt x="8036876" y="3306049"/>
                </a:lnTo>
                <a:close/>
                <a:moveTo>
                  <a:pt x="4512627" y="3245820"/>
                </a:moveTo>
                <a:lnTo>
                  <a:pt x="4549280" y="3245820"/>
                </a:lnTo>
                <a:cubicBezTo>
                  <a:pt x="4570503" y="3245820"/>
                  <a:pt x="4584212" y="3248918"/>
                  <a:pt x="4590407" y="3255113"/>
                </a:cubicBezTo>
                <a:cubicBezTo>
                  <a:pt x="4596602" y="3261308"/>
                  <a:pt x="4599700" y="3268363"/>
                  <a:pt x="4599700" y="3276279"/>
                </a:cubicBezTo>
                <a:cubicBezTo>
                  <a:pt x="4599700" y="3286489"/>
                  <a:pt x="4595513" y="3294003"/>
                  <a:pt x="4587138" y="3298822"/>
                </a:cubicBezTo>
                <a:cubicBezTo>
                  <a:pt x="4578763" y="3303640"/>
                  <a:pt x="4564767" y="3306049"/>
                  <a:pt x="4545150" y="3306049"/>
                </a:cubicBezTo>
                <a:lnTo>
                  <a:pt x="4512627" y="3306049"/>
                </a:lnTo>
                <a:close/>
                <a:moveTo>
                  <a:pt x="6540735" y="3239797"/>
                </a:moveTo>
                <a:lnTo>
                  <a:pt x="6540735" y="3251155"/>
                </a:lnTo>
                <a:cubicBezTo>
                  <a:pt x="6540735" y="3264806"/>
                  <a:pt x="6539072" y="3275131"/>
                  <a:pt x="6535745" y="3282130"/>
                </a:cubicBezTo>
                <a:cubicBezTo>
                  <a:pt x="6531385" y="3291192"/>
                  <a:pt x="6524559" y="3298334"/>
                  <a:pt x="6515267" y="3303554"/>
                </a:cubicBezTo>
                <a:cubicBezTo>
                  <a:pt x="6505974" y="3308774"/>
                  <a:pt x="6495363" y="3311384"/>
                  <a:pt x="6483432" y="3311384"/>
                </a:cubicBezTo>
                <a:cubicBezTo>
                  <a:pt x="6471386" y="3311384"/>
                  <a:pt x="6462237" y="3308630"/>
                  <a:pt x="6455984" y="3303124"/>
                </a:cubicBezTo>
                <a:cubicBezTo>
                  <a:pt x="6449732" y="3297617"/>
                  <a:pt x="6446606" y="3290734"/>
                  <a:pt x="6446606" y="3282474"/>
                </a:cubicBezTo>
                <a:cubicBezTo>
                  <a:pt x="6446606" y="3277082"/>
                  <a:pt x="6448040" y="3272177"/>
                  <a:pt x="6450908" y="3267761"/>
                </a:cubicBezTo>
                <a:cubicBezTo>
                  <a:pt x="6453776" y="3263344"/>
                  <a:pt x="6457849" y="3259988"/>
                  <a:pt x="6463126" y="3257694"/>
                </a:cubicBezTo>
                <a:cubicBezTo>
                  <a:pt x="6468403" y="3255399"/>
                  <a:pt x="6477409" y="3253334"/>
                  <a:pt x="6490143" y="3251499"/>
                </a:cubicBezTo>
                <a:cubicBezTo>
                  <a:pt x="6512628" y="3248287"/>
                  <a:pt x="6529492" y="3244386"/>
                  <a:pt x="6540735" y="3239797"/>
                </a:cubicBezTo>
                <a:close/>
                <a:moveTo>
                  <a:pt x="3626087" y="3239797"/>
                </a:moveTo>
                <a:lnTo>
                  <a:pt x="3626087" y="3251155"/>
                </a:lnTo>
                <a:cubicBezTo>
                  <a:pt x="3626087" y="3264806"/>
                  <a:pt x="3624424" y="3275131"/>
                  <a:pt x="3621097" y="3282130"/>
                </a:cubicBezTo>
                <a:cubicBezTo>
                  <a:pt x="3616737" y="3291192"/>
                  <a:pt x="3609911" y="3298334"/>
                  <a:pt x="3600619" y="3303554"/>
                </a:cubicBezTo>
                <a:cubicBezTo>
                  <a:pt x="3591326" y="3308774"/>
                  <a:pt x="3580715" y="3311384"/>
                  <a:pt x="3568784" y="3311384"/>
                </a:cubicBezTo>
                <a:cubicBezTo>
                  <a:pt x="3556738" y="3311384"/>
                  <a:pt x="3547589" y="3308630"/>
                  <a:pt x="3541336" y="3303124"/>
                </a:cubicBezTo>
                <a:cubicBezTo>
                  <a:pt x="3535084" y="3297617"/>
                  <a:pt x="3531958" y="3290734"/>
                  <a:pt x="3531958" y="3282474"/>
                </a:cubicBezTo>
                <a:cubicBezTo>
                  <a:pt x="3531958" y="3277082"/>
                  <a:pt x="3533391" y="3272177"/>
                  <a:pt x="3536260" y="3267761"/>
                </a:cubicBezTo>
                <a:cubicBezTo>
                  <a:pt x="3539128" y="3263344"/>
                  <a:pt x="3543200" y="3259988"/>
                  <a:pt x="3548478" y="3257694"/>
                </a:cubicBezTo>
                <a:cubicBezTo>
                  <a:pt x="3553755" y="3255399"/>
                  <a:pt x="3562760" y="3253334"/>
                  <a:pt x="3575495" y="3251499"/>
                </a:cubicBezTo>
                <a:cubicBezTo>
                  <a:pt x="3597980" y="3248287"/>
                  <a:pt x="3614844" y="3244386"/>
                  <a:pt x="3626087" y="3239797"/>
                </a:cubicBezTo>
                <a:close/>
                <a:moveTo>
                  <a:pt x="6664811" y="3174406"/>
                </a:moveTo>
                <a:lnTo>
                  <a:pt x="6735537" y="3174406"/>
                </a:lnTo>
                <a:lnTo>
                  <a:pt x="6735537" y="3306049"/>
                </a:lnTo>
                <a:lnTo>
                  <a:pt x="6637278" y="3306049"/>
                </a:lnTo>
                <a:cubicBezTo>
                  <a:pt x="6653339" y="3277598"/>
                  <a:pt x="6662517" y="3233717"/>
                  <a:pt x="6664811" y="3174406"/>
                </a:cubicBezTo>
                <a:close/>
                <a:moveTo>
                  <a:pt x="5274161" y="3174406"/>
                </a:moveTo>
                <a:lnTo>
                  <a:pt x="5344887" y="3174406"/>
                </a:lnTo>
                <a:lnTo>
                  <a:pt x="5344887" y="3306049"/>
                </a:lnTo>
                <a:lnTo>
                  <a:pt x="5246628" y="3306049"/>
                </a:lnTo>
                <a:cubicBezTo>
                  <a:pt x="5262689" y="3277598"/>
                  <a:pt x="5271867" y="3233717"/>
                  <a:pt x="5274161" y="3174406"/>
                </a:cubicBezTo>
                <a:close/>
                <a:moveTo>
                  <a:pt x="5102418" y="3174406"/>
                </a:moveTo>
                <a:lnTo>
                  <a:pt x="5146471" y="3174406"/>
                </a:lnTo>
                <a:lnTo>
                  <a:pt x="5146471" y="3234807"/>
                </a:lnTo>
                <a:lnTo>
                  <a:pt x="5112227" y="3234807"/>
                </a:lnTo>
                <a:cubicBezTo>
                  <a:pt x="5092265" y="3234807"/>
                  <a:pt x="5078356" y="3232254"/>
                  <a:pt x="5070497" y="3227149"/>
                </a:cubicBezTo>
                <a:cubicBezTo>
                  <a:pt x="5062638" y="3222044"/>
                  <a:pt x="5058709" y="3214042"/>
                  <a:pt x="5058709" y="3203144"/>
                </a:cubicBezTo>
                <a:cubicBezTo>
                  <a:pt x="5058709" y="3195457"/>
                  <a:pt x="5061376" y="3188746"/>
                  <a:pt x="5066712" y="3183010"/>
                </a:cubicBezTo>
                <a:cubicBezTo>
                  <a:pt x="5072045" y="3177274"/>
                  <a:pt x="5083948" y="3174406"/>
                  <a:pt x="5102418" y="3174406"/>
                </a:cubicBezTo>
                <a:close/>
                <a:moveTo>
                  <a:pt x="2064237" y="3174406"/>
                </a:moveTo>
                <a:lnTo>
                  <a:pt x="2134964" y="3174406"/>
                </a:lnTo>
                <a:lnTo>
                  <a:pt x="2134964" y="3306049"/>
                </a:lnTo>
                <a:lnTo>
                  <a:pt x="2036704" y="3306049"/>
                </a:lnTo>
                <a:cubicBezTo>
                  <a:pt x="2052766" y="3277598"/>
                  <a:pt x="2061943" y="3233717"/>
                  <a:pt x="2064237" y="3174406"/>
                </a:cubicBezTo>
                <a:close/>
                <a:moveTo>
                  <a:pt x="9184280" y="3170276"/>
                </a:moveTo>
                <a:cubicBezTo>
                  <a:pt x="9199538" y="3170276"/>
                  <a:pt x="9212302" y="3176098"/>
                  <a:pt x="9222568" y="3187742"/>
                </a:cubicBezTo>
                <a:cubicBezTo>
                  <a:pt x="9232836" y="3199386"/>
                  <a:pt x="9237970" y="3216509"/>
                  <a:pt x="9237970" y="3239109"/>
                </a:cubicBezTo>
                <a:cubicBezTo>
                  <a:pt x="9237970" y="3263086"/>
                  <a:pt x="9232865" y="3280925"/>
                  <a:pt x="9222655" y="3292627"/>
                </a:cubicBezTo>
                <a:cubicBezTo>
                  <a:pt x="9212444" y="3304328"/>
                  <a:pt x="9199653" y="3310179"/>
                  <a:pt x="9184280" y="3310179"/>
                </a:cubicBezTo>
                <a:cubicBezTo>
                  <a:pt x="9168793" y="3310179"/>
                  <a:pt x="9155944" y="3304357"/>
                  <a:pt x="9145734" y="3292713"/>
                </a:cubicBezTo>
                <a:cubicBezTo>
                  <a:pt x="9135524" y="3281068"/>
                  <a:pt x="9130418" y="3263545"/>
                  <a:pt x="9130418" y="3240141"/>
                </a:cubicBezTo>
                <a:cubicBezTo>
                  <a:pt x="9130418" y="3216738"/>
                  <a:pt x="9135524" y="3199243"/>
                  <a:pt x="9145734" y="3187656"/>
                </a:cubicBezTo>
                <a:cubicBezTo>
                  <a:pt x="9155944" y="3176069"/>
                  <a:pt x="9168793" y="3170276"/>
                  <a:pt x="9184280" y="3170276"/>
                </a:cubicBezTo>
                <a:close/>
                <a:moveTo>
                  <a:pt x="7498356" y="3170276"/>
                </a:moveTo>
                <a:cubicBezTo>
                  <a:pt x="7513613" y="3170276"/>
                  <a:pt x="7526377" y="3176098"/>
                  <a:pt x="7536644" y="3187742"/>
                </a:cubicBezTo>
                <a:cubicBezTo>
                  <a:pt x="7546911" y="3199386"/>
                  <a:pt x="7552045" y="3216509"/>
                  <a:pt x="7552045" y="3239109"/>
                </a:cubicBezTo>
                <a:cubicBezTo>
                  <a:pt x="7552045" y="3263086"/>
                  <a:pt x="7546940" y="3280925"/>
                  <a:pt x="7536730" y="3292627"/>
                </a:cubicBezTo>
                <a:cubicBezTo>
                  <a:pt x="7526520" y="3304328"/>
                  <a:pt x="7513728" y="3310179"/>
                  <a:pt x="7498356" y="3310179"/>
                </a:cubicBezTo>
                <a:cubicBezTo>
                  <a:pt x="7482868" y="3310179"/>
                  <a:pt x="7470020" y="3304357"/>
                  <a:pt x="7459809" y="3292713"/>
                </a:cubicBezTo>
                <a:cubicBezTo>
                  <a:pt x="7449599" y="3281068"/>
                  <a:pt x="7444494" y="3263545"/>
                  <a:pt x="7444494" y="3240141"/>
                </a:cubicBezTo>
                <a:cubicBezTo>
                  <a:pt x="7444494" y="3216738"/>
                  <a:pt x="7449599" y="3199243"/>
                  <a:pt x="7459809" y="3187656"/>
                </a:cubicBezTo>
                <a:cubicBezTo>
                  <a:pt x="7470020" y="3176069"/>
                  <a:pt x="7482868" y="3170276"/>
                  <a:pt x="7498356" y="3170276"/>
                </a:cubicBezTo>
                <a:close/>
                <a:moveTo>
                  <a:pt x="3926482" y="3170276"/>
                </a:moveTo>
                <a:cubicBezTo>
                  <a:pt x="3941741" y="3170276"/>
                  <a:pt x="3954503" y="3176098"/>
                  <a:pt x="3964771" y="3187742"/>
                </a:cubicBezTo>
                <a:cubicBezTo>
                  <a:pt x="3975038" y="3199386"/>
                  <a:pt x="3980172" y="3216509"/>
                  <a:pt x="3980172" y="3239109"/>
                </a:cubicBezTo>
                <a:cubicBezTo>
                  <a:pt x="3980172" y="3263086"/>
                  <a:pt x="3975067" y="3280925"/>
                  <a:pt x="3964857" y="3292627"/>
                </a:cubicBezTo>
                <a:cubicBezTo>
                  <a:pt x="3954647" y="3304328"/>
                  <a:pt x="3941856" y="3310179"/>
                  <a:pt x="3926482" y="3310179"/>
                </a:cubicBezTo>
                <a:cubicBezTo>
                  <a:pt x="3910995" y="3310179"/>
                  <a:pt x="3898146" y="3304357"/>
                  <a:pt x="3887936" y="3292713"/>
                </a:cubicBezTo>
                <a:cubicBezTo>
                  <a:pt x="3877726" y="3281068"/>
                  <a:pt x="3872621" y="3263545"/>
                  <a:pt x="3872621" y="3240141"/>
                </a:cubicBezTo>
                <a:cubicBezTo>
                  <a:pt x="3872621" y="3216738"/>
                  <a:pt x="3877726" y="3199243"/>
                  <a:pt x="3887936" y="3187656"/>
                </a:cubicBezTo>
                <a:cubicBezTo>
                  <a:pt x="3898146" y="3176069"/>
                  <a:pt x="3910995" y="3170276"/>
                  <a:pt x="3926482" y="3170276"/>
                </a:cubicBezTo>
                <a:close/>
                <a:moveTo>
                  <a:pt x="8337761" y="3170104"/>
                </a:moveTo>
                <a:cubicBezTo>
                  <a:pt x="8353477" y="3170104"/>
                  <a:pt x="8366268" y="3176069"/>
                  <a:pt x="8376135" y="3188000"/>
                </a:cubicBezTo>
                <a:cubicBezTo>
                  <a:pt x="8382559" y="3195687"/>
                  <a:pt x="8386460" y="3207216"/>
                  <a:pt x="8387837" y="3222589"/>
                </a:cubicBezTo>
                <a:lnTo>
                  <a:pt x="8285792" y="3222589"/>
                </a:lnTo>
                <a:cubicBezTo>
                  <a:pt x="8286824" y="3206643"/>
                  <a:pt x="8292187" y="3193908"/>
                  <a:pt x="8301882" y="3184387"/>
                </a:cubicBezTo>
                <a:cubicBezTo>
                  <a:pt x="8311575" y="3174865"/>
                  <a:pt x="8323535" y="3170104"/>
                  <a:pt x="8337761" y="3170104"/>
                </a:cubicBezTo>
                <a:close/>
                <a:moveTo>
                  <a:pt x="5508836" y="3170104"/>
                </a:moveTo>
                <a:cubicBezTo>
                  <a:pt x="5524552" y="3170104"/>
                  <a:pt x="5537344" y="3176069"/>
                  <a:pt x="5547210" y="3188000"/>
                </a:cubicBezTo>
                <a:cubicBezTo>
                  <a:pt x="5553634" y="3195687"/>
                  <a:pt x="5557535" y="3207216"/>
                  <a:pt x="5558911" y="3222589"/>
                </a:cubicBezTo>
                <a:lnTo>
                  <a:pt x="5456867" y="3222589"/>
                </a:lnTo>
                <a:cubicBezTo>
                  <a:pt x="5457899" y="3206643"/>
                  <a:pt x="5463262" y="3193908"/>
                  <a:pt x="5472956" y="3184387"/>
                </a:cubicBezTo>
                <a:cubicBezTo>
                  <a:pt x="5482651" y="3174865"/>
                  <a:pt x="5494610" y="3170104"/>
                  <a:pt x="5508836" y="3170104"/>
                </a:cubicBezTo>
                <a:close/>
                <a:moveTo>
                  <a:pt x="2689437" y="3170104"/>
                </a:moveTo>
                <a:cubicBezTo>
                  <a:pt x="2705154" y="3170104"/>
                  <a:pt x="2717945" y="3176069"/>
                  <a:pt x="2727812" y="3188000"/>
                </a:cubicBezTo>
                <a:cubicBezTo>
                  <a:pt x="2734235" y="3195687"/>
                  <a:pt x="2738137" y="3207216"/>
                  <a:pt x="2739513" y="3222589"/>
                </a:cubicBezTo>
                <a:lnTo>
                  <a:pt x="2637468" y="3222589"/>
                </a:lnTo>
                <a:cubicBezTo>
                  <a:pt x="2638501" y="3206643"/>
                  <a:pt x="2643864" y="3193908"/>
                  <a:pt x="2653558" y="3184387"/>
                </a:cubicBezTo>
                <a:cubicBezTo>
                  <a:pt x="2663252" y="3174865"/>
                  <a:pt x="2675211" y="3170104"/>
                  <a:pt x="2689437" y="3170104"/>
                </a:cubicBezTo>
                <a:close/>
                <a:moveTo>
                  <a:pt x="2298912" y="3170104"/>
                </a:moveTo>
                <a:cubicBezTo>
                  <a:pt x="2314629" y="3170104"/>
                  <a:pt x="2327421" y="3176069"/>
                  <a:pt x="2337287" y="3188000"/>
                </a:cubicBezTo>
                <a:cubicBezTo>
                  <a:pt x="2343711" y="3195687"/>
                  <a:pt x="2347612" y="3207216"/>
                  <a:pt x="2348988" y="3222589"/>
                </a:cubicBezTo>
                <a:lnTo>
                  <a:pt x="2246944" y="3222589"/>
                </a:lnTo>
                <a:cubicBezTo>
                  <a:pt x="2247976" y="3206643"/>
                  <a:pt x="2253339" y="3193908"/>
                  <a:pt x="2263033" y="3184387"/>
                </a:cubicBezTo>
                <a:cubicBezTo>
                  <a:pt x="2272727" y="3174865"/>
                  <a:pt x="2284687" y="3170104"/>
                  <a:pt x="2298912" y="3170104"/>
                </a:cubicBezTo>
                <a:close/>
                <a:moveTo>
                  <a:pt x="6302336" y="3168899"/>
                </a:moveTo>
                <a:cubicBezTo>
                  <a:pt x="6315643" y="3168899"/>
                  <a:pt x="6327086" y="3174693"/>
                  <a:pt x="6336666" y="3186280"/>
                </a:cubicBezTo>
                <a:cubicBezTo>
                  <a:pt x="6346245" y="3197866"/>
                  <a:pt x="6351035" y="3215304"/>
                  <a:pt x="6351035" y="3238593"/>
                </a:cubicBezTo>
                <a:cubicBezTo>
                  <a:pt x="6351035" y="3263028"/>
                  <a:pt x="6346131" y="3281068"/>
                  <a:pt x="6336322" y="3292713"/>
                </a:cubicBezTo>
                <a:cubicBezTo>
                  <a:pt x="6326513" y="3304357"/>
                  <a:pt x="6314726" y="3310179"/>
                  <a:pt x="6300959" y="3310179"/>
                </a:cubicBezTo>
                <a:cubicBezTo>
                  <a:pt x="6287421" y="3310179"/>
                  <a:pt x="6275892" y="3304558"/>
                  <a:pt x="6266370" y="3293315"/>
                </a:cubicBezTo>
                <a:cubicBezTo>
                  <a:pt x="6256848" y="3282072"/>
                  <a:pt x="6252087" y="3264692"/>
                  <a:pt x="6252087" y="3241174"/>
                </a:cubicBezTo>
                <a:cubicBezTo>
                  <a:pt x="6252087" y="3217656"/>
                  <a:pt x="6257164" y="3199731"/>
                  <a:pt x="6267317" y="3187398"/>
                </a:cubicBezTo>
                <a:cubicBezTo>
                  <a:pt x="6277470" y="3175065"/>
                  <a:pt x="6289142" y="3168899"/>
                  <a:pt x="6302336" y="3168899"/>
                </a:cubicBezTo>
                <a:close/>
                <a:moveTo>
                  <a:pt x="5702261" y="3168899"/>
                </a:moveTo>
                <a:cubicBezTo>
                  <a:pt x="5715568" y="3168899"/>
                  <a:pt x="5727012" y="3174693"/>
                  <a:pt x="5736591" y="3186280"/>
                </a:cubicBezTo>
                <a:cubicBezTo>
                  <a:pt x="5746170" y="3197866"/>
                  <a:pt x="5750960" y="3215304"/>
                  <a:pt x="5750960" y="3238593"/>
                </a:cubicBezTo>
                <a:cubicBezTo>
                  <a:pt x="5750960" y="3263028"/>
                  <a:pt x="5746056" y="3281068"/>
                  <a:pt x="5736247" y="3292713"/>
                </a:cubicBezTo>
                <a:cubicBezTo>
                  <a:pt x="5726439" y="3304357"/>
                  <a:pt x="5714651" y="3310179"/>
                  <a:pt x="5700884" y="3310179"/>
                </a:cubicBezTo>
                <a:cubicBezTo>
                  <a:pt x="5687347" y="3310179"/>
                  <a:pt x="5675818" y="3304558"/>
                  <a:pt x="5666295" y="3293315"/>
                </a:cubicBezTo>
                <a:cubicBezTo>
                  <a:pt x="5656774" y="3282072"/>
                  <a:pt x="5652012" y="3264692"/>
                  <a:pt x="5652012" y="3241174"/>
                </a:cubicBezTo>
                <a:cubicBezTo>
                  <a:pt x="5652012" y="3217656"/>
                  <a:pt x="5657089" y="3199731"/>
                  <a:pt x="5667242" y="3187398"/>
                </a:cubicBezTo>
                <a:cubicBezTo>
                  <a:pt x="5677395" y="3175065"/>
                  <a:pt x="5689069" y="3168899"/>
                  <a:pt x="5702261" y="3168899"/>
                </a:cubicBezTo>
                <a:close/>
                <a:moveTo>
                  <a:pt x="10024513" y="3148766"/>
                </a:moveTo>
                <a:lnTo>
                  <a:pt x="10024513" y="3331517"/>
                </a:lnTo>
                <a:lnTo>
                  <a:pt x="10057897" y="3331517"/>
                </a:lnTo>
                <a:lnTo>
                  <a:pt x="10143767" y="3192991"/>
                </a:lnTo>
                <a:lnTo>
                  <a:pt x="10143767" y="3331517"/>
                </a:lnTo>
                <a:lnTo>
                  <a:pt x="10174741" y="3331517"/>
                </a:lnTo>
                <a:lnTo>
                  <a:pt x="10174741" y="3148766"/>
                </a:lnTo>
                <a:lnTo>
                  <a:pt x="10141357" y="3148766"/>
                </a:lnTo>
                <a:lnTo>
                  <a:pt x="10055488" y="3288152"/>
                </a:lnTo>
                <a:lnTo>
                  <a:pt x="10055488" y="3148766"/>
                </a:lnTo>
                <a:close/>
                <a:moveTo>
                  <a:pt x="9871941" y="3148766"/>
                </a:moveTo>
                <a:lnTo>
                  <a:pt x="9871941" y="3331517"/>
                </a:lnTo>
                <a:lnTo>
                  <a:pt x="9902916" y="3331517"/>
                </a:lnTo>
                <a:lnTo>
                  <a:pt x="9902916" y="3247025"/>
                </a:lnTo>
                <a:cubicBezTo>
                  <a:pt x="9909913" y="3247025"/>
                  <a:pt x="9915936" y="3248832"/>
                  <a:pt x="9920984" y="3252445"/>
                </a:cubicBezTo>
                <a:cubicBezTo>
                  <a:pt x="9926032" y="3256059"/>
                  <a:pt x="9931940" y="3263545"/>
                  <a:pt x="9938709" y="3274902"/>
                </a:cubicBezTo>
                <a:lnTo>
                  <a:pt x="9971749" y="3331517"/>
                </a:lnTo>
                <a:lnTo>
                  <a:pt x="10005821" y="3331517"/>
                </a:lnTo>
                <a:lnTo>
                  <a:pt x="9971921" y="3274902"/>
                </a:lnTo>
                <a:cubicBezTo>
                  <a:pt x="9959072" y="3253679"/>
                  <a:pt x="9945994" y="3241289"/>
                  <a:pt x="9932686" y="3237732"/>
                </a:cubicBezTo>
                <a:cubicBezTo>
                  <a:pt x="9940831" y="3233946"/>
                  <a:pt x="9946854" y="3229759"/>
                  <a:pt x="9950754" y="3225170"/>
                </a:cubicBezTo>
                <a:cubicBezTo>
                  <a:pt x="9954655" y="3220581"/>
                  <a:pt x="9958957" y="3212321"/>
                  <a:pt x="9963661" y="3200390"/>
                </a:cubicBezTo>
                <a:cubicBezTo>
                  <a:pt x="9968594" y="3187886"/>
                  <a:pt x="9972265" y="3180371"/>
                  <a:pt x="9974674" y="3177848"/>
                </a:cubicBezTo>
                <a:cubicBezTo>
                  <a:pt x="9976969" y="3175438"/>
                  <a:pt x="9982188" y="3174234"/>
                  <a:pt x="9990333" y="3174234"/>
                </a:cubicBezTo>
                <a:lnTo>
                  <a:pt x="9998938" y="3174406"/>
                </a:lnTo>
                <a:lnTo>
                  <a:pt x="9998938" y="3148766"/>
                </a:lnTo>
                <a:lnTo>
                  <a:pt x="9992743" y="3148766"/>
                </a:lnTo>
                <a:cubicBezTo>
                  <a:pt x="9981844" y="3148766"/>
                  <a:pt x="9973928" y="3149569"/>
                  <a:pt x="9968995" y="3151175"/>
                </a:cubicBezTo>
                <a:cubicBezTo>
                  <a:pt x="9964062" y="3152781"/>
                  <a:pt x="9959703" y="3155878"/>
                  <a:pt x="9955917" y="3160467"/>
                </a:cubicBezTo>
                <a:cubicBezTo>
                  <a:pt x="9952131" y="3165056"/>
                  <a:pt x="9947198" y="3174578"/>
                  <a:pt x="9941118" y="3189033"/>
                </a:cubicBezTo>
                <a:cubicBezTo>
                  <a:pt x="9933432" y="3207274"/>
                  <a:pt x="9927609" y="3218287"/>
                  <a:pt x="9923651" y="3222073"/>
                </a:cubicBezTo>
                <a:cubicBezTo>
                  <a:pt x="9919694" y="3225859"/>
                  <a:pt x="9912782" y="3227751"/>
                  <a:pt x="9902916" y="3227751"/>
                </a:cubicBezTo>
                <a:lnTo>
                  <a:pt x="9902916" y="3148766"/>
                </a:lnTo>
                <a:close/>
                <a:moveTo>
                  <a:pt x="9672088" y="3148766"/>
                </a:moveTo>
                <a:lnTo>
                  <a:pt x="9672088" y="3331517"/>
                </a:lnTo>
                <a:lnTo>
                  <a:pt x="9705472" y="3331517"/>
                </a:lnTo>
                <a:lnTo>
                  <a:pt x="9791342" y="3192991"/>
                </a:lnTo>
                <a:lnTo>
                  <a:pt x="9791342" y="3331517"/>
                </a:lnTo>
                <a:lnTo>
                  <a:pt x="9822316" y="3331517"/>
                </a:lnTo>
                <a:lnTo>
                  <a:pt x="9822316" y="3148766"/>
                </a:lnTo>
                <a:lnTo>
                  <a:pt x="9788932" y="3148766"/>
                </a:lnTo>
                <a:lnTo>
                  <a:pt x="9703063" y="3288152"/>
                </a:lnTo>
                <a:lnTo>
                  <a:pt x="9703063" y="3148766"/>
                </a:lnTo>
                <a:close/>
                <a:moveTo>
                  <a:pt x="9481760" y="3148766"/>
                </a:moveTo>
                <a:lnTo>
                  <a:pt x="9481760" y="3331517"/>
                </a:lnTo>
                <a:lnTo>
                  <a:pt x="9512734" y="3331517"/>
                </a:lnTo>
                <a:lnTo>
                  <a:pt x="9512734" y="3250466"/>
                </a:lnTo>
                <a:lnTo>
                  <a:pt x="9598604" y="3250466"/>
                </a:lnTo>
                <a:lnTo>
                  <a:pt x="9598604" y="3331517"/>
                </a:lnTo>
                <a:lnTo>
                  <a:pt x="9629579" y="3331517"/>
                </a:lnTo>
                <a:lnTo>
                  <a:pt x="9629579" y="3148766"/>
                </a:lnTo>
                <a:lnTo>
                  <a:pt x="9598604" y="3148766"/>
                </a:lnTo>
                <a:lnTo>
                  <a:pt x="9598604" y="3224826"/>
                </a:lnTo>
                <a:lnTo>
                  <a:pt x="9512734" y="3224826"/>
                </a:lnTo>
                <a:lnTo>
                  <a:pt x="9512734" y="3148766"/>
                </a:lnTo>
                <a:close/>
                <a:moveTo>
                  <a:pt x="9289256" y="3148766"/>
                </a:moveTo>
                <a:lnTo>
                  <a:pt x="9289256" y="3196605"/>
                </a:lnTo>
                <a:cubicBezTo>
                  <a:pt x="9289256" y="3208880"/>
                  <a:pt x="9291148" y="3220123"/>
                  <a:pt x="9294934" y="3230333"/>
                </a:cubicBezTo>
                <a:cubicBezTo>
                  <a:pt x="9298720" y="3240543"/>
                  <a:pt x="9305919" y="3249176"/>
                  <a:pt x="9316530" y="3256231"/>
                </a:cubicBezTo>
                <a:cubicBezTo>
                  <a:pt x="9327142" y="3263286"/>
                  <a:pt x="9339389" y="3266814"/>
                  <a:pt x="9353270" y="3266814"/>
                </a:cubicBezTo>
                <a:cubicBezTo>
                  <a:pt x="9369790" y="3266814"/>
                  <a:pt x="9387572" y="3263831"/>
                  <a:pt x="9406616" y="3257866"/>
                </a:cubicBezTo>
                <a:lnTo>
                  <a:pt x="9406616" y="3331517"/>
                </a:lnTo>
                <a:lnTo>
                  <a:pt x="9437590" y="3331517"/>
                </a:lnTo>
                <a:lnTo>
                  <a:pt x="9437590" y="3148766"/>
                </a:lnTo>
                <a:lnTo>
                  <a:pt x="9406616" y="3148766"/>
                </a:lnTo>
                <a:lnTo>
                  <a:pt x="9406616" y="3231537"/>
                </a:lnTo>
                <a:cubicBezTo>
                  <a:pt x="9388030" y="3237732"/>
                  <a:pt x="9372888" y="3240830"/>
                  <a:pt x="9361186" y="3240830"/>
                </a:cubicBezTo>
                <a:cubicBezTo>
                  <a:pt x="9350976" y="3240830"/>
                  <a:pt x="9342486" y="3238335"/>
                  <a:pt x="9335718" y="3233344"/>
                </a:cubicBezTo>
                <a:cubicBezTo>
                  <a:pt x="9328949" y="3228354"/>
                  <a:pt x="9324676" y="3222503"/>
                  <a:pt x="9322898" y="3215792"/>
                </a:cubicBezTo>
                <a:cubicBezTo>
                  <a:pt x="9321119" y="3209081"/>
                  <a:pt x="9320230" y="3198268"/>
                  <a:pt x="9320230" y="3183354"/>
                </a:cubicBezTo>
                <a:lnTo>
                  <a:pt x="9320230" y="3148766"/>
                </a:lnTo>
                <a:close/>
                <a:moveTo>
                  <a:pt x="8931496" y="3148766"/>
                </a:moveTo>
                <a:lnTo>
                  <a:pt x="8931496" y="3174406"/>
                </a:lnTo>
                <a:lnTo>
                  <a:pt x="8990348" y="3174406"/>
                </a:lnTo>
                <a:lnTo>
                  <a:pt x="8990348" y="3331517"/>
                </a:lnTo>
                <a:lnTo>
                  <a:pt x="9021151" y="3331517"/>
                </a:lnTo>
                <a:lnTo>
                  <a:pt x="9021151" y="3174406"/>
                </a:lnTo>
                <a:lnTo>
                  <a:pt x="9080003" y="3174406"/>
                </a:lnTo>
                <a:lnTo>
                  <a:pt x="9080003" y="3148766"/>
                </a:lnTo>
                <a:close/>
                <a:moveTo>
                  <a:pt x="8567188" y="3148766"/>
                </a:moveTo>
                <a:lnTo>
                  <a:pt x="8567188" y="3331517"/>
                </a:lnTo>
                <a:lnTo>
                  <a:pt x="8600572" y="3331517"/>
                </a:lnTo>
                <a:lnTo>
                  <a:pt x="8686441" y="3192991"/>
                </a:lnTo>
                <a:lnTo>
                  <a:pt x="8686441" y="3331517"/>
                </a:lnTo>
                <a:lnTo>
                  <a:pt x="8717416" y="3331517"/>
                </a:lnTo>
                <a:lnTo>
                  <a:pt x="8717416" y="3148766"/>
                </a:lnTo>
                <a:lnTo>
                  <a:pt x="8684032" y="3148766"/>
                </a:lnTo>
                <a:lnTo>
                  <a:pt x="8598162" y="3288152"/>
                </a:lnTo>
                <a:lnTo>
                  <a:pt x="8598162" y="3148766"/>
                </a:lnTo>
                <a:close/>
                <a:moveTo>
                  <a:pt x="8179188" y="3148766"/>
                </a:moveTo>
                <a:lnTo>
                  <a:pt x="8179188" y="3331517"/>
                </a:lnTo>
                <a:lnTo>
                  <a:pt x="8210163" y="3331517"/>
                </a:lnTo>
                <a:lnTo>
                  <a:pt x="8210163" y="3148766"/>
                </a:lnTo>
                <a:close/>
                <a:moveTo>
                  <a:pt x="8005901" y="3148766"/>
                </a:moveTo>
                <a:lnTo>
                  <a:pt x="8005901" y="3331517"/>
                </a:lnTo>
                <a:lnTo>
                  <a:pt x="8083338" y="3331517"/>
                </a:lnTo>
                <a:cubicBezTo>
                  <a:pt x="8108692" y="3331517"/>
                  <a:pt x="8127133" y="3326097"/>
                  <a:pt x="8138663" y="3315255"/>
                </a:cubicBezTo>
                <a:cubicBezTo>
                  <a:pt x="8150193" y="3304414"/>
                  <a:pt x="8155957" y="3291365"/>
                  <a:pt x="8155957" y="3276107"/>
                </a:cubicBezTo>
                <a:cubicBezTo>
                  <a:pt x="8155957" y="3258669"/>
                  <a:pt x="8149045" y="3244988"/>
                  <a:pt x="8135221" y="3235065"/>
                </a:cubicBezTo>
                <a:cubicBezTo>
                  <a:pt x="8121398" y="3225141"/>
                  <a:pt x="8101694" y="3220180"/>
                  <a:pt x="8076111" y="3220180"/>
                </a:cubicBezTo>
                <a:lnTo>
                  <a:pt x="8036876" y="3220180"/>
                </a:lnTo>
                <a:lnTo>
                  <a:pt x="8036876" y="3148766"/>
                </a:lnTo>
                <a:close/>
                <a:moveTo>
                  <a:pt x="7814885" y="3148766"/>
                </a:moveTo>
                <a:lnTo>
                  <a:pt x="7814885" y="3331517"/>
                </a:lnTo>
                <a:lnTo>
                  <a:pt x="7845860" y="3331517"/>
                </a:lnTo>
                <a:lnTo>
                  <a:pt x="7845860" y="3250466"/>
                </a:lnTo>
                <a:lnTo>
                  <a:pt x="7931729" y="3250466"/>
                </a:lnTo>
                <a:lnTo>
                  <a:pt x="7931729" y="3331517"/>
                </a:lnTo>
                <a:lnTo>
                  <a:pt x="7962704" y="3331517"/>
                </a:lnTo>
                <a:lnTo>
                  <a:pt x="7962704" y="3148766"/>
                </a:lnTo>
                <a:lnTo>
                  <a:pt x="7931729" y="3148766"/>
                </a:lnTo>
                <a:lnTo>
                  <a:pt x="7931729" y="3224826"/>
                </a:lnTo>
                <a:lnTo>
                  <a:pt x="7845860" y="3224826"/>
                </a:lnTo>
                <a:lnTo>
                  <a:pt x="7845860" y="3148766"/>
                </a:lnTo>
                <a:close/>
                <a:moveTo>
                  <a:pt x="7624385" y="3148766"/>
                </a:moveTo>
                <a:lnTo>
                  <a:pt x="7624385" y="3331517"/>
                </a:lnTo>
                <a:lnTo>
                  <a:pt x="7655360" y="3331517"/>
                </a:lnTo>
                <a:lnTo>
                  <a:pt x="7655360" y="3250466"/>
                </a:lnTo>
                <a:lnTo>
                  <a:pt x="7741229" y="3250466"/>
                </a:lnTo>
                <a:lnTo>
                  <a:pt x="7741229" y="3331517"/>
                </a:lnTo>
                <a:lnTo>
                  <a:pt x="7772204" y="3331517"/>
                </a:lnTo>
                <a:lnTo>
                  <a:pt x="7772204" y="3148766"/>
                </a:lnTo>
                <a:lnTo>
                  <a:pt x="7741229" y="3148766"/>
                </a:lnTo>
                <a:lnTo>
                  <a:pt x="7741229" y="3224826"/>
                </a:lnTo>
                <a:lnTo>
                  <a:pt x="7655360" y="3224826"/>
                </a:lnTo>
                <a:lnTo>
                  <a:pt x="7655360" y="3148766"/>
                </a:lnTo>
                <a:close/>
                <a:moveTo>
                  <a:pt x="7224163" y="3148766"/>
                </a:moveTo>
                <a:lnTo>
                  <a:pt x="7224163" y="3331517"/>
                </a:lnTo>
                <a:lnTo>
                  <a:pt x="7257547" y="3331517"/>
                </a:lnTo>
                <a:lnTo>
                  <a:pt x="7343416" y="3192991"/>
                </a:lnTo>
                <a:lnTo>
                  <a:pt x="7343416" y="3331517"/>
                </a:lnTo>
                <a:lnTo>
                  <a:pt x="7374391" y="3331517"/>
                </a:lnTo>
                <a:lnTo>
                  <a:pt x="7374391" y="3148766"/>
                </a:lnTo>
                <a:lnTo>
                  <a:pt x="7341007" y="3148766"/>
                </a:lnTo>
                <a:lnTo>
                  <a:pt x="7255138" y="3288152"/>
                </a:lnTo>
                <a:lnTo>
                  <a:pt x="7255138" y="3148766"/>
                </a:lnTo>
                <a:close/>
                <a:moveTo>
                  <a:pt x="7024654" y="3148766"/>
                </a:moveTo>
                <a:lnTo>
                  <a:pt x="7024654" y="3331517"/>
                </a:lnTo>
                <a:lnTo>
                  <a:pt x="7166794" y="3331517"/>
                </a:lnTo>
                <a:lnTo>
                  <a:pt x="7166794" y="3383314"/>
                </a:lnTo>
                <a:lnTo>
                  <a:pt x="7192263" y="3383314"/>
                </a:lnTo>
                <a:lnTo>
                  <a:pt x="7192263" y="3306049"/>
                </a:lnTo>
                <a:lnTo>
                  <a:pt x="7172301" y="3306049"/>
                </a:lnTo>
                <a:lnTo>
                  <a:pt x="7172301" y="3148766"/>
                </a:lnTo>
                <a:lnTo>
                  <a:pt x="7141326" y="3148766"/>
                </a:lnTo>
                <a:lnTo>
                  <a:pt x="7141326" y="3306049"/>
                </a:lnTo>
                <a:lnTo>
                  <a:pt x="7055629" y="3306049"/>
                </a:lnTo>
                <a:lnTo>
                  <a:pt x="7055629" y="3148766"/>
                </a:lnTo>
                <a:close/>
                <a:moveTo>
                  <a:pt x="6824113" y="3148766"/>
                </a:moveTo>
                <a:lnTo>
                  <a:pt x="6824113" y="3331517"/>
                </a:lnTo>
                <a:lnTo>
                  <a:pt x="6857497" y="3331517"/>
                </a:lnTo>
                <a:lnTo>
                  <a:pt x="6943366" y="3192991"/>
                </a:lnTo>
                <a:lnTo>
                  <a:pt x="6943366" y="3331517"/>
                </a:lnTo>
                <a:lnTo>
                  <a:pt x="6974341" y="3331517"/>
                </a:lnTo>
                <a:lnTo>
                  <a:pt x="6974341" y="3148766"/>
                </a:lnTo>
                <a:lnTo>
                  <a:pt x="6940957" y="3148766"/>
                </a:lnTo>
                <a:lnTo>
                  <a:pt x="6855088" y="3288152"/>
                </a:lnTo>
                <a:lnTo>
                  <a:pt x="6855088" y="3148766"/>
                </a:lnTo>
                <a:close/>
                <a:moveTo>
                  <a:pt x="6638999" y="3148766"/>
                </a:moveTo>
                <a:cubicBezTo>
                  <a:pt x="6639916" y="3224023"/>
                  <a:pt x="6629477" y="3276451"/>
                  <a:pt x="6607680" y="3306049"/>
                </a:cubicBezTo>
                <a:lnTo>
                  <a:pt x="6591332" y="3306049"/>
                </a:lnTo>
                <a:lnTo>
                  <a:pt x="6591332" y="3383314"/>
                </a:lnTo>
                <a:lnTo>
                  <a:pt x="6616800" y="3383314"/>
                </a:lnTo>
                <a:lnTo>
                  <a:pt x="6616800" y="3331517"/>
                </a:lnTo>
                <a:lnTo>
                  <a:pt x="6760661" y="3331517"/>
                </a:lnTo>
                <a:lnTo>
                  <a:pt x="6760661" y="3383314"/>
                </a:lnTo>
                <a:lnTo>
                  <a:pt x="6786129" y="3383314"/>
                </a:lnTo>
                <a:lnTo>
                  <a:pt x="6786129" y="3306049"/>
                </a:lnTo>
                <a:lnTo>
                  <a:pt x="6766340" y="3306049"/>
                </a:lnTo>
                <a:lnTo>
                  <a:pt x="6766340" y="3148766"/>
                </a:lnTo>
                <a:close/>
                <a:moveTo>
                  <a:pt x="5248349" y="3148766"/>
                </a:moveTo>
                <a:cubicBezTo>
                  <a:pt x="5249267" y="3224023"/>
                  <a:pt x="5238827" y="3276451"/>
                  <a:pt x="5217030" y="3306049"/>
                </a:cubicBezTo>
                <a:lnTo>
                  <a:pt x="5200682" y="3306049"/>
                </a:lnTo>
                <a:lnTo>
                  <a:pt x="5200682" y="3383314"/>
                </a:lnTo>
                <a:lnTo>
                  <a:pt x="5226150" y="3383314"/>
                </a:lnTo>
                <a:lnTo>
                  <a:pt x="5226150" y="3331517"/>
                </a:lnTo>
                <a:lnTo>
                  <a:pt x="5370011" y="3331517"/>
                </a:lnTo>
                <a:lnTo>
                  <a:pt x="5370011" y="3383314"/>
                </a:lnTo>
                <a:lnTo>
                  <a:pt x="5395479" y="3383314"/>
                </a:lnTo>
                <a:lnTo>
                  <a:pt x="5395479" y="3306049"/>
                </a:lnTo>
                <a:lnTo>
                  <a:pt x="5375690" y="3306049"/>
                </a:lnTo>
                <a:lnTo>
                  <a:pt x="5375690" y="3148766"/>
                </a:lnTo>
                <a:close/>
                <a:moveTo>
                  <a:pt x="5092609" y="3148766"/>
                </a:moveTo>
                <a:cubicBezTo>
                  <a:pt x="5071386" y="3148766"/>
                  <a:pt x="5055182" y="3153699"/>
                  <a:pt x="5043997" y="3163565"/>
                </a:cubicBezTo>
                <a:cubicBezTo>
                  <a:pt x="5032811" y="3173431"/>
                  <a:pt x="5027218" y="3186280"/>
                  <a:pt x="5027218" y="3202111"/>
                </a:cubicBezTo>
                <a:cubicBezTo>
                  <a:pt x="5027218" y="3215534"/>
                  <a:pt x="5031492" y="3227407"/>
                  <a:pt x="5040038" y="3237732"/>
                </a:cubicBezTo>
                <a:cubicBezTo>
                  <a:pt x="5048585" y="3248057"/>
                  <a:pt x="5061692" y="3254424"/>
                  <a:pt x="5079359" y="3256834"/>
                </a:cubicBezTo>
                <a:cubicBezTo>
                  <a:pt x="5069264" y="3258784"/>
                  <a:pt x="5059110" y="3267273"/>
                  <a:pt x="5048900" y="3282302"/>
                </a:cubicBezTo>
                <a:lnTo>
                  <a:pt x="5015516" y="3331517"/>
                </a:lnTo>
                <a:lnTo>
                  <a:pt x="5053891" y="3331517"/>
                </a:lnTo>
                <a:lnTo>
                  <a:pt x="5080908" y="3291594"/>
                </a:lnTo>
                <a:cubicBezTo>
                  <a:pt x="5091118" y="3276336"/>
                  <a:pt x="5098891" y="3267302"/>
                  <a:pt x="5104225" y="3264491"/>
                </a:cubicBezTo>
                <a:cubicBezTo>
                  <a:pt x="5109560" y="3261680"/>
                  <a:pt x="5117676" y="3260275"/>
                  <a:pt x="5128575" y="3260275"/>
                </a:cubicBezTo>
                <a:lnTo>
                  <a:pt x="5146471" y="3260275"/>
                </a:lnTo>
                <a:lnTo>
                  <a:pt x="5146471" y="3331517"/>
                </a:lnTo>
                <a:lnTo>
                  <a:pt x="5177274" y="3331517"/>
                </a:lnTo>
                <a:lnTo>
                  <a:pt x="5177274" y="3148766"/>
                </a:lnTo>
                <a:close/>
                <a:moveTo>
                  <a:pt x="4722478" y="3148766"/>
                </a:moveTo>
                <a:lnTo>
                  <a:pt x="4784256" y="3236528"/>
                </a:lnTo>
                <a:lnTo>
                  <a:pt x="4717488" y="3331517"/>
                </a:lnTo>
                <a:lnTo>
                  <a:pt x="4755002" y="3331517"/>
                </a:lnTo>
                <a:lnTo>
                  <a:pt x="4803013" y="3259415"/>
                </a:lnTo>
                <a:lnTo>
                  <a:pt x="4812994" y="3274730"/>
                </a:lnTo>
                <a:lnTo>
                  <a:pt x="4850509" y="3331517"/>
                </a:lnTo>
                <a:lnTo>
                  <a:pt x="4888538" y="3331517"/>
                </a:lnTo>
                <a:lnTo>
                  <a:pt x="4820565" y="3234807"/>
                </a:lnTo>
                <a:lnTo>
                  <a:pt x="4883720" y="3148766"/>
                </a:lnTo>
                <a:lnTo>
                  <a:pt x="4846722" y="3148766"/>
                </a:lnTo>
                <a:lnTo>
                  <a:pt x="4815919" y="3191958"/>
                </a:lnTo>
                <a:cubicBezTo>
                  <a:pt x="4811675" y="3197809"/>
                  <a:pt x="4807028" y="3204520"/>
                  <a:pt x="4801981" y="3212092"/>
                </a:cubicBezTo>
                <a:cubicBezTo>
                  <a:pt x="4798769" y="3206585"/>
                  <a:pt x="4794524" y="3199759"/>
                  <a:pt x="4789247" y="3191614"/>
                </a:cubicBezTo>
                <a:lnTo>
                  <a:pt x="4761197" y="3148766"/>
                </a:lnTo>
                <a:close/>
                <a:moveTo>
                  <a:pt x="4654939" y="3148766"/>
                </a:moveTo>
                <a:lnTo>
                  <a:pt x="4654939" y="3331517"/>
                </a:lnTo>
                <a:lnTo>
                  <a:pt x="4685913" y="3331517"/>
                </a:lnTo>
                <a:lnTo>
                  <a:pt x="4685913" y="3148766"/>
                </a:lnTo>
                <a:close/>
                <a:moveTo>
                  <a:pt x="4481651" y="3148766"/>
                </a:moveTo>
                <a:lnTo>
                  <a:pt x="4481651" y="3331517"/>
                </a:lnTo>
                <a:lnTo>
                  <a:pt x="4559088" y="3331517"/>
                </a:lnTo>
                <a:cubicBezTo>
                  <a:pt x="4584442" y="3331517"/>
                  <a:pt x="4602883" y="3326097"/>
                  <a:pt x="4614413" y="3315255"/>
                </a:cubicBezTo>
                <a:cubicBezTo>
                  <a:pt x="4625942" y="3304414"/>
                  <a:pt x="4631707" y="3291365"/>
                  <a:pt x="4631707" y="3276107"/>
                </a:cubicBezTo>
                <a:cubicBezTo>
                  <a:pt x="4631707" y="3258669"/>
                  <a:pt x="4624795" y="3244988"/>
                  <a:pt x="4610971" y="3235065"/>
                </a:cubicBezTo>
                <a:cubicBezTo>
                  <a:pt x="4597148" y="3225141"/>
                  <a:pt x="4577445" y="3220180"/>
                  <a:pt x="4551861" y="3220180"/>
                </a:cubicBezTo>
                <a:lnTo>
                  <a:pt x="4512627" y="3220180"/>
                </a:lnTo>
                <a:lnTo>
                  <a:pt x="4512627" y="3148766"/>
                </a:lnTo>
                <a:close/>
                <a:moveTo>
                  <a:pt x="4290636" y="3148766"/>
                </a:moveTo>
                <a:lnTo>
                  <a:pt x="4290636" y="3331517"/>
                </a:lnTo>
                <a:lnTo>
                  <a:pt x="4321610" y="3331517"/>
                </a:lnTo>
                <a:lnTo>
                  <a:pt x="4321610" y="3250466"/>
                </a:lnTo>
                <a:lnTo>
                  <a:pt x="4407479" y="3250466"/>
                </a:lnTo>
                <a:lnTo>
                  <a:pt x="4407479" y="3331517"/>
                </a:lnTo>
                <a:lnTo>
                  <a:pt x="4438454" y="3331517"/>
                </a:lnTo>
                <a:lnTo>
                  <a:pt x="4438454" y="3148766"/>
                </a:lnTo>
                <a:lnTo>
                  <a:pt x="4407479" y="3148766"/>
                </a:lnTo>
                <a:lnTo>
                  <a:pt x="4407479" y="3224826"/>
                </a:lnTo>
                <a:lnTo>
                  <a:pt x="4321610" y="3224826"/>
                </a:lnTo>
                <a:lnTo>
                  <a:pt x="4321610" y="3148766"/>
                </a:lnTo>
                <a:close/>
                <a:moveTo>
                  <a:pt x="4053201" y="3148766"/>
                </a:moveTo>
                <a:lnTo>
                  <a:pt x="4053201" y="3331517"/>
                </a:lnTo>
                <a:lnTo>
                  <a:pt x="4083487" y="3331517"/>
                </a:lnTo>
                <a:lnTo>
                  <a:pt x="4083487" y="3177331"/>
                </a:lnTo>
                <a:lnTo>
                  <a:pt x="4134595" y="3331517"/>
                </a:lnTo>
                <a:lnTo>
                  <a:pt x="4162301" y="3331517"/>
                </a:lnTo>
                <a:lnTo>
                  <a:pt x="4216333" y="3184387"/>
                </a:lnTo>
                <a:lnTo>
                  <a:pt x="4216333" y="3331517"/>
                </a:lnTo>
                <a:lnTo>
                  <a:pt x="4247307" y="3331517"/>
                </a:lnTo>
                <a:lnTo>
                  <a:pt x="4247307" y="3148766"/>
                </a:lnTo>
                <a:lnTo>
                  <a:pt x="4202738" y="3148766"/>
                </a:lnTo>
                <a:lnTo>
                  <a:pt x="4149395" y="3295036"/>
                </a:lnTo>
                <a:lnTo>
                  <a:pt x="4101384" y="3148766"/>
                </a:lnTo>
                <a:close/>
                <a:moveTo>
                  <a:pt x="3673698" y="3148766"/>
                </a:moveTo>
                <a:lnTo>
                  <a:pt x="3673698" y="3174406"/>
                </a:lnTo>
                <a:lnTo>
                  <a:pt x="3732550" y="3174406"/>
                </a:lnTo>
                <a:lnTo>
                  <a:pt x="3732550" y="3331517"/>
                </a:lnTo>
                <a:lnTo>
                  <a:pt x="3763352" y="3331517"/>
                </a:lnTo>
                <a:lnTo>
                  <a:pt x="3763352" y="3174406"/>
                </a:lnTo>
                <a:lnTo>
                  <a:pt x="3822205" y="3174406"/>
                </a:lnTo>
                <a:lnTo>
                  <a:pt x="3822205" y="3148766"/>
                </a:lnTo>
                <a:close/>
                <a:moveTo>
                  <a:pt x="3195090" y="3148766"/>
                </a:moveTo>
                <a:lnTo>
                  <a:pt x="3195090" y="3331517"/>
                </a:lnTo>
                <a:lnTo>
                  <a:pt x="3228475" y="3331517"/>
                </a:lnTo>
                <a:lnTo>
                  <a:pt x="3314343" y="3192991"/>
                </a:lnTo>
                <a:lnTo>
                  <a:pt x="3314343" y="3331517"/>
                </a:lnTo>
                <a:lnTo>
                  <a:pt x="3345318" y="3331517"/>
                </a:lnTo>
                <a:lnTo>
                  <a:pt x="3345318" y="3148766"/>
                </a:lnTo>
                <a:lnTo>
                  <a:pt x="3311934" y="3148766"/>
                </a:lnTo>
                <a:lnTo>
                  <a:pt x="3226065" y="3288152"/>
                </a:lnTo>
                <a:lnTo>
                  <a:pt x="3226065" y="3148766"/>
                </a:lnTo>
                <a:close/>
                <a:moveTo>
                  <a:pt x="2995065" y="3148766"/>
                </a:moveTo>
                <a:lnTo>
                  <a:pt x="2995065" y="3331517"/>
                </a:lnTo>
                <a:lnTo>
                  <a:pt x="3028448" y="3331517"/>
                </a:lnTo>
                <a:lnTo>
                  <a:pt x="3114318" y="3192991"/>
                </a:lnTo>
                <a:lnTo>
                  <a:pt x="3114318" y="3331517"/>
                </a:lnTo>
                <a:lnTo>
                  <a:pt x="3145293" y="3331517"/>
                </a:lnTo>
                <a:lnTo>
                  <a:pt x="3145293" y="3148766"/>
                </a:lnTo>
                <a:lnTo>
                  <a:pt x="3111909" y="3148766"/>
                </a:lnTo>
                <a:lnTo>
                  <a:pt x="3026040" y="3288152"/>
                </a:lnTo>
                <a:lnTo>
                  <a:pt x="3026040" y="3148766"/>
                </a:lnTo>
                <a:close/>
                <a:moveTo>
                  <a:pt x="2804737" y="3148766"/>
                </a:moveTo>
                <a:lnTo>
                  <a:pt x="2804737" y="3331517"/>
                </a:lnTo>
                <a:lnTo>
                  <a:pt x="2835712" y="3331517"/>
                </a:lnTo>
                <a:lnTo>
                  <a:pt x="2835712" y="3250466"/>
                </a:lnTo>
                <a:lnTo>
                  <a:pt x="2921581" y="3250466"/>
                </a:lnTo>
                <a:lnTo>
                  <a:pt x="2921581" y="3331517"/>
                </a:lnTo>
                <a:lnTo>
                  <a:pt x="2952556" y="3331517"/>
                </a:lnTo>
                <a:lnTo>
                  <a:pt x="2952556" y="3148766"/>
                </a:lnTo>
                <a:lnTo>
                  <a:pt x="2921581" y="3148766"/>
                </a:lnTo>
                <a:lnTo>
                  <a:pt x="2921581" y="3224826"/>
                </a:lnTo>
                <a:lnTo>
                  <a:pt x="2835712" y="3224826"/>
                </a:lnTo>
                <a:lnTo>
                  <a:pt x="2835712" y="3148766"/>
                </a:lnTo>
                <a:close/>
                <a:moveTo>
                  <a:pt x="2419658" y="3148766"/>
                </a:moveTo>
                <a:lnTo>
                  <a:pt x="2419658" y="3269223"/>
                </a:lnTo>
                <a:cubicBezTo>
                  <a:pt x="2419658" y="3285055"/>
                  <a:pt x="2419199" y="3294405"/>
                  <a:pt x="2418282" y="3297273"/>
                </a:cubicBezTo>
                <a:cubicBezTo>
                  <a:pt x="2417364" y="3300141"/>
                  <a:pt x="2415528" y="3302235"/>
                  <a:pt x="2412775" y="3303554"/>
                </a:cubicBezTo>
                <a:cubicBezTo>
                  <a:pt x="2410022" y="3304873"/>
                  <a:pt x="2405433" y="3305533"/>
                  <a:pt x="2399008" y="3305533"/>
                </a:cubicBezTo>
                <a:lnTo>
                  <a:pt x="2385414" y="3305533"/>
                </a:lnTo>
                <a:lnTo>
                  <a:pt x="2385414" y="3331345"/>
                </a:lnTo>
                <a:cubicBezTo>
                  <a:pt x="2394821" y="3332263"/>
                  <a:pt x="2403139" y="3332722"/>
                  <a:pt x="2410365" y="3332722"/>
                </a:cubicBezTo>
                <a:cubicBezTo>
                  <a:pt x="2422067" y="3332722"/>
                  <a:pt x="2431015" y="3330198"/>
                  <a:pt x="2437211" y="3325150"/>
                </a:cubicBezTo>
                <a:cubicBezTo>
                  <a:pt x="2443406" y="3320102"/>
                  <a:pt x="2447191" y="3314194"/>
                  <a:pt x="2448568" y="3307426"/>
                </a:cubicBezTo>
                <a:cubicBezTo>
                  <a:pt x="2449945" y="3300657"/>
                  <a:pt x="2450634" y="3286661"/>
                  <a:pt x="2450634" y="3265438"/>
                </a:cubicBezTo>
                <a:lnTo>
                  <a:pt x="2450634" y="3174406"/>
                </a:lnTo>
                <a:lnTo>
                  <a:pt x="2532717" y="3174406"/>
                </a:lnTo>
                <a:lnTo>
                  <a:pt x="2532717" y="3331517"/>
                </a:lnTo>
                <a:lnTo>
                  <a:pt x="2563519" y="3331517"/>
                </a:lnTo>
                <a:lnTo>
                  <a:pt x="2563519" y="3148766"/>
                </a:lnTo>
                <a:close/>
                <a:moveTo>
                  <a:pt x="2038425" y="3148766"/>
                </a:moveTo>
                <a:cubicBezTo>
                  <a:pt x="2039343" y="3224023"/>
                  <a:pt x="2028904" y="3276451"/>
                  <a:pt x="2007106" y="3306049"/>
                </a:cubicBezTo>
                <a:lnTo>
                  <a:pt x="1990758" y="3306049"/>
                </a:lnTo>
                <a:lnTo>
                  <a:pt x="1990758" y="3383314"/>
                </a:lnTo>
                <a:lnTo>
                  <a:pt x="2016227" y="3383314"/>
                </a:lnTo>
                <a:lnTo>
                  <a:pt x="2016227" y="3331517"/>
                </a:lnTo>
                <a:lnTo>
                  <a:pt x="2160088" y="3331517"/>
                </a:lnTo>
                <a:lnTo>
                  <a:pt x="2160088" y="3383314"/>
                </a:lnTo>
                <a:lnTo>
                  <a:pt x="2185557" y="3383314"/>
                </a:lnTo>
                <a:lnTo>
                  <a:pt x="2185557" y="3306049"/>
                </a:lnTo>
                <a:lnTo>
                  <a:pt x="2165767" y="3306049"/>
                </a:lnTo>
                <a:lnTo>
                  <a:pt x="2165767" y="3148766"/>
                </a:lnTo>
                <a:close/>
                <a:moveTo>
                  <a:pt x="9184280" y="3144636"/>
                </a:moveTo>
                <a:cubicBezTo>
                  <a:pt x="9161680" y="3144636"/>
                  <a:pt x="9142522" y="3151404"/>
                  <a:pt x="9126805" y="3164941"/>
                </a:cubicBezTo>
                <a:cubicBezTo>
                  <a:pt x="9107990" y="3181232"/>
                  <a:pt x="9098584" y="3206298"/>
                  <a:pt x="9098584" y="3240141"/>
                </a:cubicBezTo>
                <a:cubicBezTo>
                  <a:pt x="9098584" y="3271001"/>
                  <a:pt x="9106470" y="3294634"/>
                  <a:pt x="9122244" y="3311040"/>
                </a:cubicBezTo>
                <a:cubicBezTo>
                  <a:pt x="9138018" y="3327445"/>
                  <a:pt x="9158698" y="3335647"/>
                  <a:pt x="9184280" y="3335647"/>
                </a:cubicBezTo>
                <a:cubicBezTo>
                  <a:pt x="9200226" y="3335647"/>
                  <a:pt x="9214940" y="3331919"/>
                  <a:pt x="9228420" y="3324462"/>
                </a:cubicBezTo>
                <a:cubicBezTo>
                  <a:pt x="9241900" y="3317005"/>
                  <a:pt x="9252167" y="3306537"/>
                  <a:pt x="9259222" y="3293057"/>
                </a:cubicBezTo>
                <a:cubicBezTo>
                  <a:pt x="9266278" y="3279577"/>
                  <a:pt x="9269806" y="3261078"/>
                  <a:pt x="9269806" y="3237560"/>
                </a:cubicBezTo>
                <a:cubicBezTo>
                  <a:pt x="9269806" y="3208535"/>
                  <a:pt x="9261832" y="3185792"/>
                  <a:pt x="9245886" y="3169329"/>
                </a:cubicBezTo>
                <a:cubicBezTo>
                  <a:pt x="9229940" y="3152867"/>
                  <a:pt x="9209404" y="3144636"/>
                  <a:pt x="9184280" y="3144636"/>
                </a:cubicBezTo>
                <a:close/>
                <a:moveTo>
                  <a:pt x="8841036" y="3144636"/>
                </a:moveTo>
                <a:cubicBezTo>
                  <a:pt x="8825319" y="3144636"/>
                  <a:pt x="8810778" y="3148335"/>
                  <a:pt x="8797414" y="3155735"/>
                </a:cubicBezTo>
                <a:cubicBezTo>
                  <a:pt x="8784048" y="3163134"/>
                  <a:pt x="8774096" y="3174234"/>
                  <a:pt x="8767557" y="3189033"/>
                </a:cubicBezTo>
                <a:cubicBezTo>
                  <a:pt x="8761018" y="3203832"/>
                  <a:pt x="8757748" y="3221098"/>
                  <a:pt x="8757748" y="3240830"/>
                </a:cubicBezTo>
                <a:cubicBezTo>
                  <a:pt x="8757748" y="3271346"/>
                  <a:pt x="8765348" y="3294778"/>
                  <a:pt x="8780549" y="3311125"/>
                </a:cubicBezTo>
                <a:cubicBezTo>
                  <a:pt x="8795750" y="3327473"/>
                  <a:pt x="8815854" y="3335647"/>
                  <a:pt x="8840864" y="3335647"/>
                </a:cubicBezTo>
                <a:cubicBezTo>
                  <a:pt x="8860826" y="3335647"/>
                  <a:pt x="8877662" y="3329711"/>
                  <a:pt x="8891370" y="3317837"/>
                </a:cubicBezTo>
                <a:cubicBezTo>
                  <a:pt x="8905080" y="3305963"/>
                  <a:pt x="8913598" y="3289529"/>
                  <a:pt x="8916924" y="3268535"/>
                </a:cubicBezTo>
                <a:lnTo>
                  <a:pt x="8886466" y="3264577"/>
                </a:lnTo>
                <a:cubicBezTo>
                  <a:pt x="8884286" y="3280065"/>
                  <a:pt x="8879124" y="3291537"/>
                  <a:pt x="8870978" y="3298994"/>
                </a:cubicBezTo>
                <a:cubicBezTo>
                  <a:pt x="8862833" y="3306450"/>
                  <a:pt x="8852680" y="3310179"/>
                  <a:pt x="8840520" y="3310179"/>
                </a:cubicBezTo>
                <a:cubicBezTo>
                  <a:pt x="8825376" y="3310179"/>
                  <a:pt x="8813102" y="3304615"/>
                  <a:pt x="8803694" y="3293487"/>
                </a:cubicBezTo>
                <a:cubicBezTo>
                  <a:pt x="8794288" y="3282359"/>
                  <a:pt x="8789584" y="3264520"/>
                  <a:pt x="8789584" y="3239969"/>
                </a:cubicBezTo>
                <a:cubicBezTo>
                  <a:pt x="8789584" y="3215763"/>
                  <a:pt x="8794460" y="3198067"/>
                  <a:pt x="8804210" y="3186882"/>
                </a:cubicBezTo>
                <a:cubicBezTo>
                  <a:pt x="8813962" y="3175697"/>
                  <a:pt x="8826639" y="3170104"/>
                  <a:pt x="8842241" y="3170104"/>
                </a:cubicBezTo>
                <a:cubicBezTo>
                  <a:pt x="8852566" y="3170104"/>
                  <a:pt x="8861370" y="3173201"/>
                  <a:pt x="8868656" y="3179396"/>
                </a:cubicBezTo>
                <a:cubicBezTo>
                  <a:pt x="8875940" y="3185591"/>
                  <a:pt x="8881017" y="3194826"/>
                  <a:pt x="8883884" y="3207102"/>
                </a:cubicBezTo>
                <a:lnTo>
                  <a:pt x="8913999" y="3202455"/>
                </a:lnTo>
                <a:cubicBezTo>
                  <a:pt x="8910443" y="3183985"/>
                  <a:pt x="8902355" y="3169731"/>
                  <a:pt x="8889736" y="3159693"/>
                </a:cubicBezTo>
                <a:cubicBezTo>
                  <a:pt x="8877116" y="3149655"/>
                  <a:pt x="8860883" y="3144636"/>
                  <a:pt x="8841036" y="3144636"/>
                </a:cubicBezTo>
                <a:close/>
                <a:moveTo>
                  <a:pt x="8337417" y="3144636"/>
                </a:moveTo>
                <a:cubicBezTo>
                  <a:pt x="8312177" y="3144636"/>
                  <a:pt x="8291643" y="3153125"/>
                  <a:pt x="8275811" y="3170104"/>
                </a:cubicBezTo>
                <a:cubicBezTo>
                  <a:pt x="8259979" y="3187083"/>
                  <a:pt x="8252064" y="3210945"/>
                  <a:pt x="8252064" y="3241690"/>
                </a:cubicBezTo>
                <a:cubicBezTo>
                  <a:pt x="8252064" y="3271403"/>
                  <a:pt x="8259893" y="3294491"/>
                  <a:pt x="8275553" y="3310953"/>
                </a:cubicBezTo>
                <a:cubicBezTo>
                  <a:pt x="8291212" y="3327416"/>
                  <a:pt x="8312406" y="3335647"/>
                  <a:pt x="8339137" y="3335647"/>
                </a:cubicBezTo>
                <a:cubicBezTo>
                  <a:pt x="8360361" y="3335647"/>
                  <a:pt x="8377798" y="3330485"/>
                  <a:pt x="8391450" y="3320160"/>
                </a:cubicBezTo>
                <a:cubicBezTo>
                  <a:pt x="8405102" y="3309835"/>
                  <a:pt x="8414451" y="3295322"/>
                  <a:pt x="8419500" y="3276623"/>
                </a:cubicBezTo>
                <a:lnTo>
                  <a:pt x="8387493" y="3272665"/>
                </a:lnTo>
                <a:cubicBezTo>
                  <a:pt x="8382788" y="3285743"/>
                  <a:pt x="8376421" y="3295265"/>
                  <a:pt x="8368391" y="3301231"/>
                </a:cubicBezTo>
                <a:cubicBezTo>
                  <a:pt x="8360361" y="3307196"/>
                  <a:pt x="8350667" y="3310179"/>
                  <a:pt x="8339310" y="3310179"/>
                </a:cubicBezTo>
                <a:cubicBezTo>
                  <a:pt x="8324051" y="3310179"/>
                  <a:pt x="8311317" y="3304845"/>
                  <a:pt x="8301107" y="3294175"/>
                </a:cubicBezTo>
                <a:cubicBezTo>
                  <a:pt x="8290896" y="3283506"/>
                  <a:pt x="8285217" y="3268134"/>
                  <a:pt x="8284071" y="3248057"/>
                </a:cubicBezTo>
                <a:lnTo>
                  <a:pt x="8420360" y="3248057"/>
                </a:lnTo>
                <a:cubicBezTo>
                  <a:pt x="8420474" y="3244386"/>
                  <a:pt x="8420532" y="3241633"/>
                  <a:pt x="8420532" y="3239797"/>
                </a:cubicBezTo>
                <a:cubicBezTo>
                  <a:pt x="8420532" y="3209625"/>
                  <a:pt x="8412788" y="3186222"/>
                  <a:pt x="8397301" y="3169588"/>
                </a:cubicBezTo>
                <a:cubicBezTo>
                  <a:pt x="8381814" y="3152953"/>
                  <a:pt x="8361852" y="3144636"/>
                  <a:pt x="8337417" y="3144636"/>
                </a:cubicBezTo>
                <a:close/>
                <a:moveTo>
                  <a:pt x="7498356" y="3144636"/>
                </a:moveTo>
                <a:cubicBezTo>
                  <a:pt x="7475755" y="3144636"/>
                  <a:pt x="7456597" y="3151404"/>
                  <a:pt x="7440880" y="3164941"/>
                </a:cubicBezTo>
                <a:cubicBezTo>
                  <a:pt x="7422065" y="3181232"/>
                  <a:pt x="7412659" y="3206298"/>
                  <a:pt x="7412659" y="3240141"/>
                </a:cubicBezTo>
                <a:cubicBezTo>
                  <a:pt x="7412659" y="3271001"/>
                  <a:pt x="7420546" y="3294634"/>
                  <a:pt x="7436320" y="3311040"/>
                </a:cubicBezTo>
                <a:cubicBezTo>
                  <a:pt x="7452094" y="3327445"/>
                  <a:pt x="7472773" y="3335647"/>
                  <a:pt x="7498356" y="3335647"/>
                </a:cubicBezTo>
                <a:cubicBezTo>
                  <a:pt x="7514302" y="3335647"/>
                  <a:pt x="7529015" y="3331919"/>
                  <a:pt x="7542495" y="3324462"/>
                </a:cubicBezTo>
                <a:cubicBezTo>
                  <a:pt x="7555975" y="3317005"/>
                  <a:pt x="7566242" y="3306537"/>
                  <a:pt x="7573298" y="3293057"/>
                </a:cubicBezTo>
                <a:cubicBezTo>
                  <a:pt x="7580353" y="3279577"/>
                  <a:pt x="7583881" y="3261078"/>
                  <a:pt x="7583881" y="3237560"/>
                </a:cubicBezTo>
                <a:cubicBezTo>
                  <a:pt x="7583881" y="3208535"/>
                  <a:pt x="7575907" y="3185792"/>
                  <a:pt x="7559961" y="3169329"/>
                </a:cubicBezTo>
                <a:cubicBezTo>
                  <a:pt x="7544015" y="3152867"/>
                  <a:pt x="7523480" y="3144636"/>
                  <a:pt x="7498356" y="3144636"/>
                </a:cubicBezTo>
                <a:close/>
                <a:moveTo>
                  <a:pt x="6501328" y="3144636"/>
                </a:moveTo>
                <a:cubicBezTo>
                  <a:pt x="6485611" y="3144636"/>
                  <a:pt x="6471787" y="3146787"/>
                  <a:pt x="6459856" y="3151089"/>
                </a:cubicBezTo>
                <a:cubicBezTo>
                  <a:pt x="6447925" y="3155391"/>
                  <a:pt x="6438805" y="3161528"/>
                  <a:pt x="6432495" y="3169502"/>
                </a:cubicBezTo>
                <a:cubicBezTo>
                  <a:pt x="6426186" y="3177475"/>
                  <a:pt x="6421654" y="3187943"/>
                  <a:pt x="6418901" y="3200907"/>
                </a:cubicBezTo>
                <a:lnTo>
                  <a:pt x="6449187" y="3205037"/>
                </a:lnTo>
                <a:cubicBezTo>
                  <a:pt x="6452514" y="3192073"/>
                  <a:pt x="6457648" y="3183039"/>
                  <a:pt x="6464588" y="3177934"/>
                </a:cubicBezTo>
                <a:cubicBezTo>
                  <a:pt x="6471529" y="3172828"/>
                  <a:pt x="6482284" y="3170276"/>
                  <a:pt x="6496854" y="3170276"/>
                </a:cubicBezTo>
                <a:cubicBezTo>
                  <a:pt x="6512456" y="3170276"/>
                  <a:pt x="6524215" y="3173775"/>
                  <a:pt x="6532131" y="3180773"/>
                </a:cubicBezTo>
                <a:cubicBezTo>
                  <a:pt x="6537982" y="3185935"/>
                  <a:pt x="6540907" y="3194826"/>
                  <a:pt x="6540907" y="3207446"/>
                </a:cubicBezTo>
                <a:cubicBezTo>
                  <a:pt x="6540907" y="3208593"/>
                  <a:pt x="6540850" y="3211289"/>
                  <a:pt x="6540735" y="3215534"/>
                </a:cubicBezTo>
                <a:cubicBezTo>
                  <a:pt x="6528919" y="3219664"/>
                  <a:pt x="6510506" y="3223220"/>
                  <a:pt x="6485496" y="3226203"/>
                </a:cubicBezTo>
                <a:cubicBezTo>
                  <a:pt x="6473221" y="3227694"/>
                  <a:pt x="6464044" y="3229243"/>
                  <a:pt x="6457963" y="3230849"/>
                </a:cubicBezTo>
                <a:cubicBezTo>
                  <a:pt x="6449703" y="3233143"/>
                  <a:pt x="6442275" y="3236528"/>
                  <a:pt x="6435679" y="3241002"/>
                </a:cubicBezTo>
                <a:cubicBezTo>
                  <a:pt x="6429082" y="3245476"/>
                  <a:pt x="6423747" y="3251413"/>
                  <a:pt x="6419675" y="3258812"/>
                </a:cubicBezTo>
                <a:cubicBezTo>
                  <a:pt x="6415603" y="3266212"/>
                  <a:pt x="6413566" y="3274386"/>
                  <a:pt x="6413566" y="3283334"/>
                </a:cubicBezTo>
                <a:cubicBezTo>
                  <a:pt x="6413566" y="3298592"/>
                  <a:pt x="6418958" y="3311125"/>
                  <a:pt x="6429742" y="3320934"/>
                </a:cubicBezTo>
                <a:cubicBezTo>
                  <a:pt x="6440525" y="3330743"/>
                  <a:pt x="6455956" y="3335647"/>
                  <a:pt x="6476032" y="3335647"/>
                </a:cubicBezTo>
                <a:cubicBezTo>
                  <a:pt x="6488192" y="3335647"/>
                  <a:pt x="6499579" y="3333640"/>
                  <a:pt x="6510190" y="3329624"/>
                </a:cubicBezTo>
                <a:cubicBezTo>
                  <a:pt x="6520802" y="3325609"/>
                  <a:pt x="6531844" y="3318726"/>
                  <a:pt x="6543316" y="3308975"/>
                </a:cubicBezTo>
                <a:cubicBezTo>
                  <a:pt x="6544234" y="3317579"/>
                  <a:pt x="6546299" y="3325093"/>
                  <a:pt x="6549511" y="3331517"/>
                </a:cubicBezTo>
                <a:lnTo>
                  <a:pt x="6581863" y="3331517"/>
                </a:lnTo>
                <a:cubicBezTo>
                  <a:pt x="6577962" y="3324519"/>
                  <a:pt x="6575352" y="3317206"/>
                  <a:pt x="6574033" y="3309577"/>
                </a:cubicBezTo>
                <a:cubicBezTo>
                  <a:pt x="6572714" y="3301948"/>
                  <a:pt x="6572054" y="3283736"/>
                  <a:pt x="6572054" y="3254941"/>
                </a:cubicBezTo>
                <a:lnTo>
                  <a:pt x="6572054" y="3213641"/>
                </a:lnTo>
                <a:cubicBezTo>
                  <a:pt x="6572054" y="3199874"/>
                  <a:pt x="6571538" y="3190352"/>
                  <a:pt x="6570505" y="3185075"/>
                </a:cubicBezTo>
                <a:cubicBezTo>
                  <a:pt x="6568670" y="3176586"/>
                  <a:pt x="6565457" y="3169559"/>
                  <a:pt x="6560869" y="3163995"/>
                </a:cubicBezTo>
                <a:cubicBezTo>
                  <a:pt x="6556280" y="3158431"/>
                  <a:pt x="6549109" y="3153813"/>
                  <a:pt x="6539358" y="3150142"/>
                </a:cubicBezTo>
                <a:cubicBezTo>
                  <a:pt x="6529607" y="3146471"/>
                  <a:pt x="6516930" y="3144636"/>
                  <a:pt x="6501328" y="3144636"/>
                </a:cubicBezTo>
                <a:close/>
                <a:moveTo>
                  <a:pt x="6305261" y="3144636"/>
                </a:moveTo>
                <a:cubicBezTo>
                  <a:pt x="6293330" y="3144636"/>
                  <a:pt x="6283177" y="3146959"/>
                  <a:pt x="6274802" y="3151605"/>
                </a:cubicBezTo>
                <a:cubicBezTo>
                  <a:pt x="6266427" y="3156251"/>
                  <a:pt x="6258913" y="3163221"/>
                  <a:pt x="6252260" y="3172513"/>
                </a:cubicBezTo>
                <a:lnTo>
                  <a:pt x="6252260" y="3148766"/>
                </a:lnTo>
                <a:lnTo>
                  <a:pt x="6224038" y="3148766"/>
                </a:lnTo>
                <a:lnTo>
                  <a:pt x="6224038" y="3401555"/>
                </a:lnTo>
                <a:lnTo>
                  <a:pt x="6255013" y="3401555"/>
                </a:lnTo>
                <a:lnTo>
                  <a:pt x="6255013" y="3312588"/>
                </a:lnTo>
                <a:cubicBezTo>
                  <a:pt x="6260290" y="3319242"/>
                  <a:pt x="6267030" y="3324749"/>
                  <a:pt x="6275233" y="3329108"/>
                </a:cubicBezTo>
                <a:cubicBezTo>
                  <a:pt x="6283435" y="3333468"/>
                  <a:pt x="6292699" y="3335647"/>
                  <a:pt x="6303024" y="3335647"/>
                </a:cubicBezTo>
                <a:cubicBezTo>
                  <a:pt x="6317135" y="3335647"/>
                  <a:pt x="6330586" y="3331660"/>
                  <a:pt x="6343377" y="3323688"/>
                </a:cubicBezTo>
                <a:cubicBezTo>
                  <a:pt x="6356168" y="3315714"/>
                  <a:pt x="6365920" y="3304242"/>
                  <a:pt x="6372631" y="3289271"/>
                </a:cubicBezTo>
                <a:cubicBezTo>
                  <a:pt x="6379343" y="3274300"/>
                  <a:pt x="6382698" y="3257464"/>
                  <a:pt x="6382698" y="3238765"/>
                </a:cubicBezTo>
                <a:cubicBezTo>
                  <a:pt x="6382698" y="3221327"/>
                  <a:pt x="6379658" y="3205295"/>
                  <a:pt x="6373578" y="3190668"/>
                </a:cubicBezTo>
                <a:cubicBezTo>
                  <a:pt x="6367497" y="3176041"/>
                  <a:pt x="6358491" y="3164712"/>
                  <a:pt x="6346561" y="3156682"/>
                </a:cubicBezTo>
                <a:cubicBezTo>
                  <a:pt x="6334630" y="3148651"/>
                  <a:pt x="6320863" y="3144636"/>
                  <a:pt x="6305261" y="3144636"/>
                </a:cubicBezTo>
                <a:close/>
                <a:moveTo>
                  <a:pt x="5705186" y="3144636"/>
                </a:moveTo>
                <a:cubicBezTo>
                  <a:pt x="5693255" y="3144636"/>
                  <a:pt x="5683102" y="3146959"/>
                  <a:pt x="5674727" y="3151605"/>
                </a:cubicBezTo>
                <a:cubicBezTo>
                  <a:pt x="5666353" y="3156251"/>
                  <a:pt x="5658839" y="3163221"/>
                  <a:pt x="5652185" y="3172513"/>
                </a:cubicBezTo>
                <a:lnTo>
                  <a:pt x="5652185" y="3148766"/>
                </a:lnTo>
                <a:lnTo>
                  <a:pt x="5623963" y="3148766"/>
                </a:lnTo>
                <a:lnTo>
                  <a:pt x="5623963" y="3401555"/>
                </a:lnTo>
                <a:lnTo>
                  <a:pt x="5654939" y="3401555"/>
                </a:lnTo>
                <a:lnTo>
                  <a:pt x="5654939" y="3312588"/>
                </a:lnTo>
                <a:cubicBezTo>
                  <a:pt x="5660215" y="3319242"/>
                  <a:pt x="5666955" y="3324749"/>
                  <a:pt x="5675158" y="3329108"/>
                </a:cubicBezTo>
                <a:cubicBezTo>
                  <a:pt x="5683360" y="3333468"/>
                  <a:pt x="5692624" y="3335647"/>
                  <a:pt x="5702949" y="3335647"/>
                </a:cubicBezTo>
                <a:cubicBezTo>
                  <a:pt x="5717060" y="3335647"/>
                  <a:pt x="5730511" y="3331660"/>
                  <a:pt x="5743303" y="3323688"/>
                </a:cubicBezTo>
                <a:cubicBezTo>
                  <a:pt x="5756094" y="3315714"/>
                  <a:pt x="5765845" y="3304242"/>
                  <a:pt x="5772557" y="3289271"/>
                </a:cubicBezTo>
                <a:cubicBezTo>
                  <a:pt x="5779268" y="3274300"/>
                  <a:pt x="5782623" y="3257464"/>
                  <a:pt x="5782623" y="3238765"/>
                </a:cubicBezTo>
                <a:cubicBezTo>
                  <a:pt x="5782623" y="3221327"/>
                  <a:pt x="5779584" y="3205295"/>
                  <a:pt x="5773503" y="3190668"/>
                </a:cubicBezTo>
                <a:cubicBezTo>
                  <a:pt x="5767423" y="3176041"/>
                  <a:pt x="5758417" y="3164712"/>
                  <a:pt x="5746487" y="3156682"/>
                </a:cubicBezTo>
                <a:cubicBezTo>
                  <a:pt x="5734555" y="3148651"/>
                  <a:pt x="5720788" y="3144636"/>
                  <a:pt x="5705186" y="3144636"/>
                </a:cubicBezTo>
                <a:close/>
                <a:moveTo>
                  <a:pt x="5508491" y="3144636"/>
                </a:moveTo>
                <a:cubicBezTo>
                  <a:pt x="5483252" y="3144636"/>
                  <a:pt x="5462718" y="3153125"/>
                  <a:pt x="5446885" y="3170104"/>
                </a:cubicBezTo>
                <a:cubicBezTo>
                  <a:pt x="5431054" y="3187083"/>
                  <a:pt x="5423138" y="3210945"/>
                  <a:pt x="5423138" y="3241690"/>
                </a:cubicBezTo>
                <a:cubicBezTo>
                  <a:pt x="5423138" y="3271403"/>
                  <a:pt x="5430968" y="3294491"/>
                  <a:pt x="5446628" y="3310953"/>
                </a:cubicBezTo>
                <a:cubicBezTo>
                  <a:pt x="5462287" y="3327416"/>
                  <a:pt x="5483481" y="3335647"/>
                  <a:pt x="5510212" y="3335647"/>
                </a:cubicBezTo>
                <a:cubicBezTo>
                  <a:pt x="5531436" y="3335647"/>
                  <a:pt x="5548873" y="3330485"/>
                  <a:pt x="5562525" y="3320160"/>
                </a:cubicBezTo>
                <a:cubicBezTo>
                  <a:pt x="5576178" y="3309835"/>
                  <a:pt x="5585527" y="3295322"/>
                  <a:pt x="5590574" y="3276623"/>
                </a:cubicBezTo>
                <a:lnTo>
                  <a:pt x="5558567" y="3272665"/>
                </a:lnTo>
                <a:cubicBezTo>
                  <a:pt x="5553864" y="3285743"/>
                  <a:pt x="5547496" y="3295265"/>
                  <a:pt x="5539466" y="3301231"/>
                </a:cubicBezTo>
                <a:cubicBezTo>
                  <a:pt x="5531436" y="3307196"/>
                  <a:pt x="5521742" y="3310179"/>
                  <a:pt x="5510384" y="3310179"/>
                </a:cubicBezTo>
                <a:cubicBezTo>
                  <a:pt x="5495126" y="3310179"/>
                  <a:pt x="5482392" y="3304845"/>
                  <a:pt x="5472182" y="3294175"/>
                </a:cubicBezTo>
                <a:cubicBezTo>
                  <a:pt x="5461972" y="3283506"/>
                  <a:pt x="5456293" y="3268134"/>
                  <a:pt x="5455145" y="3248057"/>
                </a:cubicBezTo>
                <a:lnTo>
                  <a:pt x="5591435" y="3248057"/>
                </a:lnTo>
                <a:cubicBezTo>
                  <a:pt x="5591550" y="3244386"/>
                  <a:pt x="5591607" y="3241633"/>
                  <a:pt x="5591607" y="3239797"/>
                </a:cubicBezTo>
                <a:cubicBezTo>
                  <a:pt x="5591607" y="3209625"/>
                  <a:pt x="5583863" y="3186222"/>
                  <a:pt x="5568376" y="3169588"/>
                </a:cubicBezTo>
                <a:cubicBezTo>
                  <a:pt x="5552889" y="3152953"/>
                  <a:pt x="5532927" y="3144636"/>
                  <a:pt x="5508491" y="3144636"/>
                </a:cubicBezTo>
                <a:close/>
                <a:moveTo>
                  <a:pt x="3926482" y="3144636"/>
                </a:moveTo>
                <a:cubicBezTo>
                  <a:pt x="3903882" y="3144636"/>
                  <a:pt x="3884724" y="3151404"/>
                  <a:pt x="3869007" y="3164941"/>
                </a:cubicBezTo>
                <a:cubicBezTo>
                  <a:pt x="3850193" y="3181232"/>
                  <a:pt x="3840785" y="3206298"/>
                  <a:pt x="3840785" y="3240141"/>
                </a:cubicBezTo>
                <a:cubicBezTo>
                  <a:pt x="3840785" y="3271001"/>
                  <a:pt x="3848673" y="3294634"/>
                  <a:pt x="3864447" y="3311040"/>
                </a:cubicBezTo>
                <a:cubicBezTo>
                  <a:pt x="3880221" y="3327445"/>
                  <a:pt x="3900900" y="3335647"/>
                  <a:pt x="3926482" y="3335647"/>
                </a:cubicBezTo>
                <a:cubicBezTo>
                  <a:pt x="3942429" y="3335647"/>
                  <a:pt x="3957142" y="3331919"/>
                  <a:pt x="3970621" y="3324462"/>
                </a:cubicBezTo>
                <a:cubicBezTo>
                  <a:pt x="3984102" y="3317005"/>
                  <a:pt x="3994369" y="3306537"/>
                  <a:pt x="4001424" y="3293057"/>
                </a:cubicBezTo>
                <a:cubicBezTo>
                  <a:pt x="4008480" y="3279577"/>
                  <a:pt x="4012008" y="3261078"/>
                  <a:pt x="4012008" y="3237560"/>
                </a:cubicBezTo>
                <a:cubicBezTo>
                  <a:pt x="4012008" y="3208535"/>
                  <a:pt x="4004035" y="3185792"/>
                  <a:pt x="3988088" y="3169329"/>
                </a:cubicBezTo>
                <a:cubicBezTo>
                  <a:pt x="3972142" y="3152867"/>
                  <a:pt x="3951607" y="3144636"/>
                  <a:pt x="3926482" y="3144636"/>
                </a:cubicBezTo>
                <a:close/>
                <a:moveTo>
                  <a:pt x="3586680" y="3144636"/>
                </a:moveTo>
                <a:cubicBezTo>
                  <a:pt x="3570963" y="3144636"/>
                  <a:pt x="3557139" y="3146787"/>
                  <a:pt x="3545208" y="3151089"/>
                </a:cubicBezTo>
                <a:cubicBezTo>
                  <a:pt x="3533277" y="3155391"/>
                  <a:pt x="3524157" y="3161528"/>
                  <a:pt x="3517847" y="3169502"/>
                </a:cubicBezTo>
                <a:cubicBezTo>
                  <a:pt x="3511537" y="3177475"/>
                  <a:pt x="3507006" y="3187943"/>
                  <a:pt x="3504253" y="3200907"/>
                </a:cubicBezTo>
                <a:lnTo>
                  <a:pt x="3534539" y="3205037"/>
                </a:lnTo>
                <a:cubicBezTo>
                  <a:pt x="3537866" y="3192073"/>
                  <a:pt x="3543000" y="3183039"/>
                  <a:pt x="3549940" y="3177934"/>
                </a:cubicBezTo>
                <a:cubicBezTo>
                  <a:pt x="3556881" y="3172828"/>
                  <a:pt x="3567636" y="3170276"/>
                  <a:pt x="3582206" y="3170276"/>
                </a:cubicBezTo>
                <a:cubicBezTo>
                  <a:pt x="3597808" y="3170276"/>
                  <a:pt x="3609567" y="3173775"/>
                  <a:pt x="3617483" y="3180773"/>
                </a:cubicBezTo>
                <a:cubicBezTo>
                  <a:pt x="3623334" y="3185935"/>
                  <a:pt x="3626259" y="3194826"/>
                  <a:pt x="3626259" y="3207446"/>
                </a:cubicBezTo>
                <a:cubicBezTo>
                  <a:pt x="3626259" y="3208593"/>
                  <a:pt x="3626202" y="3211289"/>
                  <a:pt x="3626087" y="3215534"/>
                </a:cubicBezTo>
                <a:cubicBezTo>
                  <a:pt x="3614270" y="3219664"/>
                  <a:pt x="3595857" y="3223220"/>
                  <a:pt x="3570848" y="3226203"/>
                </a:cubicBezTo>
                <a:cubicBezTo>
                  <a:pt x="3558574" y="3227694"/>
                  <a:pt x="3549395" y="3229243"/>
                  <a:pt x="3543315" y="3230849"/>
                </a:cubicBezTo>
                <a:cubicBezTo>
                  <a:pt x="3535055" y="3233143"/>
                  <a:pt x="3527627" y="3236528"/>
                  <a:pt x="3521031" y="3241002"/>
                </a:cubicBezTo>
                <a:cubicBezTo>
                  <a:pt x="3514434" y="3245476"/>
                  <a:pt x="3509100" y="3251413"/>
                  <a:pt x="3505027" y="3258812"/>
                </a:cubicBezTo>
                <a:cubicBezTo>
                  <a:pt x="3500954" y="3266212"/>
                  <a:pt x="3498918" y="3274386"/>
                  <a:pt x="3498918" y="3283334"/>
                </a:cubicBezTo>
                <a:cubicBezTo>
                  <a:pt x="3498918" y="3298592"/>
                  <a:pt x="3504310" y="3311125"/>
                  <a:pt x="3515093" y="3320934"/>
                </a:cubicBezTo>
                <a:cubicBezTo>
                  <a:pt x="3525878" y="3330743"/>
                  <a:pt x="3541308" y="3335647"/>
                  <a:pt x="3561384" y="3335647"/>
                </a:cubicBezTo>
                <a:cubicBezTo>
                  <a:pt x="3573545" y="3335647"/>
                  <a:pt x="3584930" y="3333640"/>
                  <a:pt x="3595542" y="3329624"/>
                </a:cubicBezTo>
                <a:cubicBezTo>
                  <a:pt x="3606154" y="3325609"/>
                  <a:pt x="3617195" y="3318726"/>
                  <a:pt x="3628669" y="3308975"/>
                </a:cubicBezTo>
                <a:cubicBezTo>
                  <a:pt x="3629586" y="3317579"/>
                  <a:pt x="3631651" y="3325093"/>
                  <a:pt x="3634863" y="3331517"/>
                </a:cubicBezTo>
                <a:lnTo>
                  <a:pt x="3667215" y="3331517"/>
                </a:lnTo>
                <a:cubicBezTo>
                  <a:pt x="3663314" y="3324519"/>
                  <a:pt x="3660704" y="3317206"/>
                  <a:pt x="3659385" y="3309577"/>
                </a:cubicBezTo>
                <a:cubicBezTo>
                  <a:pt x="3658065" y="3301948"/>
                  <a:pt x="3657406" y="3283736"/>
                  <a:pt x="3657406" y="3254941"/>
                </a:cubicBezTo>
                <a:lnTo>
                  <a:pt x="3657406" y="3213641"/>
                </a:lnTo>
                <a:cubicBezTo>
                  <a:pt x="3657406" y="3199874"/>
                  <a:pt x="3656890" y="3190352"/>
                  <a:pt x="3655858" y="3185075"/>
                </a:cubicBezTo>
                <a:cubicBezTo>
                  <a:pt x="3654022" y="3176586"/>
                  <a:pt x="3650809" y="3169559"/>
                  <a:pt x="3646220" y="3163995"/>
                </a:cubicBezTo>
                <a:cubicBezTo>
                  <a:pt x="3641632" y="3158431"/>
                  <a:pt x="3634462" y="3153813"/>
                  <a:pt x="3624710" y="3150142"/>
                </a:cubicBezTo>
                <a:cubicBezTo>
                  <a:pt x="3614959" y="3146471"/>
                  <a:pt x="3602283" y="3144636"/>
                  <a:pt x="3586680" y="3144636"/>
                </a:cubicBezTo>
                <a:close/>
                <a:moveTo>
                  <a:pt x="2689093" y="3144636"/>
                </a:moveTo>
                <a:cubicBezTo>
                  <a:pt x="2663854" y="3144636"/>
                  <a:pt x="2643319" y="3153125"/>
                  <a:pt x="2627488" y="3170104"/>
                </a:cubicBezTo>
                <a:cubicBezTo>
                  <a:pt x="2611656" y="3187083"/>
                  <a:pt x="2603740" y="3210945"/>
                  <a:pt x="2603740" y="3241690"/>
                </a:cubicBezTo>
                <a:cubicBezTo>
                  <a:pt x="2603740" y="3271403"/>
                  <a:pt x="2611570" y="3294491"/>
                  <a:pt x="2627229" y="3310953"/>
                </a:cubicBezTo>
                <a:cubicBezTo>
                  <a:pt x="2642889" y="3327416"/>
                  <a:pt x="2664084" y="3335647"/>
                  <a:pt x="2690813" y="3335647"/>
                </a:cubicBezTo>
                <a:cubicBezTo>
                  <a:pt x="2712037" y="3335647"/>
                  <a:pt x="2729475" y="3330485"/>
                  <a:pt x="2743126" y="3320160"/>
                </a:cubicBezTo>
                <a:cubicBezTo>
                  <a:pt x="2756778" y="3309835"/>
                  <a:pt x="2766128" y="3295322"/>
                  <a:pt x="2771176" y="3276623"/>
                </a:cubicBezTo>
                <a:lnTo>
                  <a:pt x="2739169" y="3272665"/>
                </a:lnTo>
                <a:cubicBezTo>
                  <a:pt x="2734465" y="3285743"/>
                  <a:pt x="2728099" y="3295265"/>
                  <a:pt x="2720068" y="3301231"/>
                </a:cubicBezTo>
                <a:cubicBezTo>
                  <a:pt x="2712037" y="3307196"/>
                  <a:pt x="2702343" y="3310179"/>
                  <a:pt x="2690986" y="3310179"/>
                </a:cubicBezTo>
                <a:cubicBezTo>
                  <a:pt x="2675728" y="3310179"/>
                  <a:pt x="2662994" y="3304845"/>
                  <a:pt x="2652784" y="3294175"/>
                </a:cubicBezTo>
                <a:cubicBezTo>
                  <a:pt x="2642574" y="3283506"/>
                  <a:pt x="2636894" y="3268134"/>
                  <a:pt x="2635747" y="3248057"/>
                </a:cubicBezTo>
                <a:lnTo>
                  <a:pt x="2772037" y="3248057"/>
                </a:lnTo>
                <a:cubicBezTo>
                  <a:pt x="2772151" y="3244386"/>
                  <a:pt x="2772209" y="3241633"/>
                  <a:pt x="2772209" y="3239797"/>
                </a:cubicBezTo>
                <a:cubicBezTo>
                  <a:pt x="2772209" y="3209625"/>
                  <a:pt x="2764465" y="3186222"/>
                  <a:pt x="2748978" y="3169588"/>
                </a:cubicBezTo>
                <a:cubicBezTo>
                  <a:pt x="2733490" y="3152953"/>
                  <a:pt x="2713528" y="3144636"/>
                  <a:pt x="2689093" y="3144636"/>
                </a:cubicBezTo>
                <a:close/>
                <a:moveTo>
                  <a:pt x="2298568" y="3144636"/>
                </a:moveTo>
                <a:cubicBezTo>
                  <a:pt x="2273329" y="3144636"/>
                  <a:pt x="2252794" y="3153125"/>
                  <a:pt x="2236962" y="3170104"/>
                </a:cubicBezTo>
                <a:cubicBezTo>
                  <a:pt x="2221131" y="3187083"/>
                  <a:pt x="2213215" y="3210945"/>
                  <a:pt x="2213215" y="3241690"/>
                </a:cubicBezTo>
                <a:cubicBezTo>
                  <a:pt x="2213215" y="3271403"/>
                  <a:pt x="2221045" y="3294491"/>
                  <a:pt x="2236705" y="3310953"/>
                </a:cubicBezTo>
                <a:cubicBezTo>
                  <a:pt x="2252364" y="3327416"/>
                  <a:pt x="2273559" y="3335647"/>
                  <a:pt x="2300288" y="3335647"/>
                </a:cubicBezTo>
                <a:cubicBezTo>
                  <a:pt x="2321512" y="3335647"/>
                  <a:pt x="2338950" y="3330485"/>
                  <a:pt x="2352602" y="3320160"/>
                </a:cubicBezTo>
                <a:cubicBezTo>
                  <a:pt x="2366254" y="3309835"/>
                  <a:pt x="2375603" y="3295322"/>
                  <a:pt x="2380651" y="3276623"/>
                </a:cubicBezTo>
                <a:lnTo>
                  <a:pt x="2348644" y="3272665"/>
                </a:lnTo>
                <a:cubicBezTo>
                  <a:pt x="2343940" y="3285743"/>
                  <a:pt x="2337573" y="3295265"/>
                  <a:pt x="2329543" y="3301231"/>
                </a:cubicBezTo>
                <a:cubicBezTo>
                  <a:pt x="2321512" y="3307196"/>
                  <a:pt x="2311818" y="3310179"/>
                  <a:pt x="2300461" y="3310179"/>
                </a:cubicBezTo>
                <a:cubicBezTo>
                  <a:pt x="2285203" y="3310179"/>
                  <a:pt x="2272469" y="3304845"/>
                  <a:pt x="2262259" y="3294175"/>
                </a:cubicBezTo>
                <a:cubicBezTo>
                  <a:pt x="2252048" y="3283506"/>
                  <a:pt x="2246370" y="3268134"/>
                  <a:pt x="2245223" y="3248057"/>
                </a:cubicBezTo>
                <a:lnTo>
                  <a:pt x="2381512" y="3248057"/>
                </a:lnTo>
                <a:cubicBezTo>
                  <a:pt x="2381627" y="3244386"/>
                  <a:pt x="2381684" y="3241633"/>
                  <a:pt x="2381684" y="3239797"/>
                </a:cubicBezTo>
                <a:cubicBezTo>
                  <a:pt x="2381684" y="3209625"/>
                  <a:pt x="2373941" y="3186222"/>
                  <a:pt x="2358453" y="3169588"/>
                </a:cubicBezTo>
                <a:cubicBezTo>
                  <a:pt x="2342965" y="3152953"/>
                  <a:pt x="2323004" y="3144636"/>
                  <a:pt x="2298568" y="3144636"/>
                </a:cubicBezTo>
                <a:close/>
                <a:moveTo>
                  <a:pt x="6009042" y="3079244"/>
                </a:moveTo>
                <a:lnTo>
                  <a:pt x="6009042" y="3109015"/>
                </a:lnTo>
                <a:lnTo>
                  <a:pt x="6092157" y="3109015"/>
                </a:lnTo>
                <a:lnTo>
                  <a:pt x="6092157" y="3331517"/>
                </a:lnTo>
                <a:lnTo>
                  <a:pt x="6125541" y="3331517"/>
                </a:lnTo>
                <a:lnTo>
                  <a:pt x="6125541" y="3109015"/>
                </a:lnTo>
                <a:lnTo>
                  <a:pt x="6209001" y="3109015"/>
                </a:lnTo>
                <a:lnTo>
                  <a:pt x="6209001" y="3079244"/>
                </a:lnTo>
                <a:close/>
                <a:moveTo>
                  <a:pt x="5212951" y="2867615"/>
                </a:moveTo>
                <a:lnTo>
                  <a:pt x="5212951" y="2902892"/>
                </a:lnTo>
                <a:lnTo>
                  <a:pt x="5230503" y="2902892"/>
                </a:lnTo>
                <a:cubicBezTo>
                  <a:pt x="5230159" y="2913332"/>
                  <a:pt x="5228438" y="2921334"/>
                  <a:pt x="5225341" y="2926898"/>
                </a:cubicBezTo>
                <a:cubicBezTo>
                  <a:pt x="5222244" y="2932462"/>
                  <a:pt x="5217425" y="2936678"/>
                  <a:pt x="5210886" y="2939546"/>
                </a:cubicBezTo>
                <a:lnTo>
                  <a:pt x="5219490" y="2952796"/>
                </a:lnTo>
                <a:cubicBezTo>
                  <a:pt x="5229471" y="2948437"/>
                  <a:pt x="5236755" y="2942270"/>
                  <a:pt x="5241344" y="2934297"/>
                </a:cubicBezTo>
                <a:cubicBezTo>
                  <a:pt x="5245934" y="2926324"/>
                  <a:pt x="5248228" y="2915856"/>
                  <a:pt x="5248228" y="2902892"/>
                </a:cubicBezTo>
                <a:lnTo>
                  <a:pt x="5248228" y="2867615"/>
                </a:lnTo>
                <a:close/>
                <a:moveTo>
                  <a:pt x="2698352" y="2867615"/>
                </a:moveTo>
                <a:lnTo>
                  <a:pt x="2698352" y="2902892"/>
                </a:lnTo>
                <a:lnTo>
                  <a:pt x="2715905" y="2902892"/>
                </a:lnTo>
                <a:cubicBezTo>
                  <a:pt x="2715561" y="2913332"/>
                  <a:pt x="2713840" y="2921334"/>
                  <a:pt x="2710743" y="2926898"/>
                </a:cubicBezTo>
                <a:cubicBezTo>
                  <a:pt x="2707646" y="2932462"/>
                  <a:pt x="2702827" y="2936678"/>
                  <a:pt x="2696288" y="2939546"/>
                </a:cubicBezTo>
                <a:lnTo>
                  <a:pt x="2704892" y="2952796"/>
                </a:lnTo>
                <a:cubicBezTo>
                  <a:pt x="2714873" y="2948437"/>
                  <a:pt x="2722158" y="2942270"/>
                  <a:pt x="2726746" y="2934297"/>
                </a:cubicBezTo>
                <a:cubicBezTo>
                  <a:pt x="2731336" y="2926324"/>
                  <a:pt x="2733629" y="2915856"/>
                  <a:pt x="2733629" y="2902892"/>
                </a:cubicBezTo>
                <a:lnTo>
                  <a:pt x="2733629" y="2867615"/>
                </a:lnTo>
                <a:close/>
                <a:moveTo>
                  <a:pt x="9007910" y="2822530"/>
                </a:moveTo>
                <a:lnTo>
                  <a:pt x="9045424" y="2822530"/>
                </a:lnTo>
                <a:cubicBezTo>
                  <a:pt x="9058846" y="2822530"/>
                  <a:pt x="9068598" y="2823189"/>
                  <a:pt x="9074678" y="2824509"/>
                </a:cubicBezTo>
                <a:cubicBezTo>
                  <a:pt x="9080758" y="2825828"/>
                  <a:pt x="9085691" y="2828983"/>
                  <a:pt x="9089477" y="2833973"/>
                </a:cubicBezTo>
                <a:cubicBezTo>
                  <a:pt x="9093262" y="2838964"/>
                  <a:pt x="9095156" y="2844384"/>
                  <a:pt x="9095156" y="2850235"/>
                </a:cubicBezTo>
                <a:cubicBezTo>
                  <a:pt x="9094812" y="2860216"/>
                  <a:pt x="9091370" y="2867242"/>
                  <a:pt x="9084830" y="2871315"/>
                </a:cubicBezTo>
                <a:cubicBezTo>
                  <a:pt x="9078292" y="2875388"/>
                  <a:pt x="9066246" y="2877424"/>
                  <a:pt x="9048694" y="2877424"/>
                </a:cubicBezTo>
                <a:lnTo>
                  <a:pt x="9007910" y="2877424"/>
                </a:lnTo>
                <a:close/>
                <a:moveTo>
                  <a:pt x="4388285" y="2822530"/>
                </a:moveTo>
                <a:lnTo>
                  <a:pt x="4425800" y="2822530"/>
                </a:lnTo>
                <a:cubicBezTo>
                  <a:pt x="4439221" y="2822530"/>
                  <a:pt x="4448973" y="2823189"/>
                  <a:pt x="4455053" y="2824509"/>
                </a:cubicBezTo>
                <a:cubicBezTo>
                  <a:pt x="4461133" y="2825828"/>
                  <a:pt x="4466066" y="2828983"/>
                  <a:pt x="4469852" y="2833973"/>
                </a:cubicBezTo>
                <a:cubicBezTo>
                  <a:pt x="4473639" y="2838964"/>
                  <a:pt x="4475531" y="2844384"/>
                  <a:pt x="4475531" y="2850235"/>
                </a:cubicBezTo>
                <a:cubicBezTo>
                  <a:pt x="4475187" y="2860216"/>
                  <a:pt x="4471745" y="2867242"/>
                  <a:pt x="4465206" y="2871315"/>
                </a:cubicBezTo>
                <a:cubicBezTo>
                  <a:pt x="4458667" y="2875388"/>
                  <a:pt x="4446621" y="2877424"/>
                  <a:pt x="4429068" y="2877424"/>
                </a:cubicBezTo>
                <a:lnTo>
                  <a:pt x="4388285" y="2877424"/>
                </a:lnTo>
                <a:close/>
                <a:moveTo>
                  <a:pt x="2530912" y="2822530"/>
                </a:moveTo>
                <a:lnTo>
                  <a:pt x="2568426" y="2822530"/>
                </a:lnTo>
                <a:cubicBezTo>
                  <a:pt x="2581848" y="2822530"/>
                  <a:pt x="2591600" y="2823189"/>
                  <a:pt x="2597680" y="2824509"/>
                </a:cubicBezTo>
                <a:cubicBezTo>
                  <a:pt x="2603761" y="2825828"/>
                  <a:pt x="2608694" y="2828983"/>
                  <a:pt x="2612479" y="2833973"/>
                </a:cubicBezTo>
                <a:cubicBezTo>
                  <a:pt x="2616265" y="2838964"/>
                  <a:pt x="2618158" y="2844384"/>
                  <a:pt x="2618158" y="2850235"/>
                </a:cubicBezTo>
                <a:cubicBezTo>
                  <a:pt x="2617814" y="2860216"/>
                  <a:pt x="2614372" y="2867242"/>
                  <a:pt x="2607833" y="2871315"/>
                </a:cubicBezTo>
                <a:cubicBezTo>
                  <a:pt x="2601294" y="2875388"/>
                  <a:pt x="2589248" y="2877424"/>
                  <a:pt x="2571696" y="2877424"/>
                </a:cubicBezTo>
                <a:lnTo>
                  <a:pt x="2530912" y="2877424"/>
                </a:lnTo>
                <a:close/>
                <a:moveTo>
                  <a:pt x="4979351" y="2817195"/>
                </a:moveTo>
                <a:lnTo>
                  <a:pt x="5016005" y="2817195"/>
                </a:lnTo>
                <a:cubicBezTo>
                  <a:pt x="5037228" y="2817195"/>
                  <a:pt x="5050937" y="2820293"/>
                  <a:pt x="5057133" y="2826488"/>
                </a:cubicBezTo>
                <a:cubicBezTo>
                  <a:pt x="5063328" y="2832683"/>
                  <a:pt x="5066425" y="2839738"/>
                  <a:pt x="5066425" y="2847654"/>
                </a:cubicBezTo>
                <a:cubicBezTo>
                  <a:pt x="5066425" y="2857864"/>
                  <a:pt x="5062238" y="2865378"/>
                  <a:pt x="5053863" y="2870197"/>
                </a:cubicBezTo>
                <a:cubicBezTo>
                  <a:pt x="5045488" y="2875015"/>
                  <a:pt x="5031492" y="2877424"/>
                  <a:pt x="5011875" y="2877424"/>
                </a:cubicBezTo>
                <a:lnTo>
                  <a:pt x="4979351" y="2877424"/>
                </a:lnTo>
                <a:close/>
                <a:moveTo>
                  <a:pt x="9283934" y="2811172"/>
                </a:moveTo>
                <a:lnTo>
                  <a:pt x="9283934" y="2822530"/>
                </a:lnTo>
                <a:cubicBezTo>
                  <a:pt x="9283934" y="2836181"/>
                  <a:pt x="9282272" y="2846506"/>
                  <a:pt x="9278944" y="2853505"/>
                </a:cubicBezTo>
                <a:cubicBezTo>
                  <a:pt x="9274584" y="2862567"/>
                  <a:pt x="9267759" y="2869709"/>
                  <a:pt x="9258466" y="2874929"/>
                </a:cubicBezTo>
                <a:cubicBezTo>
                  <a:pt x="9249174" y="2880149"/>
                  <a:pt x="9238562" y="2882759"/>
                  <a:pt x="9226632" y="2882759"/>
                </a:cubicBezTo>
                <a:cubicBezTo>
                  <a:pt x="9214586" y="2882759"/>
                  <a:pt x="9205436" y="2880005"/>
                  <a:pt x="9199184" y="2874499"/>
                </a:cubicBezTo>
                <a:cubicBezTo>
                  <a:pt x="9192932" y="2868992"/>
                  <a:pt x="9189806" y="2862109"/>
                  <a:pt x="9189806" y="2853849"/>
                </a:cubicBezTo>
                <a:cubicBezTo>
                  <a:pt x="9189806" y="2848457"/>
                  <a:pt x="9191240" y="2843552"/>
                  <a:pt x="9194108" y="2839136"/>
                </a:cubicBezTo>
                <a:cubicBezTo>
                  <a:pt x="9196976" y="2834719"/>
                  <a:pt x="9201048" y="2831363"/>
                  <a:pt x="9206326" y="2829069"/>
                </a:cubicBezTo>
                <a:cubicBezTo>
                  <a:pt x="9211602" y="2826774"/>
                  <a:pt x="9220608" y="2824709"/>
                  <a:pt x="9233342" y="2822874"/>
                </a:cubicBezTo>
                <a:cubicBezTo>
                  <a:pt x="9255828" y="2819662"/>
                  <a:pt x="9272692" y="2815761"/>
                  <a:pt x="9283934" y="2811172"/>
                </a:cubicBezTo>
                <a:close/>
                <a:moveTo>
                  <a:pt x="9007910" y="2745781"/>
                </a:moveTo>
                <a:lnTo>
                  <a:pt x="9041982" y="2745781"/>
                </a:lnTo>
                <a:cubicBezTo>
                  <a:pt x="9058502" y="2745781"/>
                  <a:pt x="9070175" y="2747674"/>
                  <a:pt x="9077001" y="2751460"/>
                </a:cubicBezTo>
                <a:cubicBezTo>
                  <a:pt x="9083826" y="2755245"/>
                  <a:pt x="9087240" y="2761957"/>
                  <a:pt x="9087240" y="2771593"/>
                </a:cubicBezTo>
                <a:cubicBezTo>
                  <a:pt x="9087240" y="2777444"/>
                  <a:pt x="9085290" y="2782463"/>
                  <a:pt x="9081389" y="2786650"/>
                </a:cubicBezTo>
                <a:cubicBezTo>
                  <a:pt x="9077488" y="2790838"/>
                  <a:pt x="9073072" y="2793620"/>
                  <a:pt x="9068138" y="2794996"/>
                </a:cubicBezTo>
                <a:cubicBezTo>
                  <a:pt x="9063206" y="2796373"/>
                  <a:pt x="9054143" y="2797061"/>
                  <a:pt x="9040950" y="2797061"/>
                </a:cubicBezTo>
                <a:lnTo>
                  <a:pt x="9007910" y="2797061"/>
                </a:lnTo>
                <a:close/>
                <a:moveTo>
                  <a:pt x="4788386" y="2745781"/>
                </a:moveTo>
                <a:lnTo>
                  <a:pt x="4859112" y="2745781"/>
                </a:lnTo>
                <a:lnTo>
                  <a:pt x="4859112" y="2877424"/>
                </a:lnTo>
                <a:lnTo>
                  <a:pt x="4760853" y="2877424"/>
                </a:lnTo>
                <a:cubicBezTo>
                  <a:pt x="4776914" y="2848973"/>
                  <a:pt x="4786092" y="2805092"/>
                  <a:pt x="4788386" y="2745781"/>
                </a:cubicBezTo>
                <a:close/>
                <a:moveTo>
                  <a:pt x="4388285" y="2745781"/>
                </a:moveTo>
                <a:lnTo>
                  <a:pt x="4422357" y="2745781"/>
                </a:lnTo>
                <a:cubicBezTo>
                  <a:pt x="4438877" y="2745781"/>
                  <a:pt x="4450550" y="2747674"/>
                  <a:pt x="4457376" y="2751460"/>
                </a:cubicBezTo>
                <a:cubicBezTo>
                  <a:pt x="4464203" y="2755245"/>
                  <a:pt x="4467615" y="2761957"/>
                  <a:pt x="4467615" y="2771593"/>
                </a:cubicBezTo>
                <a:cubicBezTo>
                  <a:pt x="4467615" y="2777444"/>
                  <a:pt x="4465665" y="2782463"/>
                  <a:pt x="4461764" y="2786650"/>
                </a:cubicBezTo>
                <a:cubicBezTo>
                  <a:pt x="4457864" y="2790838"/>
                  <a:pt x="4453447" y="2793620"/>
                  <a:pt x="4448514" y="2794996"/>
                </a:cubicBezTo>
                <a:cubicBezTo>
                  <a:pt x="4443581" y="2796373"/>
                  <a:pt x="4434518" y="2797061"/>
                  <a:pt x="4421325" y="2797061"/>
                </a:cubicBezTo>
                <a:lnTo>
                  <a:pt x="4388285" y="2797061"/>
                </a:lnTo>
                <a:close/>
                <a:moveTo>
                  <a:pt x="2530912" y="2745781"/>
                </a:moveTo>
                <a:lnTo>
                  <a:pt x="2564984" y="2745781"/>
                </a:lnTo>
                <a:cubicBezTo>
                  <a:pt x="2581504" y="2745781"/>
                  <a:pt x="2593178" y="2747674"/>
                  <a:pt x="2600003" y="2751460"/>
                </a:cubicBezTo>
                <a:cubicBezTo>
                  <a:pt x="2606829" y="2755245"/>
                  <a:pt x="2610242" y="2761957"/>
                  <a:pt x="2610242" y="2771593"/>
                </a:cubicBezTo>
                <a:cubicBezTo>
                  <a:pt x="2610242" y="2777444"/>
                  <a:pt x="2608291" y="2782463"/>
                  <a:pt x="2604391" y="2786650"/>
                </a:cubicBezTo>
                <a:cubicBezTo>
                  <a:pt x="2600491" y="2790838"/>
                  <a:pt x="2596073" y="2793620"/>
                  <a:pt x="2591141" y="2794996"/>
                </a:cubicBezTo>
                <a:cubicBezTo>
                  <a:pt x="2586208" y="2796373"/>
                  <a:pt x="2577145" y="2797061"/>
                  <a:pt x="2563952" y="2797061"/>
                </a:cubicBezTo>
                <a:lnTo>
                  <a:pt x="2530912" y="2797061"/>
                </a:lnTo>
                <a:close/>
                <a:moveTo>
                  <a:pt x="1940413" y="2745781"/>
                </a:moveTo>
                <a:lnTo>
                  <a:pt x="2011139" y="2745781"/>
                </a:lnTo>
                <a:lnTo>
                  <a:pt x="2011139" y="2877424"/>
                </a:lnTo>
                <a:lnTo>
                  <a:pt x="1912880" y="2877424"/>
                </a:lnTo>
                <a:cubicBezTo>
                  <a:pt x="1928941" y="2848973"/>
                  <a:pt x="1938118" y="2805092"/>
                  <a:pt x="1940413" y="2745781"/>
                </a:cubicBezTo>
                <a:close/>
                <a:moveTo>
                  <a:pt x="8250831" y="2741651"/>
                </a:moveTo>
                <a:cubicBezTo>
                  <a:pt x="8266088" y="2741651"/>
                  <a:pt x="8278852" y="2747473"/>
                  <a:pt x="8289119" y="2759117"/>
                </a:cubicBezTo>
                <a:cubicBezTo>
                  <a:pt x="8299386" y="2770761"/>
                  <a:pt x="8304520" y="2787884"/>
                  <a:pt x="8304520" y="2810484"/>
                </a:cubicBezTo>
                <a:cubicBezTo>
                  <a:pt x="8304520" y="2834461"/>
                  <a:pt x="8299415" y="2852300"/>
                  <a:pt x="8289205" y="2864002"/>
                </a:cubicBezTo>
                <a:cubicBezTo>
                  <a:pt x="8278995" y="2875703"/>
                  <a:pt x="8266203" y="2881554"/>
                  <a:pt x="8250831" y="2881554"/>
                </a:cubicBezTo>
                <a:cubicBezTo>
                  <a:pt x="8235343" y="2881554"/>
                  <a:pt x="8222495" y="2875732"/>
                  <a:pt x="8212284" y="2864088"/>
                </a:cubicBezTo>
                <a:cubicBezTo>
                  <a:pt x="8202074" y="2852443"/>
                  <a:pt x="8196969" y="2834920"/>
                  <a:pt x="8196969" y="2811516"/>
                </a:cubicBezTo>
                <a:cubicBezTo>
                  <a:pt x="8196969" y="2788113"/>
                  <a:pt x="8202074" y="2770618"/>
                  <a:pt x="8212284" y="2759031"/>
                </a:cubicBezTo>
                <a:cubicBezTo>
                  <a:pt x="8222495" y="2747444"/>
                  <a:pt x="8235343" y="2741651"/>
                  <a:pt x="8250831" y="2741651"/>
                </a:cubicBezTo>
                <a:close/>
                <a:moveTo>
                  <a:pt x="7774581" y="2741651"/>
                </a:moveTo>
                <a:cubicBezTo>
                  <a:pt x="7789839" y="2741651"/>
                  <a:pt x="7802601" y="2747473"/>
                  <a:pt x="7812869" y="2759117"/>
                </a:cubicBezTo>
                <a:cubicBezTo>
                  <a:pt x="7823137" y="2770761"/>
                  <a:pt x="7828270" y="2787884"/>
                  <a:pt x="7828270" y="2810484"/>
                </a:cubicBezTo>
                <a:cubicBezTo>
                  <a:pt x="7828270" y="2834461"/>
                  <a:pt x="7823165" y="2852300"/>
                  <a:pt x="7812955" y="2864002"/>
                </a:cubicBezTo>
                <a:cubicBezTo>
                  <a:pt x="7802745" y="2875703"/>
                  <a:pt x="7789953" y="2881554"/>
                  <a:pt x="7774581" y="2881554"/>
                </a:cubicBezTo>
                <a:cubicBezTo>
                  <a:pt x="7759093" y="2881554"/>
                  <a:pt x="7746244" y="2875732"/>
                  <a:pt x="7736034" y="2864088"/>
                </a:cubicBezTo>
                <a:cubicBezTo>
                  <a:pt x="7725824" y="2852443"/>
                  <a:pt x="7720719" y="2834920"/>
                  <a:pt x="7720719" y="2811516"/>
                </a:cubicBezTo>
                <a:cubicBezTo>
                  <a:pt x="7720719" y="2788113"/>
                  <a:pt x="7725824" y="2770618"/>
                  <a:pt x="7736034" y="2759031"/>
                </a:cubicBezTo>
                <a:cubicBezTo>
                  <a:pt x="7746244" y="2747444"/>
                  <a:pt x="7759093" y="2741651"/>
                  <a:pt x="7774581" y="2741651"/>
                </a:cubicBezTo>
                <a:close/>
                <a:moveTo>
                  <a:pt x="7450731" y="2741651"/>
                </a:moveTo>
                <a:cubicBezTo>
                  <a:pt x="7465988" y="2741651"/>
                  <a:pt x="7478751" y="2747473"/>
                  <a:pt x="7489019" y="2759117"/>
                </a:cubicBezTo>
                <a:cubicBezTo>
                  <a:pt x="7499286" y="2770761"/>
                  <a:pt x="7504420" y="2787884"/>
                  <a:pt x="7504420" y="2810484"/>
                </a:cubicBezTo>
                <a:cubicBezTo>
                  <a:pt x="7504420" y="2834461"/>
                  <a:pt x="7499315" y="2852300"/>
                  <a:pt x="7489105" y="2864002"/>
                </a:cubicBezTo>
                <a:cubicBezTo>
                  <a:pt x="7478895" y="2875703"/>
                  <a:pt x="7466103" y="2881554"/>
                  <a:pt x="7450731" y="2881554"/>
                </a:cubicBezTo>
                <a:cubicBezTo>
                  <a:pt x="7435243" y="2881554"/>
                  <a:pt x="7422394" y="2875732"/>
                  <a:pt x="7412184" y="2864088"/>
                </a:cubicBezTo>
                <a:cubicBezTo>
                  <a:pt x="7401974" y="2852443"/>
                  <a:pt x="7396869" y="2834920"/>
                  <a:pt x="7396869" y="2811516"/>
                </a:cubicBezTo>
                <a:cubicBezTo>
                  <a:pt x="7396869" y="2788113"/>
                  <a:pt x="7401974" y="2770618"/>
                  <a:pt x="7412184" y="2759031"/>
                </a:cubicBezTo>
                <a:cubicBezTo>
                  <a:pt x="7422394" y="2747444"/>
                  <a:pt x="7435243" y="2741651"/>
                  <a:pt x="7450731" y="2741651"/>
                </a:cubicBezTo>
                <a:close/>
                <a:moveTo>
                  <a:pt x="4621806" y="2741651"/>
                </a:moveTo>
                <a:cubicBezTo>
                  <a:pt x="4637064" y="2741651"/>
                  <a:pt x="4649826" y="2747473"/>
                  <a:pt x="4660094" y="2759117"/>
                </a:cubicBezTo>
                <a:cubicBezTo>
                  <a:pt x="4670362" y="2770761"/>
                  <a:pt x="4675495" y="2787884"/>
                  <a:pt x="4675495" y="2810484"/>
                </a:cubicBezTo>
                <a:cubicBezTo>
                  <a:pt x="4675495" y="2834461"/>
                  <a:pt x="4670391" y="2852300"/>
                  <a:pt x="4660180" y="2864002"/>
                </a:cubicBezTo>
                <a:cubicBezTo>
                  <a:pt x="4649970" y="2875703"/>
                  <a:pt x="4637179" y="2881554"/>
                  <a:pt x="4621806" y="2881554"/>
                </a:cubicBezTo>
                <a:cubicBezTo>
                  <a:pt x="4606318" y="2881554"/>
                  <a:pt x="4593470" y="2875732"/>
                  <a:pt x="4583259" y="2864088"/>
                </a:cubicBezTo>
                <a:cubicBezTo>
                  <a:pt x="4573049" y="2852443"/>
                  <a:pt x="4567944" y="2834920"/>
                  <a:pt x="4567944" y="2811516"/>
                </a:cubicBezTo>
                <a:cubicBezTo>
                  <a:pt x="4567944" y="2788113"/>
                  <a:pt x="4573049" y="2770618"/>
                  <a:pt x="4583259" y="2759031"/>
                </a:cubicBezTo>
                <a:cubicBezTo>
                  <a:pt x="4593470" y="2747444"/>
                  <a:pt x="4606318" y="2741651"/>
                  <a:pt x="4621806" y="2741651"/>
                </a:cubicBezTo>
                <a:close/>
                <a:moveTo>
                  <a:pt x="2373908" y="2741651"/>
                </a:moveTo>
                <a:cubicBezTo>
                  <a:pt x="2389166" y="2741651"/>
                  <a:pt x="2401928" y="2747473"/>
                  <a:pt x="2412196" y="2759117"/>
                </a:cubicBezTo>
                <a:cubicBezTo>
                  <a:pt x="2422464" y="2770761"/>
                  <a:pt x="2427598" y="2787884"/>
                  <a:pt x="2427598" y="2810484"/>
                </a:cubicBezTo>
                <a:cubicBezTo>
                  <a:pt x="2427598" y="2834461"/>
                  <a:pt x="2422492" y="2852300"/>
                  <a:pt x="2412282" y="2864002"/>
                </a:cubicBezTo>
                <a:cubicBezTo>
                  <a:pt x="2402072" y="2875703"/>
                  <a:pt x="2389281" y="2881554"/>
                  <a:pt x="2373908" y="2881554"/>
                </a:cubicBezTo>
                <a:cubicBezTo>
                  <a:pt x="2358420" y="2881554"/>
                  <a:pt x="2345571" y="2875732"/>
                  <a:pt x="2335361" y="2864088"/>
                </a:cubicBezTo>
                <a:cubicBezTo>
                  <a:pt x="2325151" y="2852443"/>
                  <a:pt x="2320047" y="2834920"/>
                  <a:pt x="2320047" y="2811516"/>
                </a:cubicBezTo>
                <a:cubicBezTo>
                  <a:pt x="2320047" y="2788113"/>
                  <a:pt x="2325151" y="2770618"/>
                  <a:pt x="2335361" y="2759031"/>
                </a:cubicBezTo>
                <a:cubicBezTo>
                  <a:pt x="2345571" y="2747444"/>
                  <a:pt x="2358420" y="2741651"/>
                  <a:pt x="2373908" y="2741651"/>
                </a:cubicBezTo>
                <a:close/>
                <a:moveTo>
                  <a:pt x="6928060" y="2741479"/>
                </a:moveTo>
                <a:cubicBezTo>
                  <a:pt x="6943777" y="2741479"/>
                  <a:pt x="6956568" y="2747444"/>
                  <a:pt x="6966435" y="2759375"/>
                </a:cubicBezTo>
                <a:cubicBezTo>
                  <a:pt x="6972859" y="2767062"/>
                  <a:pt x="6976760" y="2778591"/>
                  <a:pt x="6978136" y="2793964"/>
                </a:cubicBezTo>
                <a:lnTo>
                  <a:pt x="6876091" y="2793964"/>
                </a:lnTo>
                <a:cubicBezTo>
                  <a:pt x="6877124" y="2778018"/>
                  <a:pt x="6882487" y="2765283"/>
                  <a:pt x="6892181" y="2755762"/>
                </a:cubicBezTo>
                <a:cubicBezTo>
                  <a:pt x="6901875" y="2746240"/>
                  <a:pt x="6913834" y="2741479"/>
                  <a:pt x="6928060" y="2741479"/>
                </a:cubicBezTo>
                <a:close/>
                <a:moveTo>
                  <a:pt x="6204160" y="2741479"/>
                </a:moveTo>
                <a:cubicBezTo>
                  <a:pt x="6219877" y="2741479"/>
                  <a:pt x="6232668" y="2747444"/>
                  <a:pt x="6242535" y="2759375"/>
                </a:cubicBezTo>
                <a:cubicBezTo>
                  <a:pt x="6248959" y="2767062"/>
                  <a:pt x="6252860" y="2778591"/>
                  <a:pt x="6254236" y="2793964"/>
                </a:cubicBezTo>
                <a:lnTo>
                  <a:pt x="6152191" y="2793964"/>
                </a:lnTo>
                <a:cubicBezTo>
                  <a:pt x="6153224" y="2778018"/>
                  <a:pt x="6158587" y="2765283"/>
                  <a:pt x="6168281" y="2755762"/>
                </a:cubicBezTo>
                <a:cubicBezTo>
                  <a:pt x="6177975" y="2746240"/>
                  <a:pt x="6189935" y="2741479"/>
                  <a:pt x="6204160" y="2741479"/>
                </a:cubicBezTo>
                <a:close/>
                <a:moveTo>
                  <a:pt x="3908637" y="2741479"/>
                </a:moveTo>
                <a:cubicBezTo>
                  <a:pt x="3924355" y="2741479"/>
                  <a:pt x="3937145" y="2747444"/>
                  <a:pt x="3947011" y="2759375"/>
                </a:cubicBezTo>
                <a:cubicBezTo>
                  <a:pt x="3953437" y="2767062"/>
                  <a:pt x="3957337" y="2778591"/>
                  <a:pt x="3958713" y="2793964"/>
                </a:cubicBezTo>
                <a:lnTo>
                  <a:pt x="3856668" y="2793964"/>
                </a:lnTo>
                <a:cubicBezTo>
                  <a:pt x="3857701" y="2778018"/>
                  <a:pt x="3863064" y="2765283"/>
                  <a:pt x="3872758" y="2755762"/>
                </a:cubicBezTo>
                <a:cubicBezTo>
                  <a:pt x="3882452" y="2746240"/>
                  <a:pt x="3894412" y="2741479"/>
                  <a:pt x="3908637" y="2741479"/>
                </a:cubicBezTo>
                <a:close/>
                <a:moveTo>
                  <a:pt x="3118063" y="2741479"/>
                </a:moveTo>
                <a:cubicBezTo>
                  <a:pt x="3133779" y="2741479"/>
                  <a:pt x="3146571" y="2747444"/>
                  <a:pt x="3156437" y="2759375"/>
                </a:cubicBezTo>
                <a:cubicBezTo>
                  <a:pt x="3162861" y="2767062"/>
                  <a:pt x="3166761" y="2778591"/>
                  <a:pt x="3168138" y="2793964"/>
                </a:cubicBezTo>
                <a:lnTo>
                  <a:pt x="3066093" y="2793964"/>
                </a:lnTo>
                <a:cubicBezTo>
                  <a:pt x="3067126" y="2778018"/>
                  <a:pt x="3072489" y="2765283"/>
                  <a:pt x="3082184" y="2755762"/>
                </a:cubicBezTo>
                <a:cubicBezTo>
                  <a:pt x="3091877" y="2746240"/>
                  <a:pt x="3103837" y="2741479"/>
                  <a:pt x="3118063" y="2741479"/>
                </a:cubicBezTo>
                <a:close/>
                <a:moveTo>
                  <a:pt x="10017085" y="2740274"/>
                </a:moveTo>
                <a:cubicBezTo>
                  <a:pt x="10030393" y="2740274"/>
                  <a:pt x="10041837" y="2746068"/>
                  <a:pt x="10051416" y="2757655"/>
                </a:cubicBezTo>
                <a:cubicBezTo>
                  <a:pt x="10060995" y="2769241"/>
                  <a:pt x="10065785" y="2786679"/>
                  <a:pt x="10065785" y="2809968"/>
                </a:cubicBezTo>
                <a:cubicBezTo>
                  <a:pt x="10065785" y="2834403"/>
                  <a:pt x="10060880" y="2852443"/>
                  <a:pt x="10051072" y="2864088"/>
                </a:cubicBezTo>
                <a:cubicBezTo>
                  <a:pt x="10041263" y="2875732"/>
                  <a:pt x="10029475" y="2881554"/>
                  <a:pt x="10015709" y="2881554"/>
                </a:cubicBezTo>
                <a:cubicBezTo>
                  <a:pt x="10002172" y="2881554"/>
                  <a:pt x="9990642" y="2875933"/>
                  <a:pt x="9981120" y="2864690"/>
                </a:cubicBezTo>
                <a:cubicBezTo>
                  <a:pt x="9971598" y="2853447"/>
                  <a:pt x="9966837" y="2836067"/>
                  <a:pt x="9966837" y="2812549"/>
                </a:cubicBezTo>
                <a:cubicBezTo>
                  <a:pt x="9966837" y="2789031"/>
                  <a:pt x="9971914" y="2771106"/>
                  <a:pt x="9982067" y="2758773"/>
                </a:cubicBezTo>
                <a:cubicBezTo>
                  <a:pt x="9992219" y="2746440"/>
                  <a:pt x="10003893" y="2740274"/>
                  <a:pt x="10017085" y="2740274"/>
                </a:cubicBezTo>
                <a:close/>
                <a:moveTo>
                  <a:pt x="2178013" y="2740274"/>
                </a:moveTo>
                <a:cubicBezTo>
                  <a:pt x="2191321" y="2740274"/>
                  <a:pt x="2202764" y="2746068"/>
                  <a:pt x="2212343" y="2757655"/>
                </a:cubicBezTo>
                <a:cubicBezTo>
                  <a:pt x="2221923" y="2769241"/>
                  <a:pt x="2226712" y="2786679"/>
                  <a:pt x="2226712" y="2809968"/>
                </a:cubicBezTo>
                <a:cubicBezTo>
                  <a:pt x="2226712" y="2834403"/>
                  <a:pt x="2221807" y="2852443"/>
                  <a:pt x="2211999" y="2864088"/>
                </a:cubicBezTo>
                <a:cubicBezTo>
                  <a:pt x="2202191" y="2875732"/>
                  <a:pt x="2190403" y="2881554"/>
                  <a:pt x="2176637" y="2881554"/>
                </a:cubicBezTo>
                <a:cubicBezTo>
                  <a:pt x="2163099" y="2881554"/>
                  <a:pt x="2151569" y="2875933"/>
                  <a:pt x="2142048" y="2864690"/>
                </a:cubicBezTo>
                <a:cubicBezTo>
                  <a:pt x="2132526" y="2853447"/>
                  <a:pt x="2127765" y="2836067"/>
                  <a:pt x="2127765" y="2812549"/>
                </a:cubicBezTo>
                <a:cubicBezTo>
                  <a:pt x="2127765" y="2789031"/>
                  <a:pt x="2132841" y="2771106"/>
                  <a:pt x="2142995" y="2758773"/>
                </a:cubicBezTo>
                <a:cubicBezTo>
                  <a:pt x="2153147" y="2746440"/>
                  <a:pt x="2164820" y="2740274"/>
                  <a:pt x="2178013" y="2740274"/>
                </a:cubicBezTo>
                <a:close/>
                <a:moveTo>
                  <a:pt x="10138813" y="2720141"/>
                </a:moveTo>
                <a:lnTo>
                  <a:pt x="10138813" y="2902892"/>
                </a:lnTo>
                <a:lnTo>
                  <a:pt x="10172197" y="2902892"/>
                </a:lnTo>
                <a:lnTo>
                  <a:pt x="10258066" y="2764366"/>
                </a:lnTo>
                <a:lnTo>
                  <a:pt x="10258066" y="2902892"/>
                </a:lnTo>
                <a:lnTo>
                  <a:pt x="10289041" y="2902892"/>
                </a:lnTo>
                <a:lnTo>
                  <a:pt x="10289041" y="2720141"/>
                </a:lnTo>
                <a:lnTo>
                  <a:pt x="10255657" y="2720141"/>
                </a:lnTo>
                <a:lnTo>
                  <a:pt x="10169788" y="2859527"/>
                </a:lnTo>
                <a:lnTo>
                  <a:pt x="10169788" y="2720141"/>
                </a:lnTo>
                <a:close/>
                <a:moveTo>
                  <a:pt x="9748460" y="2720141"/>
                </a:moveTo>
                <a:lnTo>
                  <a:pt x="9748460" y="2902892"/>
                </a:lnTo>
                <a:lnTo>
                  <a:pt x="9779435" y="2902892"/>
                </a:lnTo>
                <a:lnTo>
                  <a:pt x="9779435" y="2745781"/>
                </a:lnTo>
                <a:lnTo>
                  <a:pt x="9861690" y="2745781"/>
                </a:lnTo>
                <a:lnTo>
                  <a:pt x="9861690" y="2902892"/>
                </a:lnTo>
                <a:lnTo>
                  <a:pt x="9892665" y="2902892"/>
                </a:lnTo>
                <a:lnTo>
                  <a:pt x="9892665" y="2720141"/>
                </a:lnTo>
                <a:close/>
                <a:moveTo>
                  <a:pt x="9453013" y="2720141"/>
                </a:moveTo>
                <a:lnTo>
                  <a:pt x="9453013" y="2902892"/>
                </a:lnTo>
                <a:lnTo>
                  <a:pt x="9486397" y="2902892"/>
                </a:lnTo>
                <a:lnTo>
                  <a:pt x="9572266" y="2764366"/>
                </a:lnTo>
                <a:lnTo>
                  <a:pt x="9572266" y="2902892"/>
                </a:lnTo>
                <a:lnTo>
                  <a:pt x="9603241" y="2902892"/>
                </a:lnTo>
                <a:lnTo>
                  <a:pt x="9603241" y="2720141"/>
                </a:lnTo>
                <a:lnTo>
                  <a:pt x="9569857" y="2720141"/>
                </a:lnTo>
                <a:lnTo>
                  <a:pt x="9483988" y="2859527"/>
                </a:lnTo>
                <a:lnTo>
                  <a:pt x="9483988" y="2720141"/>
                </a:lnTo>
                <a:close/>
                <a:moveTo>
                  <a:pt x="8976935" y="2720141"/>
                </a:moveTo>
                <a:lnTo>
                  <a:pt x="8976935" y="2902892"/>
                </a:lnTo>
                <a:lnTo>
                  <a:pt x="9059362" y="2902892"/>
                </a:lnTo>
                <a:cubicBezTo>
                  <a:pt x="9080815" y="2902892"/>
                  <a:pt x="9097164" y="2898705"/>
                  <a:pt x="9108406" y="2890330"/>
                </a:cubicBezTo>
                <a:cubicBezTo>
                  <a:pt x="9119649" y="2881955"/>
                  <a:pt x="9125844" y="2869107"/>
                  <a:pt x="9126991" y="2851784"/>
                </a:cubicBezTo>
                <a:cubicBezTo>
                  <a:pt x="9126991" y="2841000"/>
                  <a:pt x="9124152" y="2831679"/>
                  <a:pt x="9118472" y="2823820"/>
                </a:cubicBezTo>
                <a:cubicBezTo>
                  <a:pt x="9112794" y="2815962"/>
                  <a:pt x="9105652" y="2810599"/>
                  <a:pt x="9097048" y="2807731"/>
                </a:cubicBezTo>
                <a:cubicBezTo>
                  <a:pt x="9104276" y="2803371"/>
                  <a:pt x="9109696" y="2797951"/>
                  <a:pt x="9113310" y="2791469"/>
                </a:cubicBezTo>
                <a:cubicBezTo>
                  <a:pt x="9116924" y="2784987"/>
                  <a:pt x="9118731" y="2777387"/>
                  <a:pt x="9118731" y="2768668"/>
                </a:cubicBezTo>
                <a:cubicBezTo>
                  <a:pt x="9118731" y="2757769"/>
                  <a:pt x="9115662" y="2748419"/>
                  <a:pt x="9109524" y="2740618"/>
                </a:cubicBezTo>
                <a:cubicBezTo>
                  <a:pt x="9103387" y="2732817"/>
                  <a:pt x="9096045" y="2727454"/>
                  <a:pt x="9087498" y="2724529"/>
                </a:cubicBezTo>
                <a:cubicBezTo>
                  <a:pt x="9078952" y="2721603"/>
                  <a:pt x="9065902" y="2720141"/>
                  <a:pt x="9048349" y="2720141"/>
                </a:cubicBezTo>
                <a:close/>
                <a:moveTo>
                  <a:pt x="8776738" y="2720141"/>
                </a:moveTo>
                <a:lnTo>
                  <a:pt x="8776738" y="2902892"/>
                </a:lnTo>
                <a:lnTo>
                  <a:pt x="8810122" y="2902892"/>
                </a:lnTo>
                <a:lnTo>
                  <a:pt x="8895991" y="2764366"/>
                </a:lnTo>
                <a:lnTo>
                  <a:pt x="8895991" y="2902892"/>
                </a:lnTo>
                <a:lnTo>
                  <a:pt x="8926966" y="2902892"/>
                </a:lnTo>
                <a:lnTo>
                  <a:pt x="8926966" y="2720141"/>
                </a:lnTo>
                <a:lnTo>
                  <a:pt x="8893582" y="2720141"/>
                </a:lnTo>
                <a:lnTo>
                  <a:pt x="8807712" y="2859527"/>
                </a:lnTo>
                <a:lnTo>
                  <a:pt x="8807712" y="2720141"/>
                </a:lnTo>
                <a:close/>
                <a:moveTo>
                  <a:pt x="8582331" y="2720141"/>
                </a:moveTo>
                <a:lnTo>
                  <a:pt x="8582331" y="2840598"/>
                </a:lnTo>
                <a:cubicBezTo>
                  <a:pt x="8582331" y="2856430"/>
                  <a:pt x="8581872" y="2865780"/>
                  <a:pt x="8580954" y="2868648"/>
                </a:cubicBezTo>
                <a:cubicBezTo>
                  <a:pt x="8580037" y="2871516"/>
                  <a:pt x="8578201" y="2873610"/>
                  <a:pt x="8575448" y="2874929"/>
                </a:cubicBezTo>
                <a:cubicBezTo>
                  <a:pt x="8572694" y="2876248"/>
                  <a:pt x="8568105" y="2876908"/>
                  <a:pt x="8561681" y="2876908"/>
                </a:cubicBezTo>
                <a:lnTo>
                  <a:pt x="8548086" y="2876908"/>
                </a:lnTo>
                <a:lnTo>
                  <a:pt x="8548086" y="2902720"/>
                </a:lnTo>
                <a:cubicBezTo>
                  <a:pt x="8557494" y="2903638"/>
                  <a:pt x="8565811" y="2904097"/>
                  <a:pt x="8573038" y="2904097"/>
                </a:cubicBezTo>
                <a:cubicBezTo>
                  <a:pt x="8584740" y="2904097"/>
                  <a:pt x="8593688" y="2901573"/>
                  <a:pt x="8599884" y="2896525"/>
                </a:cubicBezTo>
                <a:cubicBezTo>
                  <a:pt x="8606078" y="2891477"/>
                  <a:pt x="8609864" y="2885569"/>
                  <a:pt x="8611241" y="2878801"/>
                </a:cubicBezTo>
                <a:cubicBezTo>
                  <a:pt x="8612618" y="2872032"/>
                  <a:pt x="8613306" y="2858036"/>
                  <a:pt x="8613306" y="2836813"/>
                </a:cubicBezTo>
                <a:lnTo>
                  <a:pt x="8613306" y="2745781"/>
                </a:lnTo>
                <a:lnTo>
                  <a:pt x="8695390" y="2745781"/>
                </a:lnTo>
                <a:lnTo>
                  <a:pt x="8695390" y="2902892"/>
                </a:lnTo>
                <a:lnTo>
                  <a:pt x="8726192" y="2902892"/>
                </a:lnTo>
                <a:lnTo>
                  <a:pt x="8726192" y="2720141"/>
                </a:lnTo>
                <a:close/>
                <a:moveTo>
                  <a:pt x="8376860" y="2720141"/>
                </a:moveTo>
                <a:lnTo>
                  <a:pt x="8376860" y="2902892"/>
                </a:lnTo>
                <a:lnTo>
                  <a:pt x="8407834" y="2902892"/>
                </a:lnTo>
                <a:lnTo>
                  <a:pt x="8407834" y="2745781"/>
                </a:lnTo>
                <a:lnTo>
                  <a:pt x="8490090" y="2745781"/>
                </a:lnTo>
                <a:lnTo>
                  <a:pt x="8490090" y="2902892"/>
                </a:lnTo>
                <a:lnTo>
                  <a:pt x="8521065" y="2902892"/>
                </a:lnTo>
                <a:lnTo>
                  <a:pt x="8521065" y="2720141"/>
                </a:lnTo>
                <a:close/>
                <a:moveTo>
                  <a:pt x="7998046" y="2720141"/>
                </a:moveTo>
                <a:lnTo>
                  <a:pt x="7998046" y="2745781"/>
                </a:lnTo>
                <a:lnTo>
                  <a:pt x="8056898" y="2745781"/>
                </a:lnTo>
                <a:lnTo>
                  <a:pt x="8056898" y="2902892"/>
                </a:lnTo>
                <a:lnTo>
                  <a:pt x="8087701" y="2902892"/>
                </a:lnTo>
                <a:lnTo>
                  <a:pt x="8087701" y="2745781"/>
                </a:lnTo>
                <a:lnTo>
                  <a:pt x="8146553" y="2745781"/>
                </a:lnTo>
                <a:lnTo>
                  <a:pt x="8146553" y="2720141"/>
                </a:lnTo>
                <a:close/>
                <a:moveTo>
                  <a:pt x="7576760" y="2720141"/>
                </a:moveTo>
                <a:lnTo>
                  <a:pt x="7576760" y="2902892"/>
                </a:lnTo>
                <a:lnTo>
                  <a:pt x="7607735" y="2902892"/>
                </a:lnTo>
                <a:lnTo>
                  <a:pt x="7607735" y="2745781"/>
                </a:lnTo>
                <a:lnTo>
                  <a:pt x="7681903" y="2745781"/>
                </a:lnTo>
                <a:lnTo>
                  <a:pt x="7681903" y="2720141"/>
                </a:lnTo>
                <a:close/>
                <a:moveTo>
                  <a:pt x="7223991" y="2720141"/>
                </a:moveTo>
                <a:lnTo>
                  <a:pt x="7223991" y="2902892"/>
                </a:lnTo>
                <a:lnTo>
                  <a:pt x="7254966" y="2902892"/>
                </a:lnTo>
                <a:lnTo>
                  <a:pt x="7254966" y="2818400"/>
                </a:lnTo>
                <a:cubicBezTo>
                  <a:pt x="7261964" y="2818400"/>
                  <a:pt x="7267987" y="2820207"/>
                  <a:pt x="7273034" y="2823820"/>
                </a:cubicBezTo>
                <a:cubicBezTo>
                  <a:pt x="7278082" y="2827434"/>
                  <a:pt x="7283990" y="2834920"/>
                  <a:pt x="7290759" y="2846277"/>
                </a:cubicBezTo>
                <a:lnTo>
                  <a:pt x="7323799" y="2902892"/>
                </a:lnTo>
                <a:lnTo>
                  <a:pt x="7357871" y="2902892"/>
                </a:lnTo>
                <a:lnTo>
                  <a:pt x="7323971" y="2846277"/>
                </a:lnTo>
                <a:cubicBezTo>
                  <a:pt x="7311122" y="2825054"/>
                  <a:pt x="7298044" y="2812664"/>
                  <a:pt x="7284736" y="2809107"/>
                </a:cubicBezTo>
                <a:cubicBezTo>
                  <a:pt x="7292882" y="2805321"/>
                  <a:pt x="7298904" y="2801134"/>
                  <a:pt x="7302805" y="2796545"/>
                </a:cubicBezTo>
                <a:cubicBezTo>
                  <a:pt x="7306705" y="2791956"/>
                  <a:pt x="7311007" y="2783696"/>
                  <a:pt x="7315711" y="2771765"/>
                </a:cubicBezTo>
                <a:cubicBezTo>
                  <a:pt x="7320644" y="2759261"/>
                  <a:pt x="7324315" y="2751746"/>
                  <a:pt x="7326724" y="2749223"/>
                </a:cubicBezTo>
                <a:cubicBezTo>
                  <a:pt x="7329019" y="2746813"/>
                  <a:pt x="7334238" y="2745609"/>
                  <a:pt x="7342384" y="2745609"/>
                </a:cubicBezTo>
                <a:lnTo>
                  <a:pt x="7350988" y="2745781"/>
                </a:lnTo>
                <a:lnTo>
                  <a:pt x="7350988" y="2720141"/>
                </a:lnTo>
                <a:lnTo>
                  <a:pt x="7344793" y="2720141"/>
                </a:lnTo>
                <a:cubicBezTo>
                  <a:pt x="7333894" y="2720141"/>
                  <a:pt x="7325978" y="2720944"/>
                  <a:pt x="7321045" y="2722550"/>
                </a:cubicBezTo>
                <a:cubicBezTo>
                  <a:pt x="7316113" y="2724156"/>
                  <a:pt x="7311753" y="2727253"/>
                  <a:pt x="7307967" y="2731842"/>
                </a:cubicBezTo>
                <a:cubicBezTo>
                  <a:pt x="7304181" y="2736431"/>
                  <a:pt x="7299249" y="2745953"/>
                  <a:pt x="7293168" y="2760408"/>
                </a:cubicBezTo>
                <a:cubicBezTo>
                  <a:pt x="7285482" y="2778649"/>
                  <a:pt x="7279660" y="2789662"/>
                  <a:pt x="7275702" y="2793448"/>
                </a:cubicBezTo>
                <a:cubicBezTo>
                  <a:pt x="7271744" y="2797234"/>
                  <a:pt x="7264832" y="2799126"/>
                  <a:pt x="7254966" y="2799126"/>
                </a:cubicBezTo>
                <a:lnTo>
                  <a:pt x="7254966" y="2720141"/>
                </a:lnTo>
                <a:close/>
                <a:moveTo>
                  <a:pt x="6660356" y="2720141"/>
                </a:moveTo>
                <a:lnTo>
                  <a:pt x="6660356" y="2767980"/>
                </a:lnTo>
                <a:cubicBezTo>
                  <a:pt x="6660356" y="2780255"/>
                  <a:pt x="6662248" y="2791498"/>
                  <a:pt x="6666034" y="2801708"/>
                </a:cubicBezTo>
                <a:cubicBezTo>
                  <a:pt x="6669820" y="2811918"/>
                  <a:pt x="6677019" y="2820551"/>
                  <a:pt x="6687631" y="2827606"/>
                </a:cubicBezTo>
                <a:cubicBezTo>
                  <a:pt x="6698242" y="2834661"/>
                  <a:pt x="6710489" y="2838189"/>
                  <a:pt x="6724370" y="2838189"/>
                </a:cubicBezTo>
                <a:cubicBezTo>
                  <a:pt x="6740890" y="2838189"/>
                  <a:pt x="6758672" y="2835206"/>
                  <a:pt x="6777716" y="2829241"/>
                </a:cubicBezTo>
                <a:lnTo>
                  <a:pt x="6777716" y="2902892"/>
                </a:lnTo>
                <a:lnTo>
                  <a:pt x="6808691" y="2902892"/>
                </a:lnTo>
                <a:lnTo>
                  <a:pt x="6808691" y="2720141"/>
                </a:lnTo>
                <a:lnTo>
                  <a:pt x="6777716" y="2720141"/>
                </a:lnTo>
                <a:lnTo>
                  <a:pt x="6777716" y="2802912"/>
                </a:lnTo>
                <a:cubicBezTo>
                  <a:pt x="6759131" y="2809107"/>
                  <a:pt x="6743988" y="2812205"/>
                  <a:pt x="6732286" y="2812205"/>
                </a:cubicBezTo>
                <a:cubicBezTo>
                  <a:pt x="6722076" y="2812205"/>
                  <a:pt x="6713586" y="2809710"/>
                  <a:pt x="6706818" y="2804719"/>
                </a:cubicBezTo>
                <a:cubicBezTo>
                  <a:pt x="6700049" y="2799729"/>
                  <a:pt x="6695776" y="2793878"/>
                  <a:pt x="6693998" y="2787167"/>
                </a:cubicBezTo>
                <a:cubicBezTo>
                  <a:pt x="6692219" y="2780456"/>
                  <a:pt x="6691330" y="2769643"/>
                  <a:pt x="6691330" y="2754729"/>
                </a:cubicBezTo>
                <a:lnTo>
                  <a:pt x="6691330" y="2720141"/>
                </a:lnTo>
                <a:close/>
                <a:moveTo>
                  <a:pt x="6471688" y="2720141"/>
                </a:moveTo>
                <a:lnTo>
                  <a:pt x="6471688" y="2902892"/>
                </a:lnTo>
                <a:lnTo>
                  <a:pt x="6505072" y="2902892"/>
                </a:lnTo>
                <a:lnTo>
                  <a:pt x="6590941" y="2764366"/>
                </a:lnTo>
                <a:lnTo>
                  <a:pt x="6590941" y="2902892"/>
                </a:lnTo>
                <a:lnTo>
                  <a:pt x="6621916" y="2902892"/>
                </a:lnTo>
                <a:lnTo>
                  <a:pt x="6621916" y="2720141"/>
                </a:lnTo>
                <a:lnTo>
                  <a:pt x="6588532" y="2720141"/>
                </a:lnTo>
                <a:lnTo>
                  <a:pt x="6502663" y="2859527"/>
                </a:lnTo>
                <a:lnTo>
                  <a:pt x="6502663" y="2720141"/>
                </a:lnTo>
                <a:close/>
                <a:moveTo>
                  <a:pt x="6293071" y="2720141"/>
                </a:moveTo>
                <a:lnTo>
                  <a:pt x="6293071" y="2745781"/>
                </a:lnTo>
                <a:lnTo>
                  <a:pt x="6351923" y="2745781"/>
                </a:lnTo>
                <a:lnTo>
                  <a:pt x="6351923" y="2902892"/>
                </a:lnTo>
                <a:lnTo>
                  <a:pt x="6382726" y="2902892"/>
                </a:lnTo>
                <a:lnTo>
                  <a:pt x="6382726" y="2745781"/>
                </a:lnTo>
                <a:lnTo>
                  <a:pt x="6441578" y="2745781"/>
                </a:lnTo>
                <a:lnTo>
                  <a:pt x="6441578" y="2720141"/>
                </a:lnTo>
                <a:close/>
                <a:moveTo>
                  <a:pt x="5950171" y="2720141"/>
                </a:moveTo>
                <a:lnTo>
                  <a:pt x="5950171" y="2745781"/>
                </a:lnTo>
                <a:lnTo>
                  <a:pt x="6009024" y="2745781"/>
                </a:lnTo>
                <a:lnTo>
                  <a:pt x="6009024" y="2902892"/>
                </a:lnTo>
                <a:lnTo>
                  <a:pt x="6039826" y="2902892"/>
                </a:lnTo>
                <a:lnTo>
                  <a:pt x="6039826" y="2745781"/>
                </a:lnTo>
                <a:lnTo>
                  <a:pt x="6098678" y="2745781"/>
                </a:lnTo>
                <a:lnTo>
                  <a:pt x="6098678" y="2720141"/>
                </a:lnTo>
                <a:close/>
                <a:moveTo>
                  <a:pt x="5776535" y="2720141"/>
                </a:moveTo>
                <a:lnTo>
                  <a:pt x="5776535" y="2902892"/>
                </a:lnTo>
                <a:lnTo>
                  <a:pt x="5807510" y="2902892"/>
                </a:lnTo>
                <a:lnTo>
                  <a:pt x="5807510" y="2821841"/>
                </a:lnTo>
                <a:lnTo>
                  <a:pt x="5893379" y="2821841"/>
                </a:lnTo>
                <a:lnTo>
                  <a:pt x="5893379" y="2902892"/>
                </a:lnTo>
                <a:lnTo>
                  <a:pt x="5924354" y="2902892"/>
                </a:lnTo>
                <a:lnTo>
                  <a:pt x="5924354" y="2720141"/>
                </a:lnTo>
                <a:lnTo>
                  <a:pt x="5893379" y="2720141"/>
                </a:lnTo>
                <a:lnTo>
                  <a:pt x="5893379" y="2796201"/>
                </a:lnTo>
                <a:lnTo>
                  <a:pt x="5807510" y="2796201"/>
                </a:lnTo>
                <a:lnTo>
                  <a:pt x="5807510" y="2720141"/>
                </a:lnTo>
                <a:close/>
                <a:moveTo>
                  <a:pt x="5576338" y="2720141"/>
                </a:moveTo>
                <a:lnTo>
                  <a:pt x="5576338" y="2902892"/>
                </a:lnTo>
                <a:lnTo>
                  <a:pt x="5609723" y="2902892"/>
                </a:lnTo>
                <a:lnTo>
                  <a:pt x="5695592" y="2764366"/>
                </a:lnTo>
                <a:lnTo>
                  <a:pt x="5695592" y="2902892"/>
                </a:lnTo>
                <a:lnTo>
                  <a:pt x="5726566" y="2902892"/>
                </a:lnTo>
                <a:lnTo>
                  <a:pt x="5726566" y="2720141"/>
                </a:lnTo>
                <a:lnTo>
                  <a:pt x="5693182" y="2720141"/>
                </a:lnTo>
                <a:lnTo>
                  <a:pt x="5607313" y="2859527"/>
                </a:lnTo>
                <a:lnTo>
                  <a:pt x="5607313" y="2720141"/>
                </a:lnTo>
                <a:close/>
                <a:moveTo>
                  <a:pt x="5121663" y="2720141"/>
                </a:moveTo>
                <a:lnTo>
                  <a:pt x="5121663" y="2902892"/>
                </a:lnTo>
                <a:lnTo>
                  <a:pt x="5152639" y="2902892"/>
                </a:lnTo>
                <a:lnTo>
                  <a:pt x="5152639" y="2720141"/>
                </a:lnTo>
                <a:close/>
                <a:moveTo>
                  <a:pt x="4948377" y="2720141"/>
                </a:moveTo>
                <a:lnTo>
                  <a:pt x="4948377" y="2902892"/>
                </a:lnTo>
                <a:lnTo>
                  <a:pt x="5025813" y="2902892"/>
                </a:lnTo>
                <a:cubicBezTo>
                  <a:pt x="5051167" y="2902892"/>
                  <a:pt x="5069609" y="2897472"/>
                  <a:pt x="5081139" y="2886630"/>
                </a:cubicBezTo>
                <a:cubicBezTo>
                  <a:pt x="5092668" y="2875789"/>
                  <a:pt x="5098433" y="2862740"/>
                  <a:pt x="5098433" y="2847482"/>
                </a:cubicBezTo>
                <a:cubicBezTo>
                  <a:pt x="5098433" y="2830044"/>
                  <a:pt x="5091521" y="2816363"/>
                  <a:pt x="5077697" y="2806440"/>
                </a:cubicBezTo>
                <a:cubicBezTo>
                  <a:pt x="5063872" y="2796516"/>
                  <a:pt x="5044169" y="2791555"/>
                  <a:pt x="5018586" y="2791555"/>
                </a:cubicBezTo>
                <a:lnTo>
                  <a:pt x="4979351" y="2791555"/>
                </a:lnTo>
                <a:lnTo>
                  <a:pt x="4979351" y="2720141"/>
                </a:lnTo>
                <a:close/>
                <a:moveTo>
                  <a:pt x="4762574" y="2720141"/>
                </a:moveTo>
                <a:cubicBezTo>
                  <a:pt x="4763492" y="2795398"/>
                  <a:pt x="4753052" y="2847826"/>
                  <a:pt x="4731255" y="2877424"/>
                </a:cubicBezTo>
                <a:lnTo>
                  <a:pt x="4714907" y="2877424"/>
                </a:lnTo>
                <a:lnTo>
                  <a:pt x="4714907" y="2954689"/>
                </a:lnTo>
                <a:lnTo>
                  <a:pt x="4740376" y="2954689"/>
                </a:lnTo>
                <a:lnTo>
                  <a:pt x="4740376" y="2902892"/>
                </a:lnTo>
                <a:lnTo>
                  <a:pt x="4884236" y="2902892"/>
                </a:lnTo>
                <a:lnTo>
                  <a:pt x="4884236" y="2954689"/>
                </a:lnTo>
                <a:lnTo>
                  <a:pt x="4909704" y="2954689"/>
                </a:lnTo>
                <a:lnTo>
                  <a:pt x="4909704" y="2877424"/>
                </a:lnTo>
                <a:lnTo>
                  <a:pt x="4889915" y="2877424"/>
                </a:lnTo>
                <a:lnTo>
                  <a:pt x="4889915" y="2720141"/>
                </a:lnTo>
                <a:close/>
                <a:moveTo>
                  <a:pt x="4357310" y="2720141"/>
                </a:moveTo>
                <a:lnTo>
                  <a:pt x="4357310" y="2902892"/>
                </a:lnTo>
                <a:lnTo>
                  <a:pt x="4439739" y="2902892"/>
                </a:lnTo>
                <a:cubicBezTo>
                  <a:pt x="4461191" y="2902892"/>
                  <a:pt x="4477538" y="2898705"/>
                  <a:pt x="4488781" y="2890330"/>
                </a:cubicBezTo>
                <a:cubicBezTo>
                  <a:pt x="4500024" y="2881955"/>
                  <a:pt x="4506219" y="2869107"/>
                  <a:pt x="4507366" y="2851784"/>
                </a:cubicBezTo>
                <a:cubicBezTo>
                  <a:pt x="4507366" y="2841000"/>
                  <a:pt x="4504527" y="2831679"/>
                  <a:pt x="4498848" y="2823820"/>
                </a:cubicBezTo>
                <a:cubicBezTo>
                  <a:pt x="4493169" y="2815962"/>
                  <a:pt x="4486028" y="2810599"/>
                  <a:pt x="4477424" y="2807731"/>
                </a:cubicBezTo>
                <a:cubicBezTo>
                  <a:pt x="4484651" y="2803371"/>
                  <a:pt x="4490072" y="2797951"/>
                  <a:pt x="4493685" y="2791469"/>
                </a:cubicBezTo>
                <a:cubicBezTo>
                  <a:pt x="4497300" y="2784987"/>
                  <a:pt x="4499106" y="2777387"/>
                  <a:pt x="4499106" y="2768668"/>
                </a:cubicBezTo>
                <a:cubicBezTo>
                  <a:pt x="4499106" y="2757769"/>
                  <a:pt x="4496037" y="2748419"/>
                  <a:pt x="4489900" y="2740618"/>
                </a:cubicBezTo>
                <a:cubicBezTo>
                  <a:pt x="4483762" y="2732817"/>
                  <a:pt x="4476421" y="2727454"/>
                  <a:pt x="4467873" y="2724529"/>
                </a:cubicBezTo>
                <a:cubicBezTo>
                  <a:pt x="4459326" y="2721603"/>
                  <a:pt x="4446277" y="2720141"/>
                  <a:pt x="4428724" y="2720141"/>
                </a:cubicBezTo>
                <a:close/>
                <a:moveTo>
                  <a:pt x="4023765" y="2720141"/>
                </a:moveTo>
                <a:lnTo>
                  <a:pt x="4023765" y="2902892"/>
                </a:lnTo>
                <a:lnTo>
                  <a:pt x="4057149" y="2902892"/>
                </a:lnTo>
                <a:lnTo>
                  <a:pt x="4143018" y="2764366"/>
                </a:lnTo>
                <a:lnTo>
                  <a:pt x="4143018" y="2902892"/>
                </a:lnTo>
                <a:lnTo>
                  <a:pt x="4173993" y="2902892"/>
                </a:lnTo>
                <a:lnTo>
                  <a:pt x="4173993" y="2720141"/>
                </a:lnTo>
                <a:lnTo>
                  <a:pt x="4140609" y="2720141"/>
                </a:lnTo>
                <a:lnTo>
                  <a:pt x="4054740" y="2859527"/>
                </a:lnTo>
                <a:lnTo>
                  <a:pt x="4054740" y="2720141"/>
                </a:lnTo>
                <a:close/>
                <a:moveTo>
                  <a:pt x="3548548" y="2720141"/>
                </a:moveTo>
                <a:lnTo>
                  <a:pt x="3548548" y="2902892"/>
                </a:lnTo>
                <a:lnTo>
                  <a:pt x="3777418" y="2902892"/>
                </a:lnTo>
                <a:lnTo>
                  <a:pt x="3777418" y="2954689"/>
                </a:lnTo>
                <a:lnTo>
                  <a:pt x="3803057" y="2954689"/>
                </a:lnTo>
                <a:lnTo>
                  <a:pt x="3803057" y="2877424"/>
                </a:lnTo>
                <a:lnTo>
                  <a:pt x="3782580" y="2877424"/>
                </a:lnTo>
                <a:lnTo>
                  <a:pt x="3782580" y="2720141"/>
                </a:lnTo>
                <a:lnTo>
                  <a:pt x="3751777" y="2720141"/>
                </a:lnTo>
                <a:lnTo>
                  <a:pt x="3751777" y="2877424"/>
                </a:lnTo>
                <a:lnTo>
                  <a:pt x="3681051" y="2877424"/>
                </a:lnTo>
                <a:lnTo>
                  <a:pt x="3681051" y="2720141"/>
                </a:lnTo>
                <a:lnTo>
                  <a:pt x="3650076" y="2720141"/>
                </a:lnTo>
                <a:lnTo>
                  <a:pt x="3650076" y="2877424"/>
                </a:lnTo>
                <a:lnTo>
                  <a:pt x="3579523" y="2877424"/>
                </a:lnTo>
                <a:lnTo>
                  <a:pt x="3579523" y="2720141"/>
                </a:lnTo>
                <a:close/>
                <a:moveTo>
                  <a:pt x="3368038" y="2720141"/>
                </a:moveTo>
                <a:lnTo>
                  <a:pt x="3437387" y="2903236"/>
                </a:lnTo>
                <a:cubicBezTo>
                  <a:pt x="3436125" y="2906563"/>
                  <a:pt x="3435207" y="2909087"/>
                  <a:pt x="3434634" y="2910808"/>
                </a:cubicBezTo>
                <a:cubicBezTo>
                  <a:pt x="3430275" y="2923083"/>
                  <a:pt x="3427119" y="2930770"/>
                  <a:pt x="3425169" y="2933867"/>
                </a:cubicBezTo>
                <a:cubicBezTo>
                  <a:pt x="3422530" y="2937997"/>
                  <a:pt x="3419147" y="2941209"/>
                  <a:pt x="3415016" y="2943504"/>
                </a:cubicBezTo>
                <a:cubicBezTo>
                  <a:pt x="3410886" y="2945798"/>
                  <a:pt x="3405380" y="2946945"/>
                  <a:pt x="3398496" y="2946945"/>
                </a:cubicBezTo>
                <a:cubicBezTo>
                  <a:pt x="3393449" y="2946945"/>
                  <a:pt x="3387540" y="2946028"/>
                  <a:pt x="3380772" y="2944192"/>
                </a:cubicBezTo>
                <a:lnTo>
                  <a:pt x="3384214" y="2973274"/>
                </a:lnTo>
                <a:cubicBezTo>
                  <a:pt x="3391556" y="2975798"/>
                  <a:pt x="3398209" y="2977060"/>
                  <a:pt x="3404175" y="2977060"/>
                </a:cubicBezTo>
                <a:cubicBezTo>
                  <a:pt x="3414041" y="2977060"/>
                  <a:pt x="3422530" y="2974679"/>
                  <a:pt x="3429643" y="2969918"/>
                </a:cubicBezTo>
                <a:cubicBezTo>
                  <a:pt x="3436756" y="2965157"/>
                  <a:pt x="3443065" y="2957672"/>
                  <a:pt x="3448572" y="2947462"/>
                </a:cubicBezTo>
                <a:cubicBezTo>
                  <a:pt x="3452702" y="2939890"/>
                  <a:pt x="3458496" y="2926066"/>
                  <a:pt x="3465953" y="2905990"/>
                </a:cubicBezTo>
                <a:lnTo>
                  <a:pt x="3535474" y="2720141"/>
                </a:lnTo>
                <a:lnTo>
                  <a:pt x="3504499" y="2720141"/>
                </a:lnTo>
                <a:lnTo>
                  <a:pt x="3465436" y="2826660"/>
                </a:lnTo>
                <a:cubicBezTo>
                  <a:pt x="3460503" y="2840197"/>
                  <a:pt x="3456258" y="2854078"/>
                  <a:pt x="3452702" y="2868304"/>
                </a:cubicBezTo>
                <a:cubicBezTo>
                  <a:pt x="3448801" y="2853505"/>
                  <a:pt x="3444385" y="2839394"/>
                  <a:pt x="3439452" y="2825971"/>
                </a:cubicBezTo>
                <a:lnTo>
                  <a:pt x="3401422" y="2720141"/>
                </a:lnTo>
                <a:close/>
                <a:moveTo>
                  <a:pt x="3233019" y="2720141"/>
                </a:moveTo>
                <a:lnTo>
                  <a:pt x="3233019" y="2902892"/>
                </a:lnTo>
                <a:lnTo>
                  <a:pt x="3263993" y="2902892"/>
                </a:lnTo>
                <a:lnTo>
                  <a:pt x="3263993" y="2818400"/>
                </a:lnTo>
                <a:cubicBezTo>
                  <a:pt x="3270991" y="2818400"/>
                  <a:pt x="3277014" y="2820207"/>
                  <a:pt x="3282062" y="2823820"/>
                </a:cubicBezTo>
                <a:cubicBezTo>
                  <a:pt x="3287109" y="2827434"/>
                  <a:pt x="3293017" y="2834920"/>
                  <a:pt x="3299786" y="2846277"/>
                </a:cubicBezTo>
                <a:lnTo>
                  <a:pt x="3332826" y="2902892"/>
                </a:lnTo>
                <a:lnTo>
                  <a:pt x="3366898" y="2902892"/>
                </a:lnTo>
                <a:lnTo>
                  <a:pt x="3332998" y="2846277"/>
                </a:lnTo>
                <a:cubicBezTo>
                  <a:pt x="3320149" y="2825054"/>
                  <a:pt x="3307071" y="2812664"/>
                  <a:pt x="3293763" y="2809107"/>
                </a:cubicBezTo>
                <a:cubicBezTo>
                  <a:pt x="3301909" y="2805321"/>
                  <a:pt x="3307931" y="2801134"/>
                  <a:pt x="3311832" y="2796545"/>
                </a:cubicBezTo>
                <a:cubicBezTo>
                  <a:pt x="3315732" y="2791956"/>
                  <a:pt x="3320034" y="2783696"/>
                  <a:pt x="3324738" y="2771765"/>
                </a:cubicBezTo>
                <a:cubicBezTo>
                  <a:pt x="3329671" y="2759261"/>
                  <a:pt x="3333343" y="2751746"/>
                  <a:pt x="3335752" y="2749223"/>
                </a:cubicBezTo>
                <a:cubicBezTo>
                  <a:pt x="3338046" y="2746813"/>
                  <a:pt x="3343266" y="2745609"/>
                  <a:pt x="3351411" y="2745609"/>
                </a:cubicBezTo>
                <a:lnTo>
                  <a:pt x="3360015" y="2745781"/>
                </a:lnTo>
                <a:lnTo>
                  <a:pt x="3360015" y="2720141"/>
                </a:lnTo>
                <a:lnTo>
                  <a:pt x="3353820" y="2720141"/>
                </a:lnTo>
                <a:cubicBezTo>
                  <a:pt x="3342921" y="2720141"/>
                  <a:pt x="3335005" y="2720944"/>
                  <a:pt x="3330072" y="2722550"/>
                </a:cubicBezTo>
                <a:cubicBezTo>
                  <a:pt x="3325140" y="2724156"/>
                  <a:pt x="3320781" y="2727253"/>
                  <a:pt x="3316994" y="2731842"/>
                </a:cubicBezTo>
                <a:cubicBezTo>
                  <a:pt x="3313209" y="2736431"/>
                  <a:pt x="3308275" y="2745953"/>
                  <a:pt x="3302196" y="2760408"/>
                </a:cubicBezTo>
                <a:cubicBezTo>
                  <a:pt x="3294509" y="2778649"/>
                  <a:pt x="3288687" y="2789662"/>
                  <a:pt x="3284729" y="2793448"/>
                </a:cubicBezTo>
                <a:cubicBezTo>
                  <a:pt x="3280771" y="2797234"/>
                  <a:pt x="3273859" y="2799126"/>
                  <a:pt x="3263993" y="2799126"/>
                </a:cubicBezTo>
                <a:lnTo>
                  <a:pt x="3263993" y="2720141"/>
                </a:lnTo>
                <a:close/>
                <a:moveTo>
                  <a:pt x="2864073" y="2720141"/>
                </a:moveTo>
                <a:lnTo>
                  <a:pt x="2864073" y="2745781"/>
                </a:lnTo>
                <a:lnTo>
                  <a:pt x="2922926" y="2745781"/>
                </a:lnTo>
                <a:lnTo>
                  <a:pt x="2922926" y="2902892"/>
                </a:lnTo>
                <a:lnTo>
                  <a:pt x="2953728" y="2902892"/>
                </a:lnTo>
                <a:lnTo>
                  <a:pt x="2953728" y="2745781"/>
                </a:lnTo>
                <a:lnTo>
                  <a:pt x="3012580" y="2745781"/>
                </a:lnTo>
                <a:lnTo>
                  <a:pt x="3012580" y="2720141"/>
                </a:lnTo>
                <a:close/>
                <a:moveTo>
                  <a:pt x="2499937" y="2720141"/>
                </a:moveTo>
                <a:lnTo>
                  <a:pt x="2499937" y="2902892"/>
                </a:lnTo>
                <a:lnTo>
                  <a:pt x="2582365" y="2902892"/>
                </a:lnTo>
                <a:cubicBezTo>
                  <a:pt x="2603818" y="2902892"/>
                  <a:pt x="2620166" y="2898705"/>
                  <a:pt x="2631409" y="2890330"/>
                </a:cubicBezTo>
                <a:cubicBezTo>
                  <a:pt x="2642651" y="2881955"/>
                  <a:pt x="2648846" y="2869107"/>
                  <a:pt x="2649994" y="2851784"/>
                </a:cubicBezTo>
                <a:cubicBezTo>
                  <a:pt x="2649994" y="2841000"/>
                  <a:pt x="2647154" y="2831679"/>
                  <a:pt x="2641475" y="2823820"/>
                </a:cubicBezTo>
                <a:cubicBezTo>
                  <a:pt x="2635796" y="2815962"/>
                  <a:pt x="2628655" y="2810599"/>
                  <a:pt x="2620051" y="2807731"/>
                </a:cubicBezTo>
                <a:cubicBezTo>
                  <a:pt x="2627278" y="2803371"/>
                  <a:pt x="2632699" y="2797951"/>
                  <a:pt x="2636313" y="2791469"/>
                </a:cubicBezTo>
                <a:cubicBezTo>
                  <a:pt x="2639926" y="2784987"/>
                  <a:pt x="2641733" y="2777387"/>
                  <a:pt x="2641733" y="2768668"/>
                </a:cubicBezTo>
                <a:cubicBezTo>
                  <a:pt x="2641733" y="2757769"/>
                  <a:pt x="2638665" y="2748419"/>
                  <a:pt x="2632527" y="2740618"/>
                </a:cubicBezTo>
                <a:cubicBezTo>
                  <a:pt x="2626390" y="2732817"/>
                  <a:pt x="2619047" y="2727454"/>
                  <a:pt x="2610500" y="2724529"/>
                </a:cubicBezTo>
                <a:cubicBezTo>
                  <a:pt x="2601953" y="2721603"/>
                  <a:pt x="2588904" y="2720141"/>
                  <a:pt x="2571352" y="2720141"/>
                </a:cubicBezTo>
                <a:close/>
                <a:moveTo>
                  <a:pt x="1914601" y="2720141"/>
                </a:moveTo>
                <a:cubicBezTo>
                  <a:pt x="1915519" y="2795398"/>
                  <a:pt x="1905079" y="2847826"/>
                  <a:pt x="1883282" y="2877424"/>
                </a:cubicBezTo>
                <a:lnTo>
                  <a:pt x="1866934" y="2877424"/>
                </a:lnTo>
                <a:lnTo>
                  <a:pt x="1866934" y="2954689"/>
                </a:lnTo>
                <a:lnTo>
                  <a:pt x="1892402" y="2954689"/>
                </a:lnTo>
                <a:lnTo>
                  <a:pt x="1892402" y="2902892"/>
                </a:lnTo>
                <a:lnTo>
                  <a:pt x="2036263" y="2902892"/>
                </a:lnTo>
                <a:lnTo>
                  <a:pt x="2036263" y="2954689"/>
                </a:lnTo>
                <a:lnTo>
                  <a:pt x="2061731" y="2954689"/>
                </a:lnTo>
                <a:lnTo>
                  <a:pt x="2061731" y="2877424"/>
                </a:lnTo>
                <a:lnTo>
                  <a:pt x="2041941" y="2877424"/>
                </a:lnTo>
                <a:lnTo>
                  <a:pt x="2041941" y="2720141"/>
                </a:lnTo>
                <a:close/>
                <a:moveTo>
                  <a:pt x="10020011" y="2716011"/>
                </a:moveTo>
                <a:cubicBezTo>
                  <a:pt x="10008079" y="2716011"/>
                  <a:pt x="9997927" y="2718334"/>
                  <a:pt x="9989552" y="2722980"/>
                </a:cubicBezTo>
                <a:cubicBezTo>
                  <a:pt x="9981178" y="2727626"/>
                  <a:pt x="9973663" y="2734596"/>
                  <a:pt x="9967009" y="2743888"/>
                </a:cubicBezTo>
                <a:lnTo>
                  <a:pt x="9967009" y="2720141"/>
                </a:lnTo>
                <a:lnTo>
                  <a:pt x="9938788" y="2720141"/>
                </a:lnTo>
                <a:lnTo>
                  <a:pt x="9938788" y="2972930"/>
                </a:lnTo>
                <a:lnTo>
                  <a:pt x="9969763" y="2972930"/>
                </a:lnTo>
                <a:lnTo>
                  <a:pt x="9969763" y="2883963"/>
                </a:lnTo>
                <a:cubicBezTo>
                  <a:pt x="9975040" y="2890617"/>
                  <a:pt x="9981780" y="2896124"/>
                  <a:pt x="9989982" y="2900483"/>
                </a:cubicBezTo>
                <a:cubicBezTo>
                  <a:pt x="9998185" y="2904843"/>
                  <a:pt x="10007449" y="2907022"/>
                  <a:pt x="10017774" y="2907022"/>
                </a:cubicBezTo>
                <a:cubicBezTo>
                  <a:pt x="10031884" y="2907022"/>
                  <a:pt x="10045335" y="2903036"/>
                  <a:pt x="10058127" y="2895063"/>
                </a:cubicBezTo>
                <a:cubicBezTo>
                  <a:pt x="10070919" y="2887089"/>
                  <a:pt x="10080670" y="2875617"/>
                  <a:pt x="10087381" y="2860646"/>
                </a:cubicBezTo>
                <a:cubicBezTo>
                  <a:pt x="10094092" y="2845675"/>
                  <a:pt x="10097448" y="2828839"/>
                  <a:pt x="10097448" y="2810140"/>
                </a:cubicBezTo>
                <a:cubicBezTo>
                  <a:pt x="10097448" y="2792702"/>
                  <a:pt x="10094408" y="2776670"/>
                  <a:pt x="10088327" y="2762043"/>
                </a:cubicBezTo>
                <a:cubicBezTo>
                  <a:pt x="10082247" y="2747416"/>
                  <a:pt x="10073242" y="2736087"/>
                  <a:pt x="10061311" y="2728057"/>
                </a:cubicBezTo>
                <a:cubicBezTo>
                  <a:pt x="10049379" y="2720026"/>
                  <a:pt x="10035613" y="2716011"/>
                  <a:pt x="10020011" y="2716011"/>
                </a:cubicBezTo>
                <a:close/>
                <a:moveTo>
                  <a:pt x="9244528" y="2716011"/>
                </a:moveTo>
                <a:cubicBezTo>
                  <a:pt x="9228811" y="2716011"/>
                  <a:pt x="9214987" y="2718162"/>
                  <a:pt x="9203056" y="2722464"/>
                </a:cubicBezTo>
                <a:cubicBezTo>
                  <a:pt x="9191124" y="2726766"/>
                  <a:pt x="9182004" y="2732903"/>
                  <a:pt x="9175695" y="2740877"/>
                </a:cubicBezTo>
                <a:cubicBezTo>
                  <a:pt x="9169386" y="2748850"/>
                  <a:pt x="9164854" y="2759318"/>
                  <a:pt x="9162100" y="2772282"/>
                </a:cubicBezTo>
                <a:lnTo>
                  <a:pt x="9192387" y="2776412"/>
                </a:lnTo>
                <a:cubicBezTo>
                  <a:pt x="9195714" y="2763448"/>
                  <a:pt x="9200848" y="2754414"/>
                  <a:pt x="9207788" y="2749309"/>
                </a:cubicBezTo>
                <a:cubicBezTo>
                  <a:pt x="9214729" y="2744203"/>
                  <a:pt x="9225484" y="2741651"/>
                  <a:pt x="9240054" y="2741651"/>
                </a:cubicBezTo>
                <a:cubicBezTo>
                  <a:pt x="9255656" y="2741651"/>
                  <a:pt x="9267415" y="2745150"/>
                  <a:pt x="9275330" y="2752148"/>
                </a:cubicBezTo>
                <a:cubicBezTo>
                  <a:pt x="9281182" y="2757310"/>
                  <a:pt x="9284107" y="2766201"/>
                  <a:pt x="9284107" y="2778821"/>
                </a:cubicBezTo>
                <a:cubicBezTo>
                  <a:pt x="9284107" y="2779968"/>
                  <a:pt x="9284050" y="2782664"/>
                  <a:pt x="9283934" y="2786909"/>
                </a:cubicBezTo>
                <a:cubicBezTo>
                  <a:pt x="9272118" y="2791039"/>
                  <a:pt x="9253706" y="2794595"/>
                  <a:pt x="9228696" y="2797578"/>
                </a:cubicBezTo>
                <a:cubicBezTo>
                  <a:pt x="9216421" y="2799069"/>
                  <a:pt x="9207244" y="2800618"/>
                  <a:pt x="9201163" y="2802224"/>
                </a:cubicBezTo>
                <a:cubicBezTo>
                  <a:pt x="9192903" y="2804518"/>
                  <a:pt x="9185475" y="2807903"/>
                  <a:pt x="9178878" y="2812377"/>
                </a:cubicBezTo>
                <a:cubicBezTo>
                  <a:pt x="9172282" y="2816851"/>
                  <a:pt x="9166947" y="2822788"/>
                  <a:pt x="9162874" y="2830187"/>
                </a:cubicBezTo>
                <a:cubicBezTo>
                  <a:pt x="9158802" y="2837587"/>
                  <a:pt x="9156766" y="2845761"/>
                  <a:pt x="9156766" y="2854709"/>
                </a:cubicBezTo>
                <a:cubicBezTo>
                  <a:pt x="9156766" y="2869967"/>
                  <a:pt x="9162158" y="2882500"/>
                  <a:pt x="9172942" y="2892309"/>
                </a:cubicBezTo>
                <a:cubicBezTo>
                  <a:pt x="9183725" y="2902118"/>
                  <a:pt x="9199156" y="2907022"/>
                  <a:pt x="9219232" y="2907022"/>
                </a:cubicBezTo>
                <a:cubicBezTo>
                  <a:pt x="9231392" y="2907022"/>
                  <a:pt x="9242778" y="2905015"/>
                  <a:pt x="9253390" y="2900999"/>
                </a:cubicBezTo>
                <a:cubicBezTo>
                  <a:pt x="9264002" y="2896984"/>
                  <a:pt x="9275044" y="2890101"/>
                  <a:pt x="9286516" y="2880350"/>
                </a:cubicBezTo>
                <a:cubicBezTo>
                  <a:pt x="9287434" y="2888954"/>
                  <a:pt x="9289499" y="2896468"/>
                  <a:pt x="9292711" y="2902892"/>
                </a:cubicBezTo>
                <a:lnTo>
                  <a:pt x="9325062" y="2902892"/>
                </a:lnTo>
                <a:cubicBezTo>
                  <a:pt x="9321162" y="2895894"/>
                  <a:pt x="9318552" y="2888581"/>
                  <a:pt x="9317232" y="2880952"/>
                </a:cubicBezTo>
                <a:cubicBezTo>
                  <a:pt x="9315914" y="2873323"/>
                  <a:pt x="9315254" y="2855111"/>
                  <a:pt x="9315254" y="2826316"/>
                </a:cubicBezTo>
                <a:lnTo>
                  <a:pt x="9315254" y="2785016"/>
                </a:lnTo>
                <a:cubicBezTo>
                  <a:pt x="9315254" y="2771249"/>
                  <a:pt x="9314738" y="2761727"/>
                  <a:pt x="9313705" y="2756450"/>
                </a:cubicBezTo>
                <a:cubicBezTo>
                  <a:pt x="9311870" y="2747961"/>
                  <a:pt x="9308657" y="2740934"/>
                  <a:pt x="9304068" y="2735370"/>
                </a:cubicBezTo>
                <a:cubicBezTo>
                  <a:pt x="9299480" y="2729806"/>
                  <a:pt x="9292309" y="2725188"/>
                  <a:pt x="9282558" y="2721517"/>
                </a:cubicBezTo>
                <a:cubicBezTo>
                  <a:pt x="9272807" y="2717846"/>
                  <a:pt x="9260130" y="2716011"/>
                  <a:pt x="9244528" y="2716011"/>
                </a:cubicBezTo>
                <a:close/>
                <a:moveTo>
                  <a:pt x="8250831" y="2716011"/>
                </a:moveTo>
                <a:cubicBezTo>
                  <a:pt x="8228230" y="2716011"/>
                  <a:pt x="8209072" y="2722779"/>
                  <a:pt x="8193355" y="2736316"/>
                </a:cubicBezTo>
                <a:cubicBezTo>
                  <a:pt x="8174540" y="2752607"/>
                  <a:pt x="8165134" y="2777673"/>
                  <a:pt x="8165134" y="2811516"/>
                </a:cubicBezTo>
                <a:cubicBezTo>
                  <a:pt x="8165134" y="2842376"/>
                  <a:pt x="8173021" y="2866009"/>
                  <a:pt x="8188795" y="2882415"/>
                </a:cubicBezTo>
                <a:cubicBezTo>
                  <a:pt x="8204569" y="2898820"/>
                  <a:pt x="8225248" y="2907022"/>
                  <a:pt x="8250831" y="2907022"/>
                </a:cubicBezTo>
                <a:cubicBezTo>
                  <a:pt x="8266777" y="2907022"/>
                  <a:pt x="8281490" y="2903294"/>
                  <a:pt x="8294970" y="2895837"/>
                </a:cubicBezTo>
                <a:cubicBezTo>
                  <a:pt x="8308450" y="2888380"/>
                  <a:pt x="8318717" y="2877912"/>
                  <a:pt x="8325773" y="2864432"/>
                </a:cubicBezTo>
                <a:cubicBezTo>
                  <a:pt x="8332828" y="2850952"/>
                  <a:pt x="8336356" y="2832453"/>
                  <a:pt x="8336356" y="2808935"/>
                </a:cubicBezTo>
                <a:cubicBezTo>
                  <a:pt x="8336356" y="2779910"/>
                  <a:pt x="8328382" y="2757167"/>
                  <a:pt x="8312436" y="2740704"/>
                </a:cubicBezTo>
                <a:cubicBezTo>
                  <a:pt x="8296490" y="2724242"/>
                  <a:pt x="8275955" y="2716011"/>
                  <a:pt x="8250831" y="2716011"/>
                </a:cubicBezTo>
                <a:close/>
                <a:moveTo>
                  <a:pt x="7774581" y="2716011"/>
                </a:moveTo>
                <a:cubicBezTo>
                  <a:pt x="7751981" y="2716011"/>
                  <a:pt x="7732822" y="2722779"/>
                  <a:pt x="7717105" y="2736316"/>
                </a:cubicBezTo>
                <a:cubicBezTo>
                  <a:pt x="7698291" y="2752607"/>
                  <a:pt x="7688884" y="2777673"/>
                  <a:pt x="7688884" y="2811516"/>
                </a:cubicBezTo>
                <a:cubicBezTo>
                  <a:pt x="7688884" y="2842376"/>
                  <a:pt x="7696770" y="2866009"/>
                  <a:pt x="7712545" y="2882415"/>
                </a:cubicBezTo>
                <a:cubicBezTo>
                  <a:pt x="7728319" y="2898820"/>
                  <a:pt x="7748997" y="2907022"/>
                  <a:pt x="7774581" y="2907022"/>
                </a:cubicBezTo>
                <a:cubicBezTo>
                  <a:pt x="7790527" y="2907022"/>
                  <a:pt x="7805240" y="2903294"/>
                  <a:pt x="7818720" y="2895837"/>
                </a:cubicBezTo>
                <a:cubicBezTo>
                  <a:pt x="7832199" y="2888380"/>
                  <a:pt x="7842467" y="2877912"/>
                  <a:pt x="7849523" y="2864432"/>
                </a:cubicBezTo>
                <a:cubicBezTo>
                  <a:pt x="7856578" y="2850952"/>
                  <a:pt x="7860106" y="2832453"/>
                  <a:pt x="7860106" y="2808935"/>
                </a:cubicBezTo>
                <a:cubicBezTo>
                  <a:pt x="7860106" y="2779910"/>
                  <a:pt x="7852133" y="2757167"/>
                  <a:pt x="7836186" y="2740704"/>
                </a:cubicBezTo>
                <a:cubicBezTo>
                  <a:pt x="7820239" y="2724242"/>
                  <a:pt x="7799705" y="2716011"/>
                  <a:pt x="7774581" y="2716011"/>
                </a:cubicBezTo>
                <a:close/>
                <a:moveTo>
                  <a:pt x="7450731" y="2716011"/>
                </a:moveTo>
                <a:cubicBezTo>
                  <a:pt x="7428130" y="2716011"/>
                  <a:pt x="7408972" y="2722779"/>
                  <a:pt x="7393255" y="2736316"/>
                </a:cubicBezTo>
                <a:cubicBezTo>
                  <a:pt x="7374440" y="2752607"/>
                  <a:pt x="7365034" y="2777673"/>
                  <a:pt x="7365034" y="2811516"/>
                </a:cubicBezTo>
                <a:cubicBezTo>
                  <a:pt x="7365034" y="2842376"/>
                  <a:pt x="7372920" y="2866009"/>
                  <a:pt x="7388695" y="2882415"/>
                </a:cubicBezTo>
                <a:cubicBezTo>
                  <a:pt x="7404469" y="2898820"/>
                  <a:pt x="7425147" y="2907022"/>
                  <a:pt x="7450731" y="2907022"/>
                </a:cubicBezTo>
                <a:cubicBezTo>
                  <a:pt x="7466677" y="2907022"/>
                  <a:pt x="7481390" y="2903294"/>
                  <a:pt x="7494870" y="2895837"/>
                </a:cubicBezTo>
                <a:cubicBezTo>
                  <a:pt x="7508349" y="2888380"/>
                  <a:pt x="7518617" y="2877912"/>
                  <a:pt x="7525673" y="2864432"/>
                </a:cubicBezTo>
                <a:cubicBezTo>
                  <a:pt x="7532728" y="2850952"/>
                  <a:pt x="7536256" y="2832453"/>
                  <a:pt x="7536256" y="2808935"/>
                </a:cubicBezTo>
                <a:cubicBezTo>
                  <a:pt x="7536256" y="2779910"/>
                  <a:pt x="7528283" y="2757167"/>
                  <a:pt x="7512336" y="2740704"/>
                </a:cubicBezTo>
                <a:cubicBezTo>
                  <a:pt x="7496389" y="2724242"/>
                  <a:pt x="7475855" y="2716011"/>
                  <a:pt x="7450731" y="2716011"/>
                </a:cubicBezTo>
                <a:close/>
                <a:moveTo>
                  <a:pt x="7117011" y="2716011"/>
                </a:moveTo>
                <a:cubicBezTo>
                  <a:pt x="7101294" y="2716011"/>
                  <a:pt x="7086753" y="2719710"/>
                  <a:pt x="7073389" y="2727110"/>
                </a:cubicBezTo>
                <a:cubicBezTo>
                  <a:pt x="7060024" y="2734509"/>
                  <a:pt x="7050071" y="2745609"/>
                  <a:pt x="7043532" y="2760408"/>
                </a:cubicBezTo>
                <a:cubicBezTo>
                  <a:pt x="7036993" y="2775207"/>
                  <a:pt x="7033723" y="2792473"/>
                  <a:pt x="7033723" y="2812205"/>
                </a:cubicBezTo>
                <a:cubicBezTo>
                  <a:pt x="7033723" y="2842721"/>
                  <a:pt x="7041324" y="2866153"/>
                  <a:pt x="7056524" y="2882500"/>
                </a:cubicBezTo>
                <a:cubicBezTo>
                  <a:pt x="7071725" y="2898848"/>
                  <a:pt x="7091830" y="2907022"/>
                  <a:pt x="7116839" y="2907022"/>
                </a:cubicBezTo>
                <a:cubicBezTo>
                  <a:pt x="7136801" y="2907022"/>
                  <a:pt x="7153637" y="2901085"/>
                  <a:pt x="7167346" y="2889212"/>
                </a:cubicBezTo>
                <a:cubicBezTo>
                  <a:pt x="7181055" y="2877338"/>
                  <a:pt x="7189573" y="2860904"/>
                  <a:pt x="7192900" y="2839910"/>
                </a:cubicBezTo>
                <a:lnTo>
                  <a:pt x="7162441" y="2835952"/>
                </a:lnTo>
                <a:cubicBezTo>
                  <a:pt x="7160262" y="2851440"/>
                  <a:pt x="7155099" y="2862912"/>
                  <a:pt x="7146954" y="2870369"/>
                </a:cubicBezTo>
                <a:cubicBezTo>
                  <a:pt x="7138808" y="2877825"/>
                  <a:pt x="7128655" y="2881554"/>
                  <a:pt x="7116495" y="2881554"/>
                </a:cubicBezTo>
                <a:cubicBezTo>
                  <a:pt x="7101352" y="2881554"/>
                  <a:pt x="7089077" y="2875990"/>
                  <a:pt x="7079670" y="2864862"/>
                </a:cubicBezTo>
                <a:cubicBezTo>
                  <a:pt x="7070263" y="2853734"/>
                  <a:pt x="7065559" y="2835895"/>
                  <a:pt x="7065559" y="2811344"/>
                </a:cubicBezTo>
                <a:cubicBezTo>
                  <a:pt x="7065559" y="2787138"/>
                  <a:pt x="7070435" y="2769442"/>
                  <a:pt x="7080186" y="2758257"/>
                </a:cubicBezTo>
                <a:cubicBezTo>
                  <a:pt x="7089937" y="2747072"/>
                  <a:pt x="7102614" y="2741479"/>
                  <a:pt x="7118216" y="2741479"/>
                </a:cubicBezTo>
                <a:cubicBezTo>
                  <a:pt x="7128541" y="2741479"/>
                  <a:pt x="7137346" y="2744576"/>
                  <a:pt x="7144631" y="2750771"/>
                </a:cubicBezTo>
                <a:cubicBezTo>
                  <a:pt x="7151916" y="2756966"/>
                  <a:pt x="7156992" y="2766201"/>
                  <a:pt x="7159860" y="2778477"/>
                </a:cubicBezTo>
                <a:lnTo>
                  <a:pt x="7189974" y="2773830"/>
                </a:lnTo>
                <a:cubicBezTo>
                  <a:pt x="7186418" y="2755360"/>
                  <a:pt x="7178330" y="2741106"/>
                  <a:pt x="7165711" y="2731068"/>
                </a:cubicBezTo>
                <a:cubicBezTo>
                  <a:pt x="7153091" y="2721030"/>
                  <a:pt x="7136858" y="2716011"/>
                  <a:pt x="7117011" y="2716011"/>
                </a:cubicBezTo>
                <a:close/>
                <a:moveTo>
                  <a:pt x="6927716" y="2716011"/>
                </a:moveTo>
                <a:cubicBezTo>
                  <a:pt x="6902477" y="2716011"/>
                  <a:pt x="6881942" y="2724500"/>
                  <a:pt x="6866110" y="2741479"/>
                </a:cubicBezTo>
                <a:cubicBezTo>
                  <a:pt x="6850279" y="2758458"/>
                  <a:pt x="6842363" y="2782320"/>
                  <a:pt x="6842363" y="2813065"/>
                </a:cubicBezTo>
                <a:cubicBezTo>
                  <a:pt x="6842363" y="2842778"/>
                  <a:pt x="6850193" y="2865866"/>
                  <a:pt x="6865852" y="2882328"/>
                </a:cubicBezTo>
                <a:cubicBezTo>
                  <a:pt x="6881512" y="2898791"/>
                  <a:pt x="6902706" y="2907022"/>
                  <a:pt x="6929437" y="2907022"/>
                </a:cubicBezTo>
                <a:cubicBezTo>
                  <a:pt x="6950660" y="2907022"/>
                  <a:pt x="6968098" y="2901860"/>
                  <a:pt x="6981750" y="2891535"/>
                </a:cubicBezTo>
                <a:cubicBezTo>
                  <a:pt x="6995401" y="2881210"/>
                  <a:pt x="7004751" y="2866697"/>
                  <a:pt x="7009799" y="2847998"/>
                </a:cubicBezTo>
                <a:lnTo>
                  <a:pt x="6977792" y="2844040"/>
                </a:lnTo>
                <a:cubicBezTo>
                  <a:pt x="6973088" y="2857118"/>
                  <a:pt x="6966721" y="2866640"/>
                  <a:pt x="6958691" y="2872606"/>
                </a:cubicBezTo>
                <a:cubicBezTo>
                  <a:pt x="6950660" y="2878571"/>
                  <a:pt x="6940966" y="2881554"/>
                  <a:pt x="6929609" y="2881554"/>
                </a:cubicBezTo>
                <a:cubicBezTo>
                  <a:pt x="6914351" y="2881554"/>
                  <a:pt x="6901616" y="2876220"/>
                  <a:pt x="6891407" y="2865550"/>
                </a:cubicBezTo>
                <a:cubicBezTo>
                  <a:pt x="6881196" y="2854881"/>
                  <a:pt x="6875517" y="2839509"/>
                  <a:pt x="6874370" y="2819432"/>
                </a:cubicBezTo>
                <a:lnTo>
                  <a:pt x="7010660" y="2819432"/>
                </a:lnTo>
                <a:cubicBezTo>
                  <a:pt x="7010774" y="2815761"/>
                  <a:pt x="7010832" y="2813008"/>
                  <a:pt x="7010832" y="2811172"/>
                </a:cubicBezTo>
                <a:cubicBezTo>
                  <a:pt x="7010832" y="2781000"/>
                  <a:pt x="7003088" y="2757597"/>
                  <a:pt x="6987601" y="2740963"/>
                </a:cubicBezTo>
                <a:cubicBezTo>
                  <a:pt x="6972113" y="2724328"/>
                  <a:pt x="6952152" y="2716011"/>
                  <a:pt x="6927716" y="2716011"/>
                </a:cubicBezTo>
                <a:close/>
                <a:moveTo>
                  <a:pt x="6203816" y="2716011"/>
                </a:moveTo>
                <a:cubicBezTo>
                  <a:pt x="6178577" y="2716011"/>
                  <a:pt x="6158042" y="2724500"/>
                  <a:pt x="6142210" y="2741479"/>
                </a:cubicBezTo>
                <a:cubicBezTo>
                  <a:pt x="6126379" y="2758458"/>
                  <a:pt x="6118463" y="2782320"/>
                  <a:pt x="6118463" y="2813065"/>
                </a:cubicBezTo>
                <a:cubicBezTo>
                  <a:pt x="6118463" y="2842778"/>
                  <a:pt x="6126293" y="2865866"/>
                  <a:pt x="6141952" y="2882328"/>
                </a:cubicBezTo>
                <a:cubicBezTo>
                  <a:pt x="6157612" y="2898791"/>
                  <a:pt x="6178806" y="2907022"/>
                  <a:pt x="6205537" y="2907022"/>
                </a:cubicBezTo>
                <a:cubicBezTo>
                  <a:pt x="6226761" y="2907022"/>
                  <a:pt x="6244198" y="2901860"/>
                  <a:pt x="6257850" y="2891535"/>
                </a:cubicBezTo>
                <a:cubicBezTo>
                  <a:pt x="6271502" y="2881210"/>
                  <a:pt x="6280851" y="2866697"/>
                  <a:pt x="6285899" y="2847998"/>
                </a:cubicBezTo>
                <a:lnTo>
                  <a:pt x="6253892" y="2844040"/>
                </a:lnTo>
                <a:cubicBezTo>
                  <a:pt x="6249188" y="2857118"/>
                  <a:pt x="6242821" y="2866640"/>
                  <a:pt x="6234791" y="2872606"/>
                </a:cubicBezTo>
                <a:cubicBezTo>
                  <a:pt x="6226761" y="2878571"/>
                  <a:pt x="6217066" y="2881554"/>
                  <a:pt x="6205709" y="2881554"/>
                </a:cubicBezTo>
                <a:cubicBezTo>
                  <a:pt x="6190451" y="2881554"/>
                  <a:pt x="6177717" y="2876220"/>
                  <a:pt x="6167507" y="2865550"/>
                </a:cubicBezTo>
                <a:cubicBezTo>
                  <a:pt x="6157296" y="2854881"/>
                  <a:pt x="6151617" y="2839509"/>
                  <a:pt x="6150470" y="2819432"/>
                </a:cubicBezTo>
                <a:lnTo>
                  <a:pt x="6286760" y="2819432"/>
                </a:lnTo>
                <a:cubicBezTo>
                  <a:pt x="6286874" y="2815761"/>
                  <a:pt x="6286932" y="2813008"/>
                  <a:pt x="6286932" y="2811172"/>
                </a:cubicBezTo>
                <a:cubicBezTo>
                  <a:pt x="6286932" y="2781000"/>
                  <a:pt x="6279188" y="2757597"/>
                  <a:pt x="6263701" y="2740963"/>
                </a:cubicBezTo>
                <a:cubicBezTo>
                  <a:pt x="6248213" y="2724328"/>
                  <a:pt x="6228252" y="2716011"/>
                  <a:pt x="6203816" y="2716011"/>
                </a:cubicBezTo>
                <a:close/>
                <a:moveTo>
                  <a:pt x="5469186" y="2716011"/>
                </a:moveTo>
                <a:cubicBezTo>
                  <a:pt x="5453470" y="2716011"/>
                  <a:pt x="5438929" y="2719710"/>
                  <a:pt x="5425564" y="2727110"/>
                </a:cubicBezTo>
                <a:cubicBezTo>
                  <a:pt x="5412199" y="2734509"/>
                  <a:pt x="5402246" y="2745609"/>
                  <a:pt x="5395707" y="2760408"/>
                </a:cubicBezTo>
                <a:cubicBezTo>
                  <a:pt x="5389168" y="2775207"/>
                  <a:pt x="5385899" y="2792473"/>
                  <a:pt x="5385899" y="2812205"/>
                </a:cubicBezTo>
                <a:cubicBezTo>
                  <a:pt x="5385899" y="2842721"/>
                  <a:pt x="5393498" y="2866153"/>
                  <a:pt x="5408700" y="2882500"/>
                </a:cubicBezTo>
                <a:cubicBezTo>
                  <a:pt x="5423900" y="2898848"/>
                  <a:pt x="5444005" y="2907022"/>
                  <a:pt x="5469015" y="2907022"/>
                </a:cubicBezTo>
                <a:cubicBezTo>
                  <a:pt x="5488976" y="2907022"/>
                  <a:pt x="5505812" y="2901085"/>
                  <a:pt x="5519521" y="2889212"/>
                </a:cubicBezTo>
                <a:cubicBezTo>
                  <a:pt x="5533230" y="2877338"/>
                  <a:pt x="5541748" y="2860904"/>
                  <a:pt x="5545075" y="2839910"/>
                </a:cubicBezTo>
                <a:lnTo>
                  <a:pt x="5514617" y="2835952"/>
                </a:lnTo>
                <a:cubicBezTo>
                  <a:pt x="5512436" y="2851440"/>
                  <a:pt x="5507274" y="2862912"/>
                  <a:pt x="5499129" y="2870369"/>
                </a:cubicBezTo>
                <a:cubicBezTo>
                  <a:pt x="5490984" y="2877825"/>
                  <a:pt x="5480831" y="2881554"/>
                  <a:pt x="5468670" y="2881554"/>
                </a:cubicBezTo>
                <a:cubicBezTo>
                  <a:pt x="5453527" y="2881554"/>
                  <a:pt x="5441252" y="2875990"/>
                  <a:pt x="5431845" y="2864862"/>
                </a:cubicBezTo>
                <a:cubicBezTo>
                  <a:pt x="5422437" y="2853734"/>
                  <a:pt x="5417734" y="2835895"/>
                  <a:pt x="5417734" y="2811344"/>
                </a:cubicBezTo>
                <a:cubicBezTo>
                  <a:pt x="5417734" y="2787138"/>
                  <a:pt x="5422609" y="2769442"/>
                  <a:pt x="5432361" y="2758257"/>
                </a:cubicBezTo>
                <a:cubicBezTo>
                  <a:pt x="5442113" y="2747072"/>
                  <a:pt x="5454789" y="2741479"/>
                  <a:pt x="5470391" y="2741479"/>
                </a:cubicBezTo>
                <a:cubicBezTo>
                  <a:pt x="5480716" y="2741479"/>
                  <a:pt x="5489521" y="2744576"/>
                  <a:pt x="5496806" y="2750771"/>
                </a:cubicBezTo>
                <a:cubicBezTo>
                  <a:pt x="5504091" y="2756966"/>
                  <a:pt x="5509167" y="2766201"/>
                  <a:pt x="5512035" y="2778477"/>
                </a:cubicBezTo>
                <a:lnTo>
                  <a:pt x="5542149" y="2773830"/>
                </a:lnTo>
                <a:cubicBezTo>
                  <a:pt x="5538593" y="2755360"/>
                  <a:pt x="5530506" y="2741106"/>
                  <a:pt x="5517886" y="2731068"/>
                </a:cubicBezTo>
                <a:cubicBezTo>
                  <a:pt x="5505267" y="2721030"/>
                  <a:pt x="5489033" y="2716011"/>
                  <a:pt x="5469186" y="2716011"/>
                </a:cubicBezTo>
                <a:close/>
                <a:moveTo>
                  <a:pt x="4621806" y="2716011"/>
                </a:moveTo>
                <a:cubicBezTo>
                  <a:pt x="4599205" y="2716011"/>
                  <a:pt x="4580047" y="2722779"/>
                  <a:pt x="4564330" y="2736316"/>
                </a:cubicBezTo>
                <a:cubicBezTo>
                  <a:pt x="4545516" y="2752607"/>
                  <a:pt x="4536108" y="2777673"/>
                  <a:pt x="4536108" y="2811516"/>
                </a:cubicBezTo>
                <a:cubicBezTo>
                  <a:pt x="4536108" y="2842376"/>
                  <a:pt x="4543995" y="2866009"/>
                  <a:pt x="4559770" y="2882415"/>
                </a:cubicBezTo>
                <a:cubicBezTo>
                  <a:pt x="4575544" y="2898820"/>
                  <a:pt x="4596223" y="2907022"/>
                  <a:pt x="4621806" y="2907022"/>
                </a:cubicBezTo>
                <a:cubicBezTo>
                  <a:pt x="4637752" y="2907022"/>
                  <a:pt x="4652465" y="2903294"/>
                  <a:pt x="4665945" y="2895837"/>
                </a:cubicBezTo>
                <a:cubicBezTo>
                  <a:pt x="4679424" y="2888380"/>
                  <a:pt x="4689692" y="2877912"/>
                  <a:pt x="4696747" y="2864432"/>
                </a:cubicBezTo>
                <a:cubicBezTo>
                  <a:pt x="4703803" y="2850952"/>
                  <a:pt x="4707330" y="2832453"/>
                  <a:pt x="4707330" y="2808935"/>
                </a:cubicBezTo>
                <a:cubicBezTo>
                  <a:pt x="4707330" y="2779910"/>
                  <a:pt x="4699357" y="2757167"/>
                  <a:pt x="4683412" y="2740704"/>
                </a:cubicBezTo>
                <a:cubicBezTo>
                  <a:pt x="4667465" y="2724242"/>
                  <a:pt x="4646930" y="2716011"/>
                  <a:pt x="4621806" y="2716011"/>
                </a:cubicBezTo>
                <a:close/>
                <a:moveTo>
                  <a:pt x="3908293" y="2716011"/>
                </a:moveTo>
                <a:cubicBezTo>
                  <a:pt x="3883054" y="2716011"/>
                  <a:pt x="3862519" y="2724500"/>
                  <a:pt x="3846688" y="2741479"/>
                </a:cubicBezTo>
                <a:cubicBezTo>
                  <a:pt x="3830856" y="2758458"/>
                  <a:pt x="3822940" y="2782320"/>
                  <a:pt x="3822940" y="2813065"/>
                </a:cubicBezTo>
                <a:cubicBezTo>
                  <a:pt x="3822940" y="2842778"/>
                  <a:pt x="3830770" y="2865866"/>
                  <a:pt x="3846429" y="2882328"/>
                </a:cubicBezTo>
                <a:cubicBezTo>
                  <a:pt x="3862089" y="2898791"/>
                  <a:pt x="3883284" y="2907022"/>
                  <a:pt x="3910014" y="2907022"/>
                </a:cubicBezTo>
                <a:cubicBezTo>
                  <a:pt x="3931237" y="2907022"/>
                  <a:pt x="3948675" y="2901860"/>
                  <a:pt x="3962327" y="2891535"/>
                </a:cubicBezTo>
                <a:cubicBezTo>
                  <a:pt x="3975979" y="2881210"/>
                  <a:pt x="3985329" y="2866697"/>
                  <a:pt x="3990376" y="2847998"/>
                </a:cubicBezTo>
                <a:lnTo>
                  <a:pt x="3958369" y="2844040"/>
                </a:lnTo>
                <a:cubicBezTo>
                  <a:pt x="3953665" y="2857118"/>
                  <a:pt x="3947299" y="2866640"/>
                  <a:pt x="3939268" y="2872606"/>
                </a:cubicBezTo>
                <a:cubicBezTo>
                  <a:pt x="3931237" y="2878571"/>
                  <a:pt x="3921544" y="2881554"/>
                  <a:pt x="3910186" y="2881554"/>
                </a:cubicBezTo>
                <a:cubicBezTo>
                  <a:pt x="3894927" y="2881554"/>
                  <a:pt x="3882194" y="2876220"/>
                  <a:pt x="3871984" y="2865550"/>
                </a:cubicBezTo>
                <a:cubicBezTo>
                  <a:pt x="3861774" y="2854881"/>
                  <a:pt x="3856095" y="2839509"/>
                  <a:pt x="3854948" y="2819432"/>
                </a:cubicBezTo>
                <a:lnTo>
                  <a:pt x="3991237" y="2819432"/>
                </a:lnTo>
                <a:cubicBezTo>
                  <a:pt x="3991352" y="2815761"/>
                  <a:pt x="3991409" y="2813008"/>
                  <a:pt x="3991409" y="2811172"/>
                </a:cubicBezTo>
                <a:cubicBezTo>
                  <a:pt x="3991409" y="2781000"/>
                  <a:pt x="3983665" y="2757597"/>
                  <a:pt x="3968178" y="2740963"/>
                </a:cubicBezTo>
                <a:cubicBezTo>
                  <a:pt x="3952690" y="2724328"/>
                  <a:pt x="3932729" y="2716011"/>
                  <a:pt x="3908293" y="2716011"/>
                </a:cubicBezTo>
                <a:close/>
                <a:moveTo>
                  <a:pt x="3117719" y="2716011"/>
                </a:moveTo>
                <a:cubicBezTo>
                  <a:pt x="3092479" y="2716011"/>
                  <a:pt x="3071945" y="2724500"/>
                  <a:pt x="3056113" y="2741479"/>
                </a:cubicBezTo>
                <a:cubicBezTo>
                  <a:pt x="3040281" y="2758458"/>
                  <a:pt x="3032365" y="2782320"/>
                  <a:pt x="3032365" y="2813065"/>
                </a:cubicBezTo>
                <a:cubicBezTo>
                  <a:pt x="3032365" y="2842778"/>
                  <a:pt x="3040195" y="2865866"/>
                  <a:pt x="3055854" y="2882328"/>
                </a:cubicBezTo>
                <a:cubicBezTo>
                  <a:pt x="3071514" y="2898791"/>
                  <a:pt x="3092709" y="2907022"/>
                  <a:pt x="3119439" y="2907022"/>
                </a:cubicBezTo>
                <a:cubicBezTo>
                  <a:pt x="3140662" y="2907022"/>
                  <a:pt x="3158101" y="2901860"/>
                  <a:pt x="3171752" y="2891535"/>
                </a:cubicBezTo>
                <a:cubicBezTo>
                  <a:pt x="3185404" y="2881210"/>
                  <a:pt x="3194754" y="2866697"/>
                  <a:pt x="3199802" y="2847998"/>
                </a:cubicBezTo>
                <a:lnTo>
                  <a:pt x="3167794" y="2844040"/>
                </a:lnTo>
                <a:cubicBezTo>
                  <a:pt x="3163090" y="2857118"/>
                  <a:pt x="3156723" y="2866640"/>
                  <a:pt x="3148693" y="2872606"/>
                </a:cubicBezTo>
                <a:cubicBezTo>
                  <a:pt x="3140662" y="2878571"/>
                  <a:pt x="3130969" y="2881554"/>
                  <a:pt x="3119611" y="2881554"/>
                </a:cubicBezTo>
                <a:cubicBezTo>
                  <a:pt x="3104353" y="2881554"/>
                  <a:pt x="3091619" y="2876220"/>
                  <a:pt x="3081409" y="2865550"/>
                </a:cubicBezTo>
                <a:cubicBezTo>
                  <a:pt x="3071198" y="2854881"/>
                  <a:pt x="3065520" y="2839509"/>
                  <a:pt x="3064372" y="2819432"/>
                </a:cubicBezTo>
                <a:lnTo>
                  <a:pt x="3200662" y="2819432"/>
                </a:lnTo>
                <a:cubicBezTo>
                  <a:pt x="3200777" y="2815761"/>
                  <a:pt x="3200834" y="2813008"/>
                  <a:pt x="3200834" y="2811172"/>
                </a:cubicBezTo>
                <a:cubicBezTo>
                  <a:pt x="3200834" y="2781000"/>
                  <a:pt x="3193090" y="2757597"/>
                  <a:pt x="3177603" y="2740963"/>
                </a:cubicBezTo>
                <a:cubicBezTo>
                  <a:pt x="3162114" y="2724328"/>
                  <a:pt x="3142153" y="2716011"/>
                  <a:pt x="3117719" y="2716011"/>
                </a:cubicBezTo>
                <a:close/>
                <a:moveTo>
                  <a:pt x="2373908" y="2716011"/>
                </a:moveTo>
                <a:cubicBezTo>
                  <a:pt x="2351308" y="2716011"/>
                  <a:pt x="2332149" y="2722779"/>
                  <a:pt x="2316432" y="2736316"/>
                </a:cubicBezTo>
                <a:cubicBezTo>
                  <a:pt x="2297618" y="2752607"/>
                  <a:pt x="2288211" y="2777673"/>
                  <a:pt x="2288211" y="2811516"/>
                </a:cubicBezTo>
                <a:cubicBezTo>
                  <a:pt x="2288211" y="2842376"/>
                  <a:pt x="2296098" y="2866009"/>
                  <a:pt x="2311872" y="2882415"/>
                </a:cubicBezTo>
                <a:cubicBezTo>
                  <a:pt x="2327646" y="2898820"/>
                  <a:pt x="2348325" y="2907022"/>
                  <a:pt x="2373908" y="2907022"/>
                </a:cubicBezTo>
                <a:cubicBezTo>
                  <a:pt x="2389854" y="2907022"/>
                  <a:pt x="2404567" y="2903294"/>
                  <a:pt x="2418047" y="2895837"/>
                </a:cubicBezTo>
                <a:cubicBezTo>
                  <a:pt x="2431527" y="2888380"/>
                  <a:pt x="2441794" y="2877912"/>
                  <a:pt x="2448850" y="2864432"/>
                </a:cubicBezTo>
                <a:cubicBezTo>
                  <a:pt x="2455905" y="2850952"/>
                  <a:pt x="2459433" y="2832453"/>
                  <a:pt x="2459433" y="2808935"/>
                </a:cubicBezTo>
                <a:cubicBezTo>
                  <a:pt x="2459433" y="2779910"/>
                  <a:pt x="2451460" y="2757167"/>
                  <a:pt x="2435513" y="2740704"/>
                </a:cubicBezTo>
                <a:cubicBezTo>
                  <a:pt x="2419567" y="2724242"/>
                  <a:pt x="2399032" y="2716011"/>
                  <a:pt x="2373908" y="2716011"/>
                </a:cubicBezTo>
                <a:close/>
                <a:moveTo>
                  <a:pt x="2180938" y="2716011"/>
                </a:moveTo>
                <a:cubicBezTo>
                  <a:pt x="2169008" y="2716011"/>
                  <a:pt x="2158854" y="2718334"/>
                  <a:pt x="2150480" y="2722980"/>
                </a:cubicBezTo>
                <a:cubicBezTo>
                  <a:pt x="2142105" y="2727626"/>
                  <a:pt x="2134591" y="2734596"/>
                  <a:pt x="2127937" y="2743888"/>
                </a:cubicBezTo>
                <a:lnTo>
                  <a:pt x="2127937" y="2720141"/>
                </a:lnTo>
                <a:lnTo>
                  <a:pt x="2099715" y="2720141"/>
                </a:lnTo>
                <a:lnTo>
                  <a:pt x="2099715" y="2972930"/>
                </a:lnTo>
                <a:lnTo>
                  <a:pt x="2130690" y="2972930"/>
                </a:lnTo>
                <a:lnTo>
                  <a:pt x="2130690" y="2883963"/>
                </a:lnTo>
                <a:cubicBezTo>
                  <a:pt x="2135967" y="2890617"/>
                  <a:pt x="2142707" y="2896124"/>
                  <a:pt x="2150910" y="2900483"/>
                </a:cubicBezTo>
                <a:cubicBezTo>
                  <a:pt x="2159112" y="2904843"/>
                  <a:pt x="2168377" y="2907022"/>
                  <a:pt x="2178701" y="2907022"/>
                </a:cubicBezTo>
                <a:cubicBezTo>
                  <a:pt x="2192812" y="2907022"/>
                  <a:pt x="2206263" y="2903036"/>
                  <a:pt x="2219055" y="2895063"/>
                </a:cubicBezTo>
                <a:cubicBezTo>
                  <a:pt x="2231846" y="2887089"/>
                  <a:pt x="2241597" y="2875617"/>
                  <a:pt x="2248309" y="2860646"/>
                </a:cubicBezTo>
                <a:cubicBezTo>
                  <a:pt x="2255020" y="2845675"/>
                  <a:pt x="2258376" y="2828839"/>
                  <a:pt x="2258376" y="2810140"/>
                </a:cubicBezTo>
                <a:cubicBezTo>
                  <a:pt x="2258376" y="2792702"/>
                  <a:pt x="2255336" y="2776670"/>
                  <a:pt x="2249255" y="2762043"/>
                </a:cubicBezTo>
                <a:cubicBezTo>
                  <a:pt x="2243174" y="2747416"/>
                  <a:pt x="2234169" y="2736087"/>
                  <a:pt x="2222238" y="2728057"/>
                </a:cubicBezTo>
                <a:cubicBezTo>
                  <a:pt x="2210307" y="2720026"/>
                  <a:pt x="2196540" y="2716011"/>
                  <a:pt x="2180938" y="2716011"/>
                </a:cubicBezTo>
                <a:close/>
                <a:moveTo>
                  <a:pt x="4050782" y="2650963"/>
                </a:moveTo>
                <a:cubicBezTo>
                  <a:pt x="4052503" y="2665418"/>
                  <a:pt x="4057751" y="2676460"/>
                  <a:pt x="4066528" y="2684089"/>
                </a:cubicBezTo>
                <a:cubicBezTo>
                  <a:pt x="4075304" y="2691718"/>
                  <a:pt x="4087034" y="2695533"/>
                  <a:pt x="4101718" y="2695533"/>
                </a:cubicBezTo>
                <a:cubicBezTo>
                  <a:pt x="4116288" y="2695533"/>
                  <a:pt x="4127961" y="2691690"/>
                  <a:pt x="4136738" y="2684003"/>
                </a:cubicBezTo>
                <a:cubicBezTo>
                  <a:pt x="4145514" y="2676317"/>
                  <a:pt x="4150763" y="2665304"/>
                  <a:pt x="4152483" y="2650963"/>
                </a:cubicBezTo>
                <a:lnTo>
                  <a:pt x="4131317" y="2650963"/>
                </a:lnTo>
                <a:cubicBezTo>
                  <a:pt x="4129711" y="2658994"/>
                  <a:pt x="4126527" y="2664873"/>
                  <a:pt x="4121766" y="2668602"/>
                </a:cubicBezTo>
                <a:cubicBezTo>
                  <a:pt x="4117005" y="2672330"/>
                  <a:pt x="4109978" y="2674195"/>
                  <a:pt x="4100686" y="2674195"/>
                </a:cubicBezTo>
                <a:cubicBezTo>
                  <a:pt x="4092656" y="2674195"/>
                  <a:pt x="4086260" y="2672273"/>
                  <a:pt x="4081499" y="2668430"/>
                </a:cubicBezTo>
                <a:cubicBezTo>
                  <a:pt x="4076739" y="2664587"/>
                  <a:pt x="4073555" y="2658765"/>
                  <a:pt x="4071948" y="2650963"/>
                </a:cubicBezTo>
                <a:close/>
                <a:moveTo>
                  <a:pt x="8794350" y="2438990"/>
                </a:moveTo>
                <a:lnTo>
                  <a:pt x="8794350" y="2474267"/>
                </a:lnTo>
                <a:lnTo>
                  <a:pt x="8811903" y="2474267"/>
                </a:lnTo>
                <a:cubicBezTo>
                  <a:pt x="8811559" y="2484707"/>
                  <a:pt x="8809838" y="2492709"/>
                  <a:pt x="8806740" y="2498273"/>
                </a:cubicBezTo>
                <a:cubicBezTo>
                  <a:pt x="8803643" y="2503837"/>
                  <a:pt x="8798825" y="2508053"/>
                  <a:pt x="8792286" y="2510921"/>
                </a:cubicBezTo>
                <a:lnTo>
                  <a:pt x="8800890" y="2524171"/>
                </a:lnTo>
                <a:cubicBezTo>
                  <a:pt x="8810870" y="2519812"/>
                  <a:pt x="8818155" y="2513645"/>
                  <a:pt x="8822744" y="2505672"/>
                </a:cubicBezTo>
                <a:cubicBezTo>
                  <a:pt x="8827334" y="2497699"/>
                  <a:pt x="8829628" y="2487231"/>
                  <a:pt x="8829628" y="2474267"/>
                </a:cubicBezTo>
                <a:lnTo>
                  <a:pt x="8829628" y="2438990"/>
                </a:lnTo>
                <a:close/>
                <a:moveTo>
                  <a:pt x="8436410" y="2393905"/>
                </a:moveTo>
                <a:lnTo>
                  <a:pt x="8473924" y="2393905"/>
                </a:lnTo>
                <a:cubicBezTo>
                  <a:pt x="8487346" y="2393905"/>
                  <a:pt x="8497098" y="2394564"/>
                  <a:pt x="8503178" y="2395884"/>
                </a:cubicBezTo>
                <a:cubicBezTo>
                  <a:pt x="8509258" y="2397203"/>
                  <a:pt x="8514191" y="2400358"/>
                  <a:pt x="8517977" y="2405348"/>
                </a:cubicBezTo>
                <a:cubicBezTo>
                  <a:pt x="8521762" y="2410339"/>
                  <a:pt x="8523656" y="2415759"/>
                  <a:pt x="8523656" y="2421610"/>
                </a:cubicBezTo>
                <a:cubicBezTo>
                  <a:pt x="8523312" y="2431591"/>
                  <a:pt x="8519870" y="2438617"/>
                  <a:pt x="8513330" y="2442690"/>
                </a:cubicBezTo>
                <a:cubicBezTo>
                  <a:pt x="8506792" y="2446763"/>
                  <a:pt x="8494746" y="2448799"/>
                  <a:pt x="8477194" y="2448799"/>
                </a:cubicBezTo>
                <a:lnTo>
                  <a:pt x="8436410" y="2448799"/>
                </a:lnTo>
                <a:close/>
                <a:moveTo>
                  <a:pt x="9550634" y="2382547"/>
                </a:moveTo>
                <a:lnTo>
                  <a:pt x="9550634" y="2393905"/>
                </a:lnTo>
                <a:cubicBezTo>
                  <a:pt x="9550634" y="2407557"/>
                  <a:pt x="9548972" y="2417881"/>
                  <a:pt x="9545644" y="2424880"/>
                </a:cubicBezTo>
                <a:cubicBezTo>
                  <a:pt x="9541284" y="2433942"/>
                  <a:pt x="9534459" y="2441084"/>
                  <a:pt x="9525166" y="2446304"/>
                </a:cubicBezTo>
                <a:cubicBezTo>
                  <a:pt x="9515874" y="2451524"/>
                  <a:pt x="9505262" y="2454134"/>
                  <a:pt x="9493332" y="2454134"/>
                </a:cubicBezTo>
                <a:cubicBezTo>
                  <a:pt x="9481286" y="2454134"/>
                  <a:pt x="9472136" y="2451380"/>
                  <a:pt x="9465884" y="2445874"/>
                </a:cubicBezTo>
                <a:cubicBezTo>
                  <a:pt x="9459632" y="2440367"/>
                  <a:pt x="9456506" y="2433484"/>
                  <a:pt x="9456506" y="2425224"/>
                </a:cubicBezTo>
                <a:cubicBezTo>
                  <a:pt x="9456506" y="2419832"/>
                  <a:pt x="9457940" y="2414927"/>
                  <a:pt x="9460808" y="2410511"/>
                </a:cubicBezTo>
                <a:cubicBezTo>
                  <a:pt x="9463676" y="2406094"/>
                  <a:pt x="9467748" y="2402738"/>
                  <a:pt x="9473026" y="2400444"/>
                </a:cubicBezTo>
                <a:cubicBezTo>
                  <a:pt x="9478302" y="2398149"/>
                  <a:pt x="9487308" y="2396084"/>
                  <a:pt x="9500042" y="2394249"/>
                </a:cubicBezTo>
                <a:cubicBezTo>
                  <a:pt x="9522528" y="2391037"/>
                  <a:pt x="9539392" y="2387136"/>
                  <a:pt x="9550634" y="2382547"/>
                </a:cubicBezTo>
                <a:close/>
                <a:moveTo>
                  <a:pt x="9093434" y="2382547"/>
                </a:moveTo>
                <a:lnTo>
                  <a:pt x="9093434" y="2393905"/>
                </a:lnTo>
                <a:cubicBezTo>
                  <a:pt x="9093434" y="2407557"/>
                  <a:pt x="9091771" y="2417881"/>
                  <a:pt x="9088444" y="2424880"/>
                </a:cubicBezTo>
                <a:cubicBezTo>
                  <a:pt x="9084086" y="2433942"/>
                  <a:pt x="9077259" y="2441084"/>
                  <a:pt x="9067966" y="2446304"/>
                </a:cubicBezTo>
                <a:cubicBezTo>
                  <a:pt x="9058674" y="2451524"/>
                  <a:pt x="9048062" y="2454134"/>
                  <a:pt x="9036132" y="2454134"/>
                </a:cubicBezTo>
                <a:cubicBezTo>
                  <a:pt x="9024086" y="2454134"/>
                  <a:pt x="9014936" y="2451380"/>
                  <a:pt x="9008684" y="2445874"/>
                </a:cubicBezTo>
                <a:cubicBezTo>
                  <a:pt x="9002432" y="2440367"/>
                  <a:pt x="8999306" y="2433484"/>
                  <a:pt x="8999306" y="2425224"/>
                </a:cubicBezTo>
                <a:cubicBezTo>
                  <a:pt x="8999306" y="2419832"/>
                  <a:pt x="9000739" y="2414927"/>
                  <a:pt x="9003608" y="2410511"/>
                </a:cubicBezTo>
                <a:cubicBezTo>
                  <a:pt x="9006476" y="2406094"/>
                  <a:pt x="9010548" y="2402738"/>
                  <a:pt x="9015826" y="2400444"/>
                </a:cubicBezTo>
                <a:cubicBezTo>
                  <a:pt x="9021103" y="2398149"/>
                  <a:pt x="9030108" y="2396084"/>
                  <a:pt x="9042842" y="2394249"/>
                </a:cubicBezTo>
                <a:cubicBezTo>
                  <a:pt x="9065328" y="2391037"/>
                  <a:pt x="9082192" y="2387136"/>
                  <a:pt x="9093434" y="2382547"/>
                </a:cubicBezTo>
                <a:close/>
                <a:moveTo>
                  <a:pt x="8712434" y="2382547"/>
                </a:moveTo>
                <a:lnTo>
                  <a:pt x="8712434" y="2393905"/>
                </a:lnTo>
                <a:cubicBezTo>
                  <a:pt x="8712434" y="2407557"/>
                  <a:pt x="8710771" y="2417881"/>
                  <a:pt x="8707444" y="2424880"/>
                </a:cubicBezTo>
                <a:cubicBezTo>
                  <a:pt x="8703086" y="2433942"/>
                  <a:pt x="8696259" y="2441084"/>
                  <a:pt x="8686966" y="2446304"/>
                </a:cubicBezTo>
                <a:cubicBezTo>
                  <a:pt x="8677674" y="2451524"/>
                  <a:pt x="8667062" y="2454134"/>
                  <a:pt x="8655132" y="2454134"/>
                </a:cubicBezTo>
                <a:cubicBezTo>
                  <a:pt x="8643086" y="2454134"/>
                  <a:pt x="8633936" y="2451380"/>
                  <a:pt x="8627684" y="2445874"/>
                </a:cubicBezTo>
                <a:cubicBezTo>
                  <a:pt x="8621432" y="2440367"/>
                  <a:pt x="8618306" y="2433484"/>
                  <a:pt x="8618306" y="2425224"/>
                </a:cubicBezTo>
                <a:cubicBezTo>
                  <a:pt x="8618306" y="2419832"/>
                  <a:pt x="8619739" y="2414927"/>
                  <a:pt x="8622608" y="2410511"/>
                </a:cubicBezTo>
                <a:cubicBezTo>
                  <a:pt x="8625476" y="2406094"/>
                  <a:pt x="8629548" y="2402738"/>
                  <a:pt x="8634826" y="2400444"/>
                </a:cubicBezTo>
                <a:cubicBezTo>
                  <a:pt x="8640103" y="2398149"/>
                  <a:pt x="8649108" y="2396084"/>
                  <a:pt x="8661842" y="2394249"/>
                </a:cubicBezTo>
                <a:cubicBezTo>
                  <a:pt x="8684328" y="2391037"/>
                  <a:pt x="8701192" y="2387136"/>
                  <a:pt x="8712434" y="2382547"/>
                </a:cubicBezTo>
                <a:close/>
                <a:moveTo>
                  <a:pt x="6293085" y="2382547"/>
                </a:moveTo>
                <a:lnTo>
                  <a:pt x="6293085" y="2393905"/>
                </a:lnTo>
                <a:cubicBezTo>
                  <a:pt x="6293085" y="2407557"/>
                  <a:pt x="6291421" y="2417881"/>
                  <a:pt x="6288095" y="2424880"/>
                </a:cubicBezTo>
                <a:cubicBezTo>
                  <a:pt x="6283735" y="2433942"/>
                  <a:pt x="6276909" y="2441084"/>
                  <a:pt x="6267617" y="2446304"/>
                </a:cubicBezTo>
                <a:cubicBezTo>
                  <a:pt x="6258324" y="2451524"/>
                  <a:pt x="6247712" y="2454134"/>
                  <a:pt x="6235782" y="2454134"/>
                </a:cubicBezTo>
                <a:cubicBezTo>
                  <a:pt x="6223736" y="2454134"/>
                  <a:pt x="6214586" y="2451380"/>
                  <a:pt x="6208334" y="2445874"/>
                </a:cubicBezTo>
                <a:cubicBezTo>
                  <a:pt x="6202082" y="2440367"/>
                  <a:pt x="6198956" y="2433484"/>
                  <a:pt x="6198956" y="2425224"/>
                </a:cubicBezTo>
                <a:cubicBezTo>
                  <a:pt x="6198956" y="2419832"/>
                  <a:pt x="6200389" y="2414927"/>
                  <a:pt x="6203258" y="2410511"/>
                </a:cubicBezTo>
                <a:cubicBezTo>
                  <a:pt x="6206126" y="2406094"/>
                  <a:pt x="6210198" y="2402738"/>
                  <a:pt x="6215476" y="2400444"/>
                </a:cubicBezTo>
                <a:cubicBezTo>
                  <a:pt x="6220753" y="2398149"/>
                  <a:pt x="6229759" y="2396084"/>
                  <a:pt x="6242493" y="2394249"/>
                </a:cubicBezTo>
                <a:cubicBezTo>
                  <a:pt x="6264978" y="2391037"/>
                  <a:pt x="6281842" y="2387136"/>
                  <a:pt x="6293085" y="2382547"/>
                </a:cubicBezTo>
                <a:close/>
                <a:moveTo>
                  <a:pt x="8436410" y="2317156"/>
                </a:moveTo>
                <a:lnTo>
                  <a:pt x="8470482" y="2317156"/>
                </a:lnTo>
                <a:cubicBezTo>
                  <a:pt x="8487002" y="2317156"/>
                  <a:pt x="8498674" y="2319049"/>
                  <a:pt x="8505501" y="2322835"/>
                </a:cubicBezTo>
                <a:cubicBezTo>
                  <a:pt x="8512327" y="2326620"/>
                  <a:pt x="8515740" y="2333332"/>
                  <a:pt x="8515740" y="2342968"/>
                </a:cubicBezTo>
                <a:cubicBezTo>
                  <a:pt x="8515740" y="2348819"/>
                  <a:pt x="8513790" y="2353838"/>
                  <a:pt x="8509889" y="2358025"/>
                </a:cubicBezTo>
                <a:cubicBezTo>
                  <a:pt x="8505988" y="2362213"/>
                  <a:pt x="8501572" y="2364995"/>
                  <a:pt x="8496638" y="2366371"/>
                </a:cubicBezTo>
                <a:cubicBezTo>
                  <a:pt x="8491705" y="2367748"/>
                  <a:pt x="8482643" y="2368436"/>
                  <a:pt x="8469450" y="2368436"/>
                </a:cubicBezTo>
                <a:lnTo>
                  <a:pt x="8436410" y="2368436"/>
                </a:lnTo>
                <a:close/>
                <a:moveTo>
                  <a:pt x="10393955" y="2313026"/>
                </a:moveTo>
                <a:cubicBezTo>
                  <a:pt x="10409213" y="2313026"/>
                  <a:pt x="10421976" y="2318848"/>
                  <a:pt x="10432244" y="2330492"/>
                </a:cubicBezTo>
                <a:cubicBezTo>
                  <a:pt x="10442511" y="2342136"/>
                  <a:pt x="10447645" y="2359259"/>
                  <a:pt x="10447645" y="2381859"/>
                </a:cubicBezTo>
                <a:cubicBezTo>
                  <a:pt x="10447645" y="2405836"/>
                  <a:pt x="10442540" y="2423675"/>
                  <a:pt x="10432330" y="2435377"/>
                </a:cubicBezTo>
                <a:cubicBezTo>
                  <a:pt x="10422119" y="2447078"/>
                  <a:pt x="10409328" y="2452929"/>
                  <a:pt x="10393955" y="2452929"/>
                </a:cubicBezTo>
                <a:cubicBezTo>
                  <a:pt x="10378468" y="2452929"/>
                  <a:pt x="10365619" y="2447107"/>
                  <a:pt x="10355409" y="2435463"/>
                </a:cubicBezTo>
                <a:cubicBezTo>
                  <a:pt x="10345198" y="2423818"/>
                  <a:pt x="10340094" y="2406295"/>
                  <a:pt x="10340094" y="2382891"/>
                </a:cubicBezTo>
                <a:cubicBezTo>
                  <a:pt x="10340094" y="2359488"/>
                  <a:pt x="10345198" y="2341993"/>
                  <a:pt x="10355409" y="2330406"/>
                </a:cubicBezTo>
                <a:cubicBezTo>
                  <a:pt x="10365619" y="2318819"/>
                  <a:pt x="10378468" y="2313026"/>
                  <a:pt x="10393955" y="2313026"/>
                </a:cubicBezTo>
                <a:close/>
                <a:moveTo>
                  <a:pt x="7679331" y="2313026"/>
                </a:moveTo>
                <a:cubicBezTo>
                  <a:pt x="7694588" y="2313026"/>
                  <a:pt x="7707352" y="2318848"/>
                  <a:pt x="7717619" y="2330492"/>
                </a:cubicBezTo>
                <a:cubicBezTo>
                  <a:pt x="7727886" y="2342136"/>
                  <a:pt x="7733020" y="2359259"/>
                  <a:pt x="7733020" y="2381859"/>
                </a:cubicBezTo>
                <a:cubicBezTo>
                  <a:pt x="7733020" y="2405836"/>
                  <a:pt x="7727915" y="2423675"/>
                  <a:pt x="7717705" y="2435377"/>
                </a:cubicBezTo>
                <a:cubicBezTo>
                  <a:pt x="7707495" y="2447078"/>
                  <a:pt x="7694703" y="2452929"/>
                  <a:pt x="7679331" y="2452929"/>
                </a:cubicBezTo>
                <a:cubicBezTo>
                  <a:pt x="7663843" y="2452929"/>
                  <a:pt x="7650995" y="2447107"/>
                  <a:pt x="7640784" y="2435463"/>
                </a:cubicBezTo>
                <a:cubicBezTo>
                  <a:pt x="7630574" y="2423818"/>
                  <a:pt x="7625469" y="2406295"/>
                  <a:pt x="7625469" y="2382891"/>
                </a:cubicBezTo>
                <a:cubicBezTo>
                  <a:pt x="7625469" y="2359488"/>
                  <a:pt x="7630574" y="2341993"/>
                  <a:pt x="7640784" y="2330406"/>
                </a:cubicBezTo>
                <a:cubicBezTo>
                  <a:pt x="7650995" y="2318819"/>
                  <a:pt x="7663843" y="2313026"/>
                  <a:pt x="7679331" y="2313026"/>
                </a:cubicBezTo>
                <a:close/>
                <a:moveTo>
                  <a:pt x="7193556" y="2313026"/>
                </a:moveTo>
                <a:cubicBezTo>
                  <a:pt x="7208813" y="2313026"/>
                  <a:pt x="7221577" y="2318848"/>
                  <a:pt x="7231844" y="2330492"/>
                </a:cubicBezTo>
                <a:cubicBezTo>
                  <a:pt x="7242111" y="2342136"/>
                  <a:pt x="7247245" y="2359259"/>
                  <a:pt x="7247245" y="2381859"/>
                </a:cubicBezTo>
                <a:cubicBezTo>
                  <a:pt x="7247245" y="2405836"/>
                  <a:pt x="7242140" y="2423675"/>
                  <a:pt x="7231930" y="2435377"/>
                </a:cubicBezTo>
                <a:cubicBezTo>
                  <a:pt x="7221720" y="2447078"/>
                  <a:pt x="7208928" y="2452929"/>
                  <a:pt x="7193556" y="2452929"/>
                </a:cubicBezTo>
                <a:cubicBezTo>
                  <a:pt x="7178068" y="2452929"/>
                  <a:pt x="7165220" y="2447107"/>
                  <a:pt x="7155009" y="2435463"/>
                </a:cubicBezTo>
                <a:cubicBezTo>
                  <a:pt x="7144799" y="2423818"/>
                  <a:pt x="7139694" y="2406295"/>
                  <a:pt x="7139694" y="2382891"/>
                </a:cubicBezTo>
                <a:cubicBezTo>
                  <a:pt x="7139694" y="2359488"/>
                  <a:pt x="7144799" y="2341993"/>
                  <a:pt x="7155009" y="2330406"/>
                </a:cubicBezTo>
                <a:cubicBezTo>
                  <a:pt x="7165220" y="2318819"/>
                  <a:pt x="7178068" y="2313026"/>
                  <a:pt x="7193556" y="2313026"/>
                </a:cubicBezTo>
                <a:close/>
                <a:moveTo>
                  <a:pt x="6869706" y="2313026"/>
                </a:moveTo>
                <a:cubicBezTo>
                  <a:pt x="6884963" y="2313026"/>
                  <a:pt x="6897727" y="2318848"/>
                  <a:pt x="6907994" y="2330492"/>
                </a:cubicBezTo>
                <a:cubicBezTo>
                  <a:pt x="6918261" y="2342136"/>
                  <a:pt x="6923395" y="2359259"/>
                  <a:pt x="6923395" y="2381859"/>
                </a:cubicBezTo>
                <a:cubicBezTo>
                  <a:pt x="6923395" y="2405836"/>
                  <a:pt x="6918290" y="2423675"/>
                  <a:pt x="6908080" y="2435377"/>
                </a:cubicBezTo>
                <a:cubicBezTo>
                  <a:pt x="6897870" y="2447078"/>
                  <a:pt x="6885078" y="2452929"/>
                  <a:pt x="6869706" y="2452929"/>
                </a:cubicBezTo>
                <a:cubicBezTo>
                  <a:pt x="6854218" y="2452929"/>
                  <a:pt x="6841370" y="2447107"/>
                  <a:pt x="6831159" y="2435463"/>
                </a:cubicBezTo>
                <a:cubicBezTo>
                  <a:pt x="6820949" y="2423818"/>
                  <a:pt x="6815844" y="2406295"/>
                  <a:pt x="6815844" y="2382891"/>
                </a:cubicBezTo>
                <a:cubicBezTo>
                  <a:pt x="6815844" y="2359488"/>
                  <a:pt x="6820949" y="2341993"/>
                  <a:pt x="6831159" y="2330406"/>
                </a:cubicBezTo>
                <a:cubicBezTo>
                  <a:pt x="6841370" y="2318819"/>
                  <a:pt x="6854218" y="2313026"/>
                  <a:pt x="6869706" y="2313026"/>
                </a:cubicBezTo>
                <a:close/>
                <a:moveTo>
                  <a:pt x="5860056" y="2313026"/>
                </a:moveTo>
                <a:cubicBezTo>
                  <a:pt x="5875314" y="2313026"/>
                  <a:pt x="5888077" y="2318848"/>
                  <a:pt x="5898344" y="2330492"/>
                </a:cubicBezTo>
                <a:cubicBezTo>
                  <a:pt x="5908611" y="2342136"/>
                  <a:pt x="5913745" y="2359259"/>
                  <a:pt x="5913745" y="2381859"/>
                </a:cubicBezTo>
                <a:cubicBezTo>
                  <a:pt x="5913745" y="2405836"/>
                  <a:pt x="5908641" y="2423675"/>
                  <a:pt x="5898430" y="2435377"/>
                </a:cubicBezTo>
                <a:cubicBezTo>
                  <a:pt x="5888220" y="2447078"/>
                  <a:pt x="5875429" y="2452929"/>
                  <a:pt x="5860056" y="2452929"/>
                </a:cubicBezTo>
                <a:cubicBezTo>
                  <a:pt x="5844568" y="2452929"/>
                  <a:pt x="5831720" y="2447107"/>
                  <a:pt x="5821509" y="2435463"/>
                </a:cubicBezTo>
                <a:cubicBezTo>
                  <a:pt x="5811299" y="2423818"/>
                  <a:pt x="5806194" y="2406295"/>
                  <a:pt x="5806194" y="2382891"/>
                </a:cubicBezTo>
                <a:cubicBezTo>
                  <a:pt x="5806194" y="2359488"/>
                  <a:pt x="5811299" y="2341993"/>
                  <a:pt x="5821509" y="2330406"/>
                </a:cubicBezTo>
                <a:cubicBezTo>
                  <a:pt x="5831720" y="2318819"/>
                  <a:pt x="5844568" y="2313026"/>
                  <a:pt x="5860056" y="2313026"/>
                </a:cubicBezTo>
                <a:close/>
                <a:moveTo>
                  <a:pt x="4878982" y="2313026"/>
                </a:moveTo>
                <a:cubicBezTo>
                  <a:pt x="4894239" y="2313026"/>
                  <a:pt x="4907001" y="2318848"/>
                  <a:pt x="4917270" y="2330492"/>
                </a:cubicBezTo>
                <a:cubicBezTo>
                  <a:pt x="4927537" y="2342136"/>
                  <a:pt x="4932671" y="2359259"/>
                  <a:pt x="4932671" y="2381859"/>
                </a:cubicBezTo>
                <a:cubicBezTo>
                  <a:pt x="4932671" y="2405836"/>
                  <a:pt x="4927565" y="2423675"/>
                  <a:pt x="4917355" y="2435377"/>
                </a:cubicBezTo>
                <a:cubicBezTo>
                  <a:pt x="4907144" y="2447078"/>
                  <a:pt x="4894353" y="2452929"/>
                  <a:pt x="4878982" y="2452929"/>
                </a:cubicBezTo>
                <a:cubicBezTo>
                  <a:pt x="4863493" y="2452929"/>
                  <a:pt x="4850645" y="2447107"/>
                  <a:pt x="4840434" y="2435463"/>
                </a:cubicBezTo>
                <a:cubicBezTo>
                  <a:pt x="4830224" y="2423818"/>
                  <a:pt x="4825119" y="2406295"/>
                  <a:pt x="4825119" y="2382891"/>
                </a:cubicBezTo>
                <a:cubicBezTo>
                  <a:pt x="4825119" y="2359488"/>
                  <a:pt x="4830224" y="2341993"/>
                  <a:pt x="4840434" y="2330406"/>
                </a:cubicBezTo>
                <a:cubicBezTo>
                  <a:pt x="4850645" y="2318819"/>
                  <a:pt x="4863493" y="2313026"/>
                  <a:pt x="4878982" y="2313026"/>
                </a:cubicBezTo>
                <a:close/>
                <a:moveTo>
                  <a:pt x="1821458" y="2313026"/>
                </a:moveTo>
                <a:cubicBezTo>
                  <a:pt x="1836716" y="2313026"/>
                  <a:pt x="1849478" y="2318848"/>
                  <a:pt x="1859746" y="2330492"/>
                </a:cubicBezTo>
                <a:cubicBezTo>
                  <a:pt x="1870013" y="2342136"/>
                  <a:pt x="1875148" y="2359259"/>
                  <a:pt x="1875148" y="2381859"/>
                </a:cubicBezTo>
                <a:cubicBezTo>
                  <a:pt x="1875148" y="2405836"/>
                  <a:pt x="1870042" y="2423675"/>
                  <a:pt x="1859832" y="2435377"/>
                </a:cubicBezTo>
                <a:cubicBezTo>
                  <a:pt x="1849622" y="2447078"/>
                  <a:pt x="1836830" y="2452929"/>
                  <a:pt x="1821458" y="2452929"/>
                </a:cubicBezTo>
                <a:cubicBezTo>
                  <a:pt x="1805970" y="2452929"/>
                  <a:pt x="1793121" y="2447107"/>
                  <a:pt x="1782911" y="2435463"/>
                </a:cubicBezTo>
                <a:cubicBezTo>
                  <a:pt x="1772701" y="2423818"/>
                  <a:pt x="1767595" y="2406295"/>
                  <a:pt x="1767595" y="2382891"/>
                </a:cubicBezTo>
                <a:cubicBezTo>
                  <a:pt x="1767595" y="2359488"/>
                  <a:pt x="1772701" y="2341993"/>
                  <a:pt x="1782911" y="2330406"/>
                </a:cubicBezTo>
                <a:cubicBezTo>
                  <a:pt x="1793121" y="2318819"/>
                  <a:pt x="1805970" y="2313026"/>
                  <a:pt x="1821458" y="2313026"/>
                </a:cubicBezTo>
                <a:close/>
                <a:moveTo>
                  <a:pt x="10090360" y="2312854"/>
                </a:moveTo>
                <a:cubicBezTo>
                  <a:pt x="10106076" y="2312854"/>
                  <a:pt x="10118869" y="2318819"/>
                  <a:pt x="10128734" y="2330750"/>
                </a:cubicBezTo>
                <a:cubicBezTo>
                  <a:pt x="10135158" y="2338437"/>
                  <a:pt x="10139059" y="2349966"/>
                  <a:pt x="10140436" y="2365339"/>
                </a:cubicBezTo>
                <a:lnTo>
                  <a:pt x="10038391" y="2365339"/>
                </a:lnTo>
                <a:cubicBezTo>
                  <a:pt x="10039424" y="2349393"/>
                  <a:pt x="10044787" y="2336659"/>
                  <a:pt x="10054481" y="2327137"/>
                </a:cubicBezTo>
                <a:cubicBezTo>
                  <a:pt x="10064174" y="2317615"/>
                  <a:pt x="10076134" y="2312854"/>
                  <a:pt x="10090360" y="2312854"/>
                </a:cubicBezTo>
                <a:close/>
                <a:moveTo>
                  <a:pt x="6442285" y="2312854"/>
                </a:moveTo>
                <a:cubicBezTo>
                  <a:pt x="6458002" y="2312854"/>
                  <a:pt x="6470793" y="2318819"/>
                  <a:pt x="6480660" y="2330750"/>
                </a:cubicBezTo>
                <a:cubicBezTo>
                  <a:pt x="6487084" y="2338437"/>
                  <a:pt x="6490985" y="2349966"/>
                  <a:pt x="6492361" y="2365339"/>
                </a:cubicBezTo>
                <a:lnTo>
                  <a:pt x="6390316" y="2365339"/>
                </a:lnTo>
                <a:cubicBezTo>
                  <a:pt x="6391349" y="2349393"/>
                  <a:pt x="6396712" y="2336659"/>
                  <a:pt x="6406406" y="2327137"/>
                </a:cubicBezTo>
                <a:cubicBezTo>
                  <a:pt x="6416100" y="2317615"/>
                  <a:pt x="6428060" y="2312854"/>
                  <a:pt x="6442285" y="2312854"/>
                </a:cubicBezTo>
                <a:close/>
                <a:moveTo>
                  <a:pt x="3851487" y="2312854"/>
                </a:moveTo>
                <a:cubicBezTo>
                  <a:pt x="3867205" y="2312854"/>
                  <a:pt x="3879995" y="2318819"/>
                  <a:pt x="3889862" y="2330750"/>
                </a:cubicBezTo>
                <a:cubicBezTo>
                  <a:pt x="3896286" y="2338437"/>
                  <a:pt x="3900187" y="2349966"/>
                  <a:pt x="3901563" y="2365339"/>
                </a:cubicBezTo>
                <a:lnTo>
                  <a:pt x="3799518" y="2365339"/>
                </a:lnTo>
                <a:cubicBezTo>
                  <a:pt x="3800550" y="2349393"/>
                  <a:pt x="3805914" y="2336659"/>
                  <a:pt x="3815608" y="2327137"/>
                </a:cubicBezTo>
                <a:cubicBezTo>
                  <a:pt x="3825303" y="2317615"/>
                  <a:pt x="3837263" y="2312854"/>
                  <a:pt x="3851487" y="2312854"/>
                </a:cubicBezTo>
                <a:close/>
                <a:moveTo>
                  <a:pt x="3146638" y="2312854"/>
                </a:moveTo>
                <a:cubicBezTo>
                  <a:pt x="3162354" y="2312854"/>
                  <a:pt x="3175146" y="2318819"/>
                  <a:pt x="3185012" y="2330750"/>
                </a:cubicBezTo>
                <a:cubicBezTo>
                  <a:pt x="3191436" y="2338437"/>
                  <a:pt x="3195336" y="2349966"/>
                  <a:pt x="3196714" y="2365339"/>
                </a:cubicBezTo>
                <a:lnTo>
                  <a:pt x="3094669" y="2365339"/>
                </a:lnTo>
                <a:cubicBezTo>
                  <a:pt x="3095701" y="2349393"/>
                  <a:pt x="3101064" y="2336659"/>
                  <a:pt x="3110758" y="2327137"/>
                </a:cubicBezTo>
                <a:cubicBezTo>
                  <a:pt x="3120453" y="2317615"/>
                  <a:pt x="3132412" y="2312854"/>
                  <a:pt x="3146638" y="2312854"/>
                </a:cubicBezTo>
                <a:close/>
                <a:moveTo>
                  <a:pt x="2565613" y="2312854"/>
                </a:moveTo>
                <a:cubicBezTo>
                  <a:pt x="2581329" y="2312854"/>
                  <a:pt x="2594121" y="2318819"/>
                  <a:pt x="2603987" y="2330750"/>
                </a:cubicBezTo>
                <a:cubicBezTo>
                  <a:pt x="2610411" y="2338437"/>
                  <a:pt x="2614311" y="2349966"/>
                  <a:pt x="2615688" y="2365339"/>
                </a:cubicBezTo>
                <a:lnTo>
                  <a:pt x="2513644" y="2365339"/>
                </a:lnTo>
                <a:cubicBezTo>
                  <a:pt x="2514676" y="2349393"/>
                  <a:pt x="2520040" y="2336659"/>
                  <a:pt x="2529733" y="2327137"/>
                </a:cubicBezTo>
                <a:cubicBezTo>
                  <a:pt x="2539427" y="2317615"/>
                  <a:pt x="2551387" y="2312854"/>
                  <a:pt x="2565613" y="2312854"/>
                </a:cubicBezTo>
                <a:close/>
                <a:moveTo>
                  <a:pt x="4044913" y="2311649"/>
                </a:moveTo>
                <a:cubicBezTo>
                  <a:pt x="4058221" y="2311649"/>
                  <a:pt x="4069664" y="2317443"/>
                  <a:pt x="4079243" y="2329030"/>
                </a:cubicBezTo>
                <a:cubicBezTo>
                  <a:pt x="4088823" y="2340616"/>
                  <a:pt x="4093613" y="2358054"/>
                  <a:pt x="4093613" y="2381343"/>
                </a:cubicBezTo>
                <a:cubicBezTo>
                  <a:pt x="4093613" y="2405778"/>
                  <a:pt x="4088708" y="2423818"/>
                  <a:pt x="4078899" y="2435463"/>
                </a:cubicBezTo>
                <a:cubicBezTo>
                  <a:pt x="4069091" y="2447107"/>
                  <a:pt x="4057303" y="2452929"/>
                  <a:pt x="4043537" y="2452929"/>
                </a:cubicBezTo>
                <a:cubicBezTo>
                  <a:pt x="4029999" y="2452929"/>
                  <a:pt x="4018470" y="2447308"/>
                  <a:pt x="4008948" y="2436065"/>
                </a:cubicBezTo>
                <a:cubicBezTo>
                  <a:pt x="3999426" y="2424822"/>
                  <a:pt x="3994665" y="2407442"/>
                  <a:pt x="3994665" y="2383924"/>
                </a:cubicBezTo>
                <a:cubicBezTo>
                  <a:pt x="3994665" y="2360406"/>
                  <a:pt x="3999742" y="2342481"/>
                  <a:pt x="4009894" y="2330148"/>
                </a:cubicBezTo>
                <a:cubicBezTo>
                  <a:pt x="4020047" y="2317816"/>
                  <a:pt x="4031720" y="2311649"/>
                  <a:pt x="4044913" y="2311649"/>
                </a:cubicBezTo>
                <a:close/>
                <a:moveTo>
                  <a:pt x="10493596" y="2291516"/>
                </a:moveTo>
                <a:lnTo>
                  <a:pt x="10493596" y="2317156"/>
                </a:lnTo>
                <a:lnTo>
                  <a:pt x="10552448" y="2317156"/>
                </a:lnTo>
                <a:lnTo>
                  <a:pt x="10552448" y="2474267"/>
                </a:lnTo>
                <a:lnTo>
                  <a:pt x="10583251" y="2474267"/>
                </a:lnTo>
                <a:lnTo>
                  <a:pt x="10583251" y="2317156"/>
                </a:lnTo>
                <a:lnTo>
                  <a:pt x="10642103" y="2317156"/>
                </a:lnTo>
                <a:lnTo>
                  <a:pt x="10642103" y="2291516"/>
                </a:lnTo>
                <a:close/>
                <a:moveTo>
                  <a:pt x="9624291" y="2291516"/>
                </a:moveTo>
                <a:lnTo>
                  <a:pt x="9624291" y="2474267"/>
                </a:lnTo>
                <a:lnTo>
                  <a:pt x="9655266" y="2474267"/>
                </a:lnTo>
                <a:lnTo>
                  <a:pt x="9655266" y="2389775"/>
                </a:lnTo>
                <a:cubicBezTo>
                  <a:pt x="9662263" y="2389775"/>
                  <a:pt x="9668286" y="2391582"/>
                  <a:pt x="9673334" y="2395195"/>
                </a:cubicBezTo>
                <a:cubicBezTo>
                  <a:pt x="9678382" y="2398809"/>
                  <a:pt x="9684290" y="2406295"/>
                  <a:pt x="9691059" y="2417652"/>
                </a:cubicBezTo>
                <a:lnTo>
                  <a:pt x="9724099" y="2474267"/>
                </a:lnTo>
                <a:lnTo>
                  <a:pt x="9752771" y="2474267"/>
                </a:lnTo>
                <a:lnTo>
                  <a:pt x="9758171" y="2474267"/>
                </a:lnTo>
                <a:lnTo>
                  <a:pt x="9786844" y="2474267"/>
                </a:lnTo>
                <a:lnTo>
                  <a:pt x="9820055" y="2417652"/>
                </a:lnTo>
                <a:cubicBezTo>
                  <a:pt x="9826824" y="2406065"/>
                  <a:pt x="9832732" y="2398522"/>
                  <a:pt x="9837780" y="2395023"/>
                </a:cubicBezTo>
                <a:cubicBezTo>
                  <a:pt x="9842828" y="2391524"/>
                  <a:pt x="9848793" y="2389775"/>
                  <a:pt x="9855677" y="2389775"/>
                </a:cubicBezTo>
                <a:lnTo>
                  <a:pt x="9855677" y="2474267"/>
                </a:lnTo>
                <a:lnTo>
                  <a:pt x="9887340" y="2474267"/>
                </a:lnTo>
                <a:lnTo>
                  <a:pt x="9887340" y="2389775"/>
                </a:lnTo>
                <a:cubicBezTo>
                  <a:pt x="9894338" y="2389775"/>
                  <a:pt x="9900360" y="2391553"/>
                  <a:pt x="9905408" y="2395109"/>
                </a:cubicBezTo>
                <a:cubicBezTo>
                  <a:pt x="9910456" y="2398666"/>
                  <a:pt x="9916364" y="2406180"/>
                  <a:pt x="9923133" y="2417652"/>
                </a:cubicBezTo>
                <a:lnTo>
                  <a:pt x="9956345" y="2474267"/>
                </a:lnTo>
                <a:lnTo>
                  <a:pt x="9990417" y="2474267"/>
                </a:lnTo>
                <a:lnTo>
                  <a:pt x="9956345" y="2417652"/>
                </a:lnTo>
                <a:cubicBezTo>
                  <a:pt x="9943611" y="2396429"/>
                  <a:pt x="9930532" y="2384039"/>
                  <a:pt x="9917110" y="2380482"/>
                </a:cubicBezTo>
                <a:cubicBezTo>
                  <a:pt x="9925370" y="2376696"/>
                  <a:pt x="9931450" y="2372509"/>
                  <a:pt x="9935351" y="2367920"/>
                </a:cubicBezTo>
                <a:cubicBezTo>
                  <a:pt x="9939251" y="2363331"/>
                  <a:pt x="9943496" y="2355071"/>
                  <a:pt x="9948085" y="2343140"/>
                </a:cubicBezTo>
                <a:cubicBezTo>
                  <a:pt x="9953018" y="2330636"/>
                  <a:pt x="9956689" y="2323121"/>
                  <a:pt x="9959098" y="2320598"/>
                </a:cubicBezTo>
                <a:cubicBezTo>
                  <a:pt x="9961393" y="2318188"/>
                  <a:pt x="9966670" y="2316984"/>
                  <a:pt x="9974930" y="2316984"/>
                </a:cubicBezTo>
                <a:lnTo>
                  <a:pt x="9983362" y="2317156"/>
                </a:lnTo>
                <a:lnTo>
                  <a:pt x="9983362" y="2291516"/>
                </a:lnTo>
                <a:lnTo>
                  <a:pt x="9972004" y="2291516"/>
                </a:lnTo>
                <a:cubicBezTo>
                  <a:pt x="9959729" y="2291516"/>
                  <a:pt x="9950781" y="2293867"/>
                  <a:pt x="9945159" y="2298571"/>
                </a:cubicBezTo>
                <a:cubicBezTo>
                  <a:pt x="9939423" y="2303389"/>
                  <a:pt x="9932942" y="2314460"/>
                  <a:pt x="9925714" y="2331783"/>
                </a:cubicBezTo>
                <a:cubicBezTo>
                  <a:pt x="9918028" y="2350024"/>
                  <a:pt x="9912177" y="2361037"/>
                  <a:pt x="9908162" y="2364823"/>
                </a:cubicBezTo>
                <a:cubicBezTo>
                  <a:pt x="9904146" y="2368609"/>
                  <a:pt x="9897206" y="2370501"/>
                  <a:pt x="9887340" y="2370501"/>
                </a:cubicBezTo>
                <a:lnTo>
                  <a:pt x="9887340" y="2291516"/>
                </a:lnTo>
                <a:lnTo>
                  <a:pt x="9855677" y="2291516"/>
                </a:lnTo>
                <a:lnTo>
                  <a:pt x="9855677" y="2370501"/>
                </a:lnTo>
                <a:cubicBezTo>
                  <a:pt x="9845696" y="2370501"/>
                  <a:pt x="9838726" y="2368551"/>
                  <a:pt x="9834769" y="2364651"/>
                </a:cubicBezTo>
                <a:cubicBezTo>
                  <a:pt x="9830811" y="2360750"/>
                  <a:pt x="9825046" y="2349794"/>
                  <a:pt x="9817474" y="2331783"/>
                </a:cubicBezTo>
                <a:cubicBezTo>
                  <a:pt x="9811279" y="2317098"/>
                  <a:pt x="9806260" y="2307433"/>
                  <a:pt x="9802417" y="2302787"/>
                </a:cubicBezTo>
                <a:cubicBezTo>
                  <a:pt x="9798574" y="2298141"/>
                  <a:pt x="9794215" y="2295101"/>
                  <a:pt x="9789339" y="2293667"/>
                </a:cubicBezTo>
                <a:cubicBezTo>
                  <a:pt x="9784463" y="2292233"/>
                  <a:pt x="9776060" y="2291516"/>
                  <a:pt x="9764129" y="2291516"/>
                </a:cubicBezTo>
                <a:lnTo>
                  <a:pt x="9759827" y="2291516"/>
                </a:lnTo>
                <a:lnTo>
                  <a:pt x="9759827" y="2317156"/>
                </a:lnTo>
                <a:cubicBezTo>
                  <a:pt x="9764415" y="2317041"/>
                  <a:pt x="9767456" y="2316984"/>
                  <a:pt x="9768947" y="2316984"/>
                </a:cubicBezTo>
                <a:cubicBezTo>
                  <a:pt x="9774798" y="2316984"/>
                  <a:pt x="9779214" y="2317729"/>
                  <a:pt x="9782197" y="2319221"/>
                </a:cubicBezTo>
                <a:cubicBezTo>
                  <a:pt x="9785065" y="2320712"/>
                  <a:pt x="9787762" y="2324613"/>
                  <a:pt x="9790285" y="2330922"/>
                </a:cubicBezTo>
                <a:cubicBezTo>
                  <a:pt x="9797627" y="2349737"/>
                  <a:pt x="9803134" y="2361639"/>
                  <a:pt x="9806805" y="2366630"/>
                </a:cubicBezTo>
                <a:cubicBezTo>
                  <a:pt x="9810476" y="2371620"/>
                  <a:pt x="9816900" y="2376238"/>
                  <a:pt x="9826078" y="2380482"/>
                </a:cubicBezTo>
                <a:cubicBezTo>
                  <a:pt x="9812656" y="2384039"/>
                  <a:pt x="9799520" y="2396429"/>
                  <a:pt x="9786671" y="2417652"/>
                </a:cubicBezTo>
                <a:lnTo>
                  <a:pt x="9755471" y="2469758"/>
                </a:lnTo>
                <a:lnTo>
                  <a:pt x="9724271" y="2417652"/>
                </a:lnTo>
                <a:cubicBezTo>
                  <a:pt x="9711422" y="2396429"/>
                  <a:pt x="9698343" y="2384039"/>
                  <a:pt x="9685036" y="2380482"/>
                </a:cubicBezTo>
                <a:cubicBezTo>
                  <a:pt x="9693181" y="2376696"/>
                  <a:pt x="9699204" y="2372509"/>
                  <a:pt x="9703104" y="2367920"/>
                </a:cubicBezTo>
                <a:cubicBezTo>
                  <a:pt x="9707005" y="2363331"/>
                  <a:pt x="9711307" y="2355071"/>
                  <a:pt x="9716011" y="2343140"/>
                </a:cubicBezTo>
                <a:cubicBezTo>
                  <a:pt x="9720944" y="2330636"/>
                  <a:pt x="9724615" y="2323121"/>
                  <a:pt x="9727024" y="2320598"/>
                </a:cubicBezTo>
                <a:cubicBezTo>
                  <a:pt x="9729319" y="2318188"/>
                  <a:pt x="9734538" y="2316984"/>
                  <a:pt x="9742683" y="2316984"/>
                </a:cubicBezTo>
                <a:lnTo>
                  <a:pt x="9751288" y="2317156"/>
                </a:lnTo>
                <a:lnTo>
                  <a:pt x="9751288" y="2291516"/>
                </a:lnTo>
                <a:lnTo>
                  <a:pt x="9745093" y="2291516"/>
                </a:lnTo>
                <a:cubicBezTo>
                  <a:pt x="9734194" y="2291516"/>
                  <a:pt x="9726278" y="2292319"/>
                  <a:pt x="9721345" y="2293925"/>
                </a:cubicBezTo>
                <a:cubicBezTo>
                  <a:pt x="9716412" y="2295531"/>
                  <a:pt x="9712053" y="2298628"/>
                  <a:pt x="9708267" y="2303217"/>
                </a:cubicBezTo>
                <a:cubicBezTo>
                  <a:pt x="9704481" y="2307806"/>
                  <a:pt x="9699548" y="2317328"/>
                  <a:pt x="9693468" y="2331783"/>
                </a:cubicBezTo>
                <a:cubicBezTo>
                  <a:pt x="9685782" y="2350024"/>
                  <a:pt x="9679959" y="2361037"/>
                  <a:pt x="9676001" y="2364823"/>
                </a:cubicBezTo>
                <a:cubicBezTo>
                  <a:pt x="9672044" y="2368609"/>
                  <a:pt x="9665131" y="2370501"/>
                  <a:pt x="9655266" y="2370501"/>
                </a:cubicBezTo>
                <a:lnTo>
                  <a:pt x="9655266" y="2291516"/>
                </a:lnTo>
                <a:close/>
                <a:moveTo>
                  <a:pt x="9255346" y="2291516"/>
                </a:moveTo>
                <a:lnTo>
                  <a:pt x="9255346" y="2317156"/>
                </a:lnTo>
                <a:lnTo>
                  <a:pt x="9314198" y="2317156"/>
                </a:lnTo>
                <a:lnTo>
                  <a:pt x="9314198" y="2474267"/>
                </a:lnTo>
                <a:lnTo>
                  <a:pt x="9345001" y="2474267"/>
                </a:lnTo>
                <a:lnTo>
                  <a:pt x="9345001" y="2317156"/>
                </a:lnTo>
                <a:lnTo>
                  <a:pt x="9403853" y="2317156"/>
                </a:lnTo>
                <a:lnTo>
                  <a:pt x="9403853" y="2291516"/>
                </a:lnTo>
                <a:close/>
                <a:moveTo>
                  <a:pt x="8405435" y="2291516"/>
                </a:moveTo>
                <a:lnTo>
                  <a:pt x="8405435" y="2474267"/>
                </a:lnTo>
                <a:lnTo>
                  <a:pt x="8487862" y="2474267"/>
                </a:lnTo>
                <a:cubicBezTo>
                  <a:pt x="8509316" y="2474267"/>
                  <a:pt x="8525664" y="2470080"/>
                  <a:pt x="8536906" y="2461705"/>
                </a:cubicBezTo>
                <a:cubicBezTo>
                  <a:pt x="8548148" y="2453330"/>
                  <a:pt x="8554343" y="2440482"/>
                  <a:pt x="8555491" y="2423159"/>
                </a:cubicBezTo>
                <a:cubicBezTo>
                  <a:pt x="8555491" y="2412375"/>
                  <a:pt x="8552652" y="2403054"/>
                  <a:pt x="8546972" y="2395195"/>
                </a:cubicBezTo>
                <a:cubicBezTo>
                  <a:pt x="8541294" y="2387337"/>
                  <a:pt x="8534152" y="2381974"/>
                  <a:pt x="8525548" y="2379106"/>
                </a:cubicBezTo>
                <a:cubicBezTo>
                  <a:pt x="8532776" y="2374746"/>
                  <a:pt x="8538196" y="2369326"/>
                  <a:pt x="8541810" y="2362844"/>
                </a:cubicBezTo>
                <a:cubicBezTo>
                  <a:pt x="8545424" y="2356362"/>
                  <a:pt x="8547231" y="2348762"/>
                  <a:pt x="8547231" y="2340043"/>
                </a:cubicBezTo>
                <a:cubicBezTo>
                  <a:pt x="8547231" y="2329144"/>
                  <a:pt x="8544162" y="2319794"/>
                  <a:pt x="8538024" y="2311993"/>
                </a:cubicBezTo>
                <a:cubicBezTo>
                  <a:pt x="8531886" y="2304192"/>
                  <a:pt x="8524545" y="2298829"/>
                  <a:pt x="8515998" y="2295904"/>
                </a:cubicBezTo>
                <a:cubicBezTo>
                  <a:pt x="8507450" y="2292978"/>
                  <a:pt x="8494402" y="2291516"/>
                  <a:pt x="8476849" y="2291516"/>
                </a:cubicBezTo>
                <a:close/>
                <a:moveTo>
                  <a:pt x="8205238" y="2291516"/>
                </a:moveTo>
                <a:lnTo>
                  <a:pt x="8205238" y="2474267"/>
                </a:lnTo>
                <a:lnTo>
                  <a:pt x="8238622" y="2474267"/>
                </a:lnTo>
                <a:lnTo>
                  <a:pt x="8324491" y="2335741"/>
                </a:lnTo>
                <a:lnTo>
                  <a:pt x="8324491" y="2474267"/>
                </a:lnTo>
                <a:lnTo>
                  <a:pt x="8355466" y="2474267"/>
                </a:lnTo>
                <a:lnTo>
                  <a:pt x="8355466" y="2291516"/>
                </a:lnTo>
                <a:lnTo>
                  <a:pt x="8322082" y="2291516"/>
                </a:lnTo>
                <a:lnTo>
                  <a:pt x="8236213" y="2430902"/>
                </a:lnTo>
                <a:lnTo>
                  <a:pt x="8236213" y="2291516"/>
                </a:lnTo>
                <a:close/>
                <a:moveTo>
                  <a:pt x="8010831" y="2291516"/>
                </a:moveTo>
                <a:lnTo>
                  <a:pt x="8010831" y="2411973"/>
                </a:lnTo>
                <a:cubicBezTo>
                  <a:pt x="8010831" y="2427805"/>
                  <a:pt x="8010373" y="2437155"/>
                  <a:pt x="8009454" y="2440023"/>
                </a:cubicBezTo>
                <a:cubicBezTo>
                  <a:pt x="8008537" y="2442891"/>
                  <a:pt x="8006701" y="2444985"/>
                  <a:pt x="8003947" y="2446304"/>
                </a:cubicBezTo>
                <a:cubicBezTo>
                  <a:pt x="8001194" y="2447623"/>
                  <a:pt x="7996606" y="2448283"/>
                  <a:pt x="7990181" y="2448283"/>
                </a:cubicBezTo>
                <a:lnTo>
                  <a:pt x="7976586" y="2448283"/>
                </a:lnTo>
                <a:lnTo>
                  <a:pt x="7976586" y="2474095"/>
                </a:lnTo>
                <a:cubicBezTo>
                  <a:pt x="7985994" y="2475013"/>
                  <a:pt x="7994311" y="2475472"/>
                  <a:pt x="8001538" y="2475472"/>
                </a:cubicBezTo>
                <a:cubicBezTo>
                  <a:pt x="8013240" y="2475472"/>
                  <a:pt x="8022188" y="2472948"/>
                  <a:pt x="8028383" y="2467900"/>
                </a:cubicBezTo>
                <a:cubicBezTo>
                  <a:pt x="8034578" y="2462852"/>
                  <a:pt x="8038364" y="2456944"/>
                  <a:pt x="8039741" y="2450176"/>
                </a:cubicBezTo>
                <a:cubicBezTo>
                  <a:pt x="8041117" y="2443407"/>
                  <a:pt x="8041806" y="2429411"/>
                  <a:pt x="8041806" y="2408188"/>
                </a:cubicBezTo>
                <a:lnTo>
                  <a:pt x="8041806" y="2317156"/>
                </a:lnTo>
                <a:lnTo>
                  <a:pt x="8123889" y="2317156"/>
                </a:lnTo>
                <a:lnTo>
                  <a:pt x="8123889" y="2474267"/>
                </a:lnTo>
                <a:lnTo>
                  <a:pt x="8154692" y="2474267"/>
                </a:lnTo>
                <a:lnTo>
                  <a:pt x="8154692" y="2291516"/>
                </a:lnTo>
                <a:close/>
                <a:moveTo>
                  <a:pt x="7805361" y="2291516"/>
                </a:moveTo>
                <a:lnTo>
                  <a:pt x="7805361" y="2474267"/>
                </a:lnTo>
                <a:lnTo>
                  <a:pt x="7836336" y="2474267"/>
                </a:lnTo>
                <a:lnTo>
                  <a:pt x="7836336" y="2317156"/>
                </a:lnTo>
                <a:lnTo>
                  <a:pt x="7918591" y="2317156"/>
                </a:lnTo>
                <a:lnTo>
                  <a:pt x="7918591" y="2474267"/>
                </a:lnTo>
                <a:lnTo>
                  <a:pt x="7949566" y="2474267"/>
                </a:lnTo>
                <a:lnTo>
                  <a:pt x="7949566" y="2291516"/>
                </a:lnTo>
                <a:close/>
                <a:moveTo>
                  <a:pt x="7426546" y="2291516"/>
                </a:moveTo>
                <a:lnTo>
                  <a:pt x="7426546" y="2317156"/>
                </a:lnTo>
                <a:lnTo>
                  <a:pt x="7485398" y="2317156"/>
                </a:lnTo>
                <a:lnTo>
                  <a:pt x="7485398" y="2474267"/>
                </a:lnTo>
                <a:lnTo>
                  <a:pt x="7516201" y="2474267"/>
                </a:lnTo>
                <a:lnTo>
                  <a:pt x="7516201" y="2317156"/>
                </a:lnTo>
                <a:lnTo>
                  <a:pt x="7575053" y="2317156"/>
                </a:lnTo>
                <a:lnTo>
                  <a:pt x="7575053" y="2291516"/>
                </a:lnTo>
                <a:close/>
                <a:moveTo>
                  <a:pt x="6995735" y="2291516"/>
                </a:moveTo>
                <a:lnTo>
                  <a:pt x="6995735" y="2474267"/>
                </a:lnTo>
                <a:lnTo>
                  <a:pt x="7026710" y="2474267"/>
                </a:lnTo>
                <a:lnTo>
                  <a:pt x="7026710" y="2317156"/>
                </a:lnTo>
                <a:lnTo>
                  <a:pt x="7100878" y="2317156"/>
                </a:lnTo>
                <a:lnTo>
                  <a:pt x="7100878" y="2291516"/>
                </a:lnTo>
                <a:close/>
                <a:moveTo>
                  <a:pt x="6558273" y="2291516"/>
                </a:moveTo>
                <a:lnTo>
                  <a:pt x="6558273" y="2474267"/>
                </a:lnTo>
                <a:lnTo>
                  <a:pt x="6588560" y="2474267"/>
                </a:lnTo>
                <a:lnTo>
                  <a:pt x="6588560" y="2320081"/>
                </a:lnTo>
                <a:lnTo>
                  <a:pt x="6639668" y="2474267"/>
                </a:lnTo>
                <a:lnTo>
                  <a:pt x="6667374" y="2474267"/>
                </a:lnTo>
                <a:lnTo>
                  <a:pt x="6721408" y="2327137"/>
                </a:lnTo>
                <a:lnTo>
                  <a:pt x="6721408" y="2474267"/>
                </a:lnTo>
                <a:lnTo>
                  <a:pt x="6752383" y="2474267"/>
                </a:lnTo>
                <a:lnTo>
                  <a:pt x="6752383" y="2291516"/>
                </a:lnTo>
                <a:lnTo>
                  <a:pt x="6707813" y="2291516"/>
                </a:lnTo>
                <a:lnTo>
                  <a:pt x="6654468" y="2437786"/>
                </a:lnTo>
                <a:lnTo>
                  <a:pt x="6606457" y="2291516"/>
                </a:lnTo>
                <a:close/>
                <a:moveTo>
                  <a:pt x="5986085" y="2291516"/>
                </a:moveTo>
                <a:lnTo>
                  <a:pt x="5986085" y="2474267"/>
                </a:lnTo>
                <a:lnTo>
                  <a:pt x="6017060" y="2474267"/>
                </a:lnTo>
                <a:lnTo>
                  <a:pt x="6017060" y="2317156"/>
                </a:lnTo>
                <a:lnTo>
                  <a:pt x="6099315" y="2317156"/>
                </a:lnTo>
                <a:lnTo>
                  <a:pt x="6099315" y="2474267"/>
                </a:lnTo>
                <a:lnTo>
                  <a:pt x="6130290" y="2474267"/>
                </a:lnTo>
                <a:lnTo>
                  <a:pt x="6130290" y="2291516"/>
                </a:lnTo>
                <a:close/>
                <a:moveTo>
                  <a:pt x="5633316" y="2291516"/>
                </a:moveTo>
                <a:lnTo>
                  <a:pt x="5633316" y="2474267"/>
                </a:lnTo>
                <a:lnTo>
                  <a:pt x="5664291" y="2474267"/>
                </a:lnTo>
                <a:lnTo>
                  <a:pt x="5664291" y="2389775"/>
                </a:lnTo>
                <a:cubicBezTo>
                  <a:pt x="5671289" y="2389775"/>
                  <a:pt x="5677312" y="2391582"/>
                  <a:pt x="5682359" y="2395195"/>
                </a:cubicBezTo>
                <a:cubicBezTo>
                  <a:pt x="5687407" y="2398809"/>
                  <a:pt x="5693316" y="2406295"/>
                  <a:pt x="5700084" y="2417652"/>
                </a:cubicBezTo>
                <a:lnTo>
                  <a:pt x="5733124" y="2474267"/>
                </a:lnTo>
                <a:lnTo>
                  <a:pt x="5767196" y="2474267"/>
                </a:lnTo>
                <a:lnTo>
                  <a:pt x="5733296" y="2417652"/>
                </a:lnTo>
                <a:cubicBezTo>
                  <a:pt x="5720447" y="2396429"/>
                  <a:pt x="5707369" y="2384039"/>
                  <a:pt x="5694061" y="2380482"/>
                </a:cubicBezTo>
                <a:cubicBezTo>
                  <a:pt x="5702207" y="2376696"/>
                  <a:pt x="5708229" y="2372509"/>
                  <a:pt x="5712130" y="2367920"/>
                </a:cubicBezTo>
                <a:cubicBezTo>
                  <a:pt x="5716031" y="2363331"/>
                  <a:pt x="5720333" y="2355071"/>
                  <a:pt x="5725037" y="2343140"/>
                </a:cubicBezTo>
                <a:cubicBezTo>
                  <a:pt x="5729969" y="2330636"/>
                  <a:pt x="5733640" y="2323121"/>
                  <a:pt x="5736049" y="2320598"/>
                </a:cubicBezTo>
                <a:cubicBezTo>
                  <a:pt x="5738344" y="2318188"/>
                  <a:pt x="5743564" y="2316984"/>
                  <a:pt x="5751709" y="2316984"/>
                </a:cubicBezTo>
                <a:lnTo>
                  <a:pt x="5760313" y="2317156"/>
                </a:lnTo>
                <a:lnTo>
                  <a:pt x="5760313" y="2291516"/>
                </a:lnTo>
                <a:lnTo>
                  <a:pt x="5754118" y="2291516"/>
                </a:lnTo>
                <a:cubicBezTo>
                  <a:pt x="5743219" y="2291516"/>
                  <a:pt x="5735304" y="2292319"/>
                  <a:pt x="5730370" y="2293925"/>
                </a:cubicBezTo>
                <a:cubicBezTo>
                  <a:pt x="5725437" y="2295531"/>
                  <a:pt x="5721078" y="2298628"/>
                  <a:pt x="5717293" y="2303217"/>
                </a:cubicBezTo>
                <a:cubicBezTo>
                  <a:pt x="5713507" y="2307806"/>
                  <a:pt x="5708574" y="2317328"/>
                  <a:pt x="5702493" y="2331783"/>
                </a:cubicBezTo>
                <a:cubicBezTo>
                  <a:pt x="5694807" y="2350024"/>
                  <a:pt x="5688985" y="2361037"/>
                  <a:pt x="5685028" y="2364823"/>
                </a:cubicBezTo>
                <a:cubicBezTo>
                  <a:pt x="5681069" y="2368609"/>
                  <a:pt x="5674157" y="2370501"/>
                  <a:pt x="5664291" y="2370501"/>
                </a:cubicBezTo>
                <a:lnTo>
                  <a:pt x="5664291" y="2291516"/>
                </a:lnTo>
                <a:close/>
                <a:moveTo>
                  <a:pt x="5252489" y="2291516"/>
                </a:moveTo>
                <a:lnTo>
                  <a:pt x="5252489" y="2474267"/>
                </a:lnTo>
                <a:lnTo>
                  <a:pt x="5285872" y="2474267"/>
                </a:lnTo>
                <a:lnTo>
                  <a:pt x="5371741" y="2335741"/>
                </a:lnTo>
                <a:lnTo>
                  <a:pt x="5371741" y="2474267"/>
                </a:lnTo>
                <a:lnTo>
                  <a:pt x="5402716" y="2474267"/>
                </a:lnTo>
                <a:lnTo>
                  <a:pt x="5402716" y="2291516"/>
                </a:lnTo>
                <a:lnTo>
                  <a:pt x="5369332" y="2291516"/>
                </a:lnTo>
                <a:lnTo>
                  <a:pt x="5283463" y="2430902"/>
                </a:lnTo>
                <a:lnTo>
                  <a:pt x="5283463" y="2291516"/>
                </a:lnTo>
                <a:close/>
                <a:moveTo>
                  <a:pt x="4978622" y="2291516"/>
                </a:moveTo>
                <a:lnTo>
                  <a:pt x="4978622" y="2317156"/>
                </a:lnTo>
                <a:lnTo>
                  <a:pt x="5037473" y="2317156"/>
                </a:lnTo>
                <a:lnTo>
                  <a:pt x="5037473" y="2474267"/>
                </a:lnTo>
                <a:lnTo>
                  <a:pt x="5068276" y="2474267"/>
                </a:lnTo>
                <a:lnTo>
                  <a:pt x="5068276" y="2317156"/>
                </a:lnTo>
                <a:lnTo>
                  <a:pt x="5127128" y="2317156"/>
                </a:lnTo>
                <a:lnTo>
                  <a:pt x="5127128" y="2291516"/>
                </a:lnTo>
                <a:close/>
                <a:moveTo>
                  <a:pt x="4500013" y="2291516"/>
                </a:moveTo>
                <a:lnTo>
                  <a:pt x="4500013" y="2474267"/>
                </a:lnTo>
                <a:lnTo>
                  <a:pt x="4533397" y="2474267"/>
                </a:lnTo>
                <a:lnTo>
                  <a:pt x="4619266" y="2335741"/>
                </a:lnTo>
                <a:lnTo>
                  <a:pt x="4619266" y="2474267"/>
                </a:lnTo>
                <a:lnTo>
                  <a:pt x="4650241" y="2474267"/>
                </a:lnTo>
                <a:lnTo>
                  <a:pt x="4650241" y="2291516"/>
                </a:lnTo>
                <a:lnTo>
                  <a:pt x="4616857" y="2291516"/>
                </a:lnTo>
                <a:lnTo>
                  <a:pt x="4530988" y="2430902"/>
                </a:lnTo>
                <a:lnTo>
                  <a:pt x="4530988" y="2291516"/>
                </a:lnTo>
                <a:close/>
                <a:moveTo>
                  <a:pt x="4299989" y="2291516"/>
                </a:moveTo>
                <a:lnTo>
                  <a:pt x="4299989" y="2474267"/>
                </a:lnTo>
                <a:lnTo>
                  <a:pt x="4333372" y="2474267"/>
                </a:lnTo>
                <a:lnTo>
                  <a:pt x="4419241" y="2335741"/>
                </a:lnTo>
                <a:lnTo>
                  <a:pt x="4419241" y="2474267"/>
                </a:lnTo>
                <a:lnTo>
                  <a:pt x="4450216" y="2474267"/>
                </a:lnTo>
                <a:lnTo>
                  <a:pt x="4450216" y="2291516"/>
                </a:lnTo>
                <a:lnTo>
                  <a:pt x="4416832" y="2291516"/>
                </a:lnTo>
                <a:lnTo>
                  <a:pt x="4330963" y="2430902"/>
                </a:lnTo>
                <a:lnTo>
                  <a:pt x="4330963" y="2291516"/>
                </a:lnTo>
                <a:close/>
                <a:moveTo>
                  <a:pt x="4166812" y="2291516"/>
                </a:moveTo>
                <a:lnTo>
                  <a:pt x="4166812" y="2474267"/>
                </a:lnTo>
                <a:lnTo>
                  <a:pt x="4197785" y="2474267"/>
                </a:lnTo>
                <a:lnTo>
                  <a:pt x="4197785" y="2317156"/>
                </a:lnTo>
                <a:lnTo>
                  <a:pt x="4271953" y="2317156"/>
                </a:lnTo>
                <a:lnTo>
                  <a:pt x="4271953" y="2291516"/>
                </a:lnTo>
                <a:close/>
                <a:moveTo>
                  <a:pt x="3585788" y="2291516"/>
                </a:moveTo>
                <a:lnTo>
                  <a:pt x="3585788" y="2474267"/>
                </a:lnTo>
                <a:lnTo>
                  <a:pt x="3616762" y="2474267"/>
                </a:lnTo>
                <a:lnTo>
                  <a:pt x="3616762" y="2393216"/>
                </a:lnTo>
                <a:lnTo>
                  <a:pt x="3702632" y="2393216"/>
                </a:lnTo>
                <a:lnTo>
                  <a:pt x="3702632" y="2474267"/>
                </a:lnTo>
                <a:lnTo>
                  <a:pt x="3733606" y="2474267"/>
                </a:lnTo>
                <a:lnTo>
                  <a:pt x="3733606" y="2291516"/>
                </a:lnTo>
                <a:lnTo>
                  <a:pt x="3702632" y="2291516"/>
                </a:lnTo>
                <a:lnTo>
                  <a:pt x="3702632" y="2367576"/>
                </a:lnTo>
                <a:lnTo>
                  <a:pt x="3616762" y="2367576"/>
                </a:lnTo>
                <a:lnTo>
                  <a:pt x="3616762" y="2291516"/>
                </a:lnTo>
                <a:close/>
                <a:moveTo>
                  <a:pt x="2871240" y="2291516"/>
                </a:moveTo>
                <a:lnTo>
                  <a:pt x="2871240" y="2474267"/>
                </a:lnTo>
                <a:lnTo>
                  <a:pt x="2904624" y="2474267"/>
                </a:lnTo>
                <a:lnTo>
                  <a:pt x="2990494" y="2335741"/>
                </a:lnTo>
                <a:lnTo>
                  <a:pt x="2990494" y="2474267"/>
                </a:lnTo>
                <a:lnTo>
                  <a:pt x="3021468" y="2474267"/>
                </a:lnTo>
                <a:lnTo>
                  <a:pt x="3021468" y="2291516"/>
                </a:lnTo>
                <a:lnTo>
                  <a:pt x="2988084" y="2291516"/>
                </a:lnTo>
                <a:lnTo>
                  <a:pt x="2902215" y="2430902"/>
                </a:lnTo>
                <a:lnTo>
                  <a:pt x="2902215" y="2291516"/>
                </a:lnTo>
                <a:close/>
                <a:moveTo>
                  <a:pt x="2680913" y="2291516"/>
                </a:moveTo>
                <a:lnTo>
                  <a:pt x="2680913" y="2474267"/>
                </a:lnTo>
                <a:lnTo>
                  <a:pt x="2711887" y="2474267"/>
                </a:lnTo>
                <a:lnTo>
                  <a:pt x="2711887" y="2393216"/>
                </a:lnTo>
                <a:lnTo>
                  <a:pt x="2797757" y="2393216"/>
                </a:lnTo>
                <a:lnTo>
                  <a:pt x="2797757" y="2474267"/>
                </a:lnTo>
                <a:lnTo>
                  <a:pt x="2828731" y="2474267"/>
                </a:lnTo>
                <a:lnTo>
                  <a:pt x="2828731" y="2291516"/>
                </a:lnTo>
                <a:lnTo>
                  <a:pt x="2797757" y="2291516"/>
                </a:lnTo>
                <a:lnTo>
                  <a:pt x="2797757" y="2367576"/>
                </a:lnTo>
                <a:lnTo>
                  <a:pt x="2711887" y="2367576"/>
                </a:lnTo>
                <a:lnTo>
                  <a:pt x="2711887" y="2291516"/>
                </a:lnTo>
                <a:close/>
                <a:moveTo>
                  <a:pt x="2297909" y="2291516"/>
                </a:moveTo>
                <a:lnTo>
                  <a:pt x="2297909" y="2339355"/>
                </a:lnTo>
                <a:cubicBezTo>
                  <a:pt x="2297909" y="2351630"/>
                  <a:pt x="2299801" y="2362873"/>
                  <a:pt x="2303586" y="2373083"/>
                </a:cubicBezTo>
                <a:cubicBezTo>
                  <a:pt x="2307372" y="2383293"/>
                  <a:pt x="2314571" y="2391926"/>
                  <a:pt x="2325183" y="2398981"/>
                </a:cubicBezTo>
                <a:cubicBezTo>
                  <a:pt x="2335795" y="2406036"/>
                  <a:pt x="2348041" y="2409564"/>
                  <a:pt x="2361923" y="2409564"/>
                </a:cubicBezTo>
                <a:cubicBezTo>
                  <a:pt x="2378443" y="2409564"/>
                  <a:pt x="2396224" y="2406581"/>
                  <a:pt x="2415267" y="2400616"/>
                </a:cubicBezTo>
                <a:lnTo>
                  <a:pt x="2415267" y="2474267"/>
                </a:lnTo>
                <a:lnTo>
                  <a:pt x="2446243" y="2474267"/>
                </a:lnTo>
                <a:lnTo>
                  <a:pt x="2446243" y="2291516"/>
                </a:lnTo>
                <a:lnTo>
                  <a:pt x="2415267" y="2291516"/>
                </a:lnTo>
                <a:lnTo>
                  <a:pt x="2415267" y="2374287"/>
                </a:lnTo>
                <a:cubicBezTo>
                  <a:pt x="2396683" y="2380482"/>
                  <a:pt x="2381540" y="2383580"/>
                  <a:pt x="2369839" y="2383580"/>
                </a:cubicBezTo>
                <a:cubicBezTo>
                  <a:pt x="2359628" y="2383580"/>
                  <a:pt x="2351139" y="2381085"/>
                  <a:pt x="2344370" y="2376094"/>
                </a:cubicBezTo>
                <a:cubicBezTo>
                  <a:pt x="2337601" y="2371104"/>
                  <a:pt x="2333328" y="2365253"/>
                  <a:pt x="2331551" y="2358542"/>
                </a:cubicBezTo>
                <a:cubicBezTo>
                  <a:pt x="2329772" y="2351831"/>
                  <a:pt x="2328883" y="2341018"/>
                  <a:pt x="2328883" y="2326104"/>
                </a:cubicBezTo>
                <a:lnTo>
                  <a:pt x="2328883" y="2291516"/>
                </a:lnTo>
                <a:close/>
                <a:moveTo>
                  <a:pt x="2129788" y="2291516"/>
                </a:moveTo>
                <a:lnTo>
                  <a:pt x="2199137" y="2474611"/>
                </a:lnTo>
                <a:cubicBezTo>
                  <a:pt x="2197876" y="2477938"/>
                  <a:pt x="2196958" y="2480462"/>
                  <a:pt x="2196384" y="2482183"/>
                </a:cubicBezTo>
                <a:cubicBezTo>
                  <a:pt x="2192025" y="2494458"/>
                  <a:pt x="2188870" y="2502145"/>
                  <a:pt x="2186919" y="2505242"/>
                </a:cubicBezTo>
                <a:cubicBezTo>
                  <a:pt x="2184281" y="2509372"/>
                  <a:pt x="2180897" y="2512584"/>
                  <a:pt x="2176767" y="2514879"/>
                </a:cubicBezTo>
                <a:cubicBezTo>
                  <a:pt x="2172637" y="2517173"/>
                  <a:pt x="2167130" y="2518320"/>
                  <a:pt x="2160246" y="2518320"/>
                </a:cubicBezTo>
                <a:cubicBezTo>
                  <a:pt x="2155199" y="2518320"/>
                  <a:pt x="2149291" y="2517403"/>
                  <a:pt x="2142522" y="2515567"/>
                </a:cubicBezTo>
                <a:lnTo>
                  <a:pt x="2145964" y="2544649"/>
                </a:lnTo>
                <a:cubicBezTo>
                  <a:pt x="2153306" y="2547173"/>
                  <a:pt x="2159961" y="2548435"/>
                  <a:pt x="2165925" y="2548435"/>
                </a:cubicBezTo>
                <a:cubicBezTo>
                  <a:pt x="2175792" y="2548435"/>
                  <a:pt x="2184281" y="2546054"/>
                  <a:pt x="2191394" y="2541293"/>
                </a:cubicBezTo>
                <a:cubicBezTo>
                  <a:pt x="2198507" y="2536532"/>
                  <a:pt x="2204816" y="2529047"/>
                  <a:pt x="2210323" y="2518837"/>
                </a:cubicBezTo>
                <a:cubicBezTo>
                  <a:pt x="2214452" y="2511265"/>
                  <a:pt x="2220246" y="2497441"/>
                  <a:pt x="2227703" y="2477365"/>
                </a:cubicBezTo>
                <a:lnTo>
                  <a:pt x="2297224" y="2291516"/>
                </a:lnTo>
                <a:lnTo>
                  <a:pt x="2266250" y="2291516"/>
                </a:lnTo>
                <a:lnTo>
                  <a:pt x="2227186" y="2398035"/>
                </a:lnTo>
                <a:cubicBezTo>
                  <a:pt x="2222254" y="2411572"/>
                  <a:pt x="2218009" y="2425453"/>
                  <a:pt x="2214452" y="2439679"/>
                </a:cubicBezTo>
                <a:cubicBezTo>
                  <a:pt x="2210553" y="2424880"/>
                  <a:pt x="2206136" y="2410769"/>
                  <a:pt x="2201202" y="2397346"/>
                </a:cubicBezTo>
                <a:lnTo>
                  <a:pt x="2163173" y="2291516"/>
                </a:lnTo>
                <a:close/>
                <a:moveTo>
                  <a:pt x="1952933" y="2291516"/>
                </a:moveTo>
                <a:lnTo>
                  <a:pt x="1952933" y="2411973"/>
                </a:lnTo>
                <a:cubicBezTo>
                  <a:pt x="1952933" y="2427805"/>
                  <a:pt x="1952474" y="2437155"/>
                  <a:pt x="1951556" y="2440023"/>
                </a:cubicBezTo>
                <a:cubicBezTo>
                  <a:pt x="1950639" y="2442891"/>
                  <a:pt x="1948803" y="2444985"/>
                  <a:pt x="1946050" y="2446304"/>
                </a:cubicBezTo>
                <a:cubicBezTo>
                  <a:pt x="1943296" y="2447623"/>
                  <a:pt x="1938708" y="2448283"/>
                  <a:pt x="1932283" y="2448283"/>
                </a:cubicBezTo>
                <a:lnTo>
                  <a:pt x="1918689" y="2448283"/>
                </a:lnTo>
                <a:lnTo>
                  <a:pt x="1918689" y="2474095"/>
                </a:lnTo>
                <a:cubicBezTo>
                  <a:pt x="1928096" y="2475013"/>
                  <a:pt x="1936413" y="2475472"/>
                  <a:pt x="1943641" y="2475472"/>
                </a:cubicBezTo>
                <a:cubicBezTo>
                  <a:pt x="1955342" y="2475472"/>
                  <a:pt x="1964291" y="2472948"/>
                  <a:pt x="1970486" y="2467900"/>
                </a:cubicBezTo>
                <a:cubicBezTo>
                  <a:pt x="1976680" y="2462852"/>
                  <a:pt x="1980466" y="2456944"/>
                  <a:pt x="1981843" y="2450176"/>
                </a:cubicBezTo>
                <a:cubicBezTo>
                  <a:pt x="1983220" y="2443407"/>
                  <a:pt x="1983908" y="2429411"/>
                  <a:pt x="1983908" y="2408188"/>
                </a:cubicBezTo>
                <a:lnTo>
                  <a:pt x="1983908" y="2317156"/>
                </a:lnTo>
                <a:lnTo>
                  <a:pt x="2065992" y="2317156"/>
                </a:lnTo>
                <a:lnTo>
                  <a:pt x="2065992" y="2474267"/>
                </a:lnTo>
                <a:lnTo>
                  <a:pt x="2096794" y="2474267"/>
                </a:lnTo>
                <a:lnTo>
                  <a:pt x="2096794" y="2291516"/>
                </a:lnTo>
                <a:close/>
                <a:moveTo>
                  <a:pt x="1556962" y="2291516"/>
                </a:moveTo>
                <a:lnTo>
                  <a:pt x="1556962" y="2474267"/>
                </a:lnTo>
                <a:lnTo>
                  <a:pt x="1587937" y="2474267"/>
                </a:lnTo>
                <a:lnTo>
                  <a:pt x="1587937" y="2317156"/>
                </a:lnTo>
                <a:lnTo>
                  <a:pt x="1670192" y="2317156"/>
                </a:lnTo>
                <a:lnTo>
                  <a:pt x="1670192" y="2474267"/>
                </a:lnTo>
                <a:lnTo>
                  <a:pt x="1701167" y="2474267"/>
                </a:lnTo>
                <a:lnTo>
                  <a:pt x="1701167" y="2291516"/>
                </a:lnTo>
                <a:close/>
                <a:moveTo>
                  <a:pt x="10393955" y="2287386"/>
                </a:moveTo>
                <a:cubicBezTo>
                  <a:pt x="10371355" y="2287386"/>
                  <a:pt x="10352197" y="2294154"/>
                  <a:pt x="10336480" y="2307691"/>
                </a:cubicBezTo>
                <a:cubicBezTo>
                  <a:pt x="10317665" y="2323982"/>
                  <a:pt x="10308258" y="2349048"/>
                  <a:pt x="10308258" y="2382891"/>
                </a:cubicBezTo>
                <a:cubicBezTo>
                  <a:pt x="10308258" y="2413752"/>
                  <a:pt x="10316146" y="2437384"/>
                  <a:pt x="10331920" y="2453790"/>
                </a:cubicBezTo>
                <a:cubicBezTo>
                  <a:pt x="10347694" y="2470195"/>
                  <a:pt x="10368373" y="2478397"/>
                  <a:pt x="10393955" y="2478397"/>
                </a:cubicBezTo>
                <a:cubicBezTo>
                  <a:pt x="10409901" y="2478397"/>
                  <a:pt x="10424615" y="2474669"/>
                  <a:pt x="10438095" y="2467212"/>
                </a:cubicBezTo>
                <a:cubicBezTo>
                  <a:pt x="10451575" y="2459755"/>
                  <a:pt x="10461842" y="2449287"/>
                  <a:pt x="10468897" y="2435807"/>
                </a:cubicBezTo>
                <a:cubicBezTo>
                  <a:pt x="10475953" y="2422327"/>
                  <a:pt x="10479480" y="2403828"/>
                  <a:pt x="10479480" y="2380310"/>
                </a:cubicBezTo>
                <a:cubicBezTo>
                  <a:pt x="10479480" y="2351286"/>
                  <a:pt x="10471507" y="2328542"/>
                  <a:pt x="10455561" y="2312079"/>
                </a:cubicBezTo>
                <a:cubicBezTo>
                  <a:pt x="10439615" y="2295617"/>
                  <a:pt x="10419079" y="2287386"/>
                  <a:pt x="10393955" y="2287386"/>
                </a:cubicBezTo>
                <a:close/>
                <a:moveTo>
                  <a:pt x="10090016" y="2287386"/>
                </a:moveTo>
                <a:cubicBezTo>
                  <a:pt x="10064777" y="2287386"/>
                  <a:pt x="10044242" y="2295875"/>
                  <a:pt x="10028410" y="2312854"/>
                </a:cubicBezTo>
                <a:cubicBezTo>
                  <a:pt x="10012579" y="2329833"/>
                  <a:pt x="10004663" y="2353695"/>
                  <a:pt x="10004663" y="2384440"/>
                </a:cubicBezTo>
                <a:cubicBezTo>
                  <a:pt x="10004663" y="2414153"/>
                  <a:pt x="10012493" y="2437241"/>
                  <a:pt x="10028152" y="2453703"/>
                </a:cubicBezTo>
                <a:cubicBezTo>
                  <a:pt x="10043812" y="2470166"/>
                  <a:pt x="10065007" y="2478397"/>
                  <a:pt x="10091737" y="2478397"/>
                </a:cubicBezTo>
                <a:cubicBezTo>
                  <a:pt x="10112960" y="2478397"/>
                  <a:pt x="10130398" y="2473235"/>
                  <a:pt x="10144050" y="2462910"/>
                </a:cubicBezTo>
                <a:cubicBezTo>
                  <a:pt x="10157701" y="2452585"/>
                  <a:pt x="10167052" y="2438072"/>
                  <a:pt x="10172099" y="2419373"/>
                </a:cubicBezTo>
                <a:lnTo>
                  <a:pt x="10140092" y="2415415"/>
                </a:lnTo>
                <a:cubicBezTo>
                  <a:pt x="10135389" y="2428493"/>
                  <a:pt x="10129022" y="2438015"/>
                  <a:pt x="10120991" y="2443981"/>
                </a:cubicBezTo>
                <a:cubicBezTo>
                  <a:pt x="10112960" y="2449946"/>
                  <a:pt x="10103266" y="2452929"/>
                  <a:pt x="10091909" y="2452929"/>
                </a:cubicBezTo>
                <a:cubicBezTo>
                  <a:pt x="10076650" y="2452929"/>
                  <a:pt x="10063916" y="2447595"/>
                  <a:pt x="10053706" y="2436925"/>
                </a:cubicBezTo>
                <a:cubicBezTo>
                  <a:pt x="10043497" y="2426256"/>
                  <a:pt x="10037818" y="2410884"/>
                  <a:pt x="10036670" y="2390807"/>
                </a:cubicBezTo>
                <a:lnTo>
                  <a:pt x="10172960" y="2390807"/>
                </a:lnTo>
                <a:cubicBezTo>
                  <a:pt x="10173075" y="2387136"/>
                  <a:pt x="10173132" y="2384383"/>
                  <a:pt x="10173132" y="2382547"/>
                </a:cubicBezTo>
                <a:cubicBezTo>
                  <a:pt x="10173132" y="2352375"/>
                  <a:pt x="10165388" y="2328972"/>
                  <a:pt x="10149900" y="2312338"/>
                </a:cubicBezTo>
                <a:cubicBezTo>
                  <a:pt x="10134413" y="2295703"/>
                  <a:pt x="10114451" y="2287386"/>
                  <a:pt x="10090016" y="2287386"/>
                </a:cubicBezTo>
                <a:close/>
                <a:moveTo>
                  <a:pt x="9511228" y="2287386"/>
                </a:moveTo>
                <a:cubicBezTo>
                  <a:pt x="9495511" y="2287386"/>
                  <a:pt x="9481687" y="2289537"/>
                  <a:pt x="9469756" y="2293839"/>
                </a:cubicBezTo>
                <a:cubicBezTo>
                  <a:pt x="9457824" y="2298141"/>
                  <a:pt x="9448704" y="2304278"/>
                  <a:pt x="9442395" y="2312252"/>
                </a:cubicBezTo>
                <a:cubicBezTo>
                  <a:pt x="9436086" y="2320225"/>
                  <a:pt x="9431554" y="2330693"/>
                  <a:pt x="9428800" y="2343657"/>
                </a:cubicBezTo>
                <a:lnTo>
                  <a:pt x="9459087" y="2347787"/>
                </a:lnTo>
                <a:cubicBezTo>
                  <a:pt x="9462414" y="2334823"/>
                  <a:pt x="9467548" y="2325789"/>
                  <a:pt x="9474488" y="2320684"/>
                </a:cubicBezTo>
                <a:cubicBezTo>
                  <a:pt x="9481429" y="2315578"/>
                  <a:pt x="9492184" y="2313026"/>
                  <a:pt x="9506754" y="2313026"/>
                </a:cubicBezTo>
                <a:cubicBezTo>
                  <a:pt x="9522356" y="2313026"/>
                  <a:pt x="9534115" y="2316525"/>
                  <a:pt x="9542030" y="2323523"/>
                </a:cubicBezTo>
                <a:cubicBezTo>
                  <a:pt x="9547882" y="2328685"/>
                  <a:pt x="9550807" y="2337576"/>
                  <a:pt x="9550807" y="2350196"/>
                </a:cubicBezTo>
                <a:cubicBezTo>
                  <a:pt x="9550807" y="2351343"/>
                  <a:pt x="9550750" y="2354039"/>
                  <a:pt x="9550634" y="2358284"/>
                </a:cubicBezTo>
                <a:cubicBezTo>
                  <a:pt x="9538818" y="2362414"/>
                  <a:pt x="9520406" y="2365970"/>
                  <a:pt x="9495396" y="2368953"/>
                </a:cubicBezTo>
                <a:cubicBezTo>
                  <a:pt x="9483121" y="2370444"/>
                  <a:pt x="9473944" y="2371993"/>
                  <a:pt x="9467863" y="2373599"/>
                </a:cubicBezTo>
                <a:cubicBezTo>
                  <a:pt x="9459603" y="2375893"/>
                  <a:pt x="9452175" y="2379278"/>
                  <a:pt x="9445578" y="2383752"/>
                </a:cubicBezTo>
                <a:cubicBezTo>
                  <a:pt x="9438982" y="2388226"/>
                  <a:pt x="9433647" y="2394163"/>
                  <a:pt x="9429574" y="2401562"/>
                </a:cubicBezTo>
                <a:cubicBezTo>
                  <a:pt x="9425502" y="2408962"/>
                  <a:pt x="9423466" y="2417136"/>
                  <a:pt x="9423466" y="2426084"/>
                </a:cubicBezTo>
                <a:cubicBezTo>
                  <a:pt x="9423466" y="2441342"/>
                  <a:pt x="9428858" y="2453875"/>
                  <a:pt x="9439642" y="2463684"/>
                </a:cubicBezTo>
                <a:cubicBezTo>
                  <a:pt x="9450425" y="2473493"/>
                  <a:pt x="9465856" y="2478397"/>
                  <a:pt x="9485932" y="2478397"/>
                </a:cubicBezTo>
                <a:cubicBezTo>
                  <a:pt x="9498092" y="2478397"/>
                  <a:pt x="9509478" y="2476390"/>
                  <a:pt x="9520090" y="2472374"/>
                </a:cubicBezTo>
                <a:cubicBezTo>
                  <a:pt x="9530702" y="2468359"/>
                  <a:pt x="9541744" y="2461476"/>
                  <a:pt x="9553216" y="2451725"/>
                </a:cubicBezTo>
                <a:cubicBezTo>
                  <a:pt x="9554134" y="2460329"/>
                  <a:pt x="9556199" y="2467843"/>
                  <a:pt x="9559411" y="2474267"/>
                </a:cubicBezTo>
                <a:lnTo>
                  <a:pt x="9591762" y="2474267"/>
                </a:lnTo>
                <a:cubicBezTo>
                  <a:pt x="9587862" y="2467269"/>
                  <a:pt x="9585252" y="2459956"/>
                  <a:pt x="9583932" y="2452327"/>
                </a:cubicBezTo>
                <a:cubicBezTo>
                  <a:pt x="9582614" y="2444698"/>
                  <a:pt x="9581954" y="2426486"/>
                  <a:pt x="9581954" y="2397691"/>
                </a:cubicBezTo>
                <a:lnTo>
                  <a:pt x="9581954" y="2356391"/>
                </a:lnTo>
                <a:cubicBezTo>
                  <a:pt x="9581954" y="2342624"/>
                  <a:pt x="9581438" y="2333102"/>
                  <a:pt x="9580405" y="2327825"/>
                </a:cubicBezTo>
                <a:cubicBezTo>
                  <a:pt x="9578570" y="2319336"/>
                  <a:pt x="9575357" y="2312309"/>
                  <a:pt x="9570768" y="2306745"/>
                </a:cubicBezTo>
                <a:cubicBezTo>
                  <a:pt x="9566180" y="2301181"/>
                  <a:pt x="9559009" y="2296563"/>
                  <a:pt x="9549258" y="2292892"/>
                </a:cubicBezTo>
                <a:cubicBezTo>
                  <a:pt x="9539507" y="2289221"/>
                  <a:pt x="9526830" y="2287386"/>
                  <a:pt x="9511228" y="2287386"/>
                </a:cubicBezTo>
                <a:close/>
                <a:moveTo>
                  <a:pt x="9054028" y="2287386"/>
                </a:moveTo>
                <a:cubicBezTo>
                  <a:pt x="9038312" y="2287386"/>
                  <a:pt x="9024486" y="2289537"/>
                  <a:pt x="9012556" y="2293839"/>
                </a:cubicBezTo>
                <a:cubicBezTo>
                  <a:pt x="9000626" y="2298141"/>
                  <a:pt x="8991505" y="2304278"/>
                  <a:pt x="8985195" y="2312252"/>
                </a:cubicBezTo>
                <a:cubicBezTo>
                  <a:pt x="8978884" y="2320225"/>
                  <a:pt x="8974354" y="2330693"/>
                  <a:pt x="8971600" y="2343657"/>
                </a:cubicBezTo>
                <a:lnTo>
                  <a:pt x="9001887" y="2347787"/>
                </a:lnTo>
                <a:cubicBezTo>
                  <a:pt x="9005214" y="2334823"/>
                  <a:pt x="9010348" y="2325789"/>
                  <a:pt x="9017288" y="2320684"/>
                </a:cubicBezTo>
                <a:cubicBezTo>
                  <a:pt x="9024228" y="2315578"/>
                  <a:pt x="9034984" y="2313026"/>
                  <a:pt x="9049554" y="2313026"/>
                </a:cubicBezTo>
                <a:cubicBezTo>
                  <a:pt x="9065156" y="2313026"/>
                  <a:pt x="9076915" y="2316525"/>
                  <a:pt x="9084830" y="2323523"/>
                </a:cubicBezTo>
                <a:cubicBezTo>
                  <a:pt x="9090682" y="2328685"/>
                  <a:pt x="9093607" y="2337576"/>
                  <a:pt x="9093607" y="2350196"/>
                </a:cubicBezTo>
                <a:cubicBezTo>
                  <a:pt x="9093607" y="2351343"/>
                  <a:pt x="9093550" y="2354039"/>
                  <a:pt x="9093434" y="2358284"/>
                </a:cubicBezTo>
                <a:cubicBezTo>
                  <a:pt x="9081618" y="2362414"/>
                  <a:pt x="9063205" y="2365970"/>
                  <a:pt x="9038196" y="2368953"/>
                </a:cubicBezTo>
                <a:cubicBezTo>
                  <a:pt x="9025922" y="2370444"/>
                  <a:pt x="9016743" y="2371993"/>
                  <a:pt x="9010663" y="2373599"/>
                </a:cubicBezTo>
                <a:cubicBezTo>
                  <a:pt x="9002403" y="2375893"/>
                  <a:pt x="8994974" y="2379278"/>
                  <a:pt x="8988378" y="2383752"/>
                </a:cubicBezTo>
                <a:cubicBezTo>
                  <a:pt x="8981782" y="2388226"/>
                  <a:pt x="8976448" y="2394163"/>
                  <a:pt x="8972374" y="2401562"/>
                </a:cubicBezTo>
                <a:cubicBezTo>
                  <a:pt x="8968302" y="2408962"/>
                  <a:pt x="8966266" y="2417136"/>
                  <a:pt x="8966266" y="2426084"/>
                </a:cubicBezTo>
                <a:cubicBezTo>
                  <a:pt x="8966266" y="2441342"/>
                  <a:pt x="8971658" y="2453875"/>
                  <a:pt x="8982442" y="2463684"/>
                </a:cubicBezTo>
                <a:cubicBezTo>
                  <a:pt x="8993226" y="2473493"/>
                  <a:pt x="9008655" y="2478397"/>
                  <a:pt x="9028732" y="2478397"/>
                </a:cubicBezTo>
                <a:cubicBezTo>
                  <a:pt x="9040892" y="2478397"/>
                  <a:pt x="9052278" y="2476390"/>
                  <a:pt x="9062890" y="2472374"/>
                </a:cubicBezTo>
                <a:cubicBezTo>
                  <a:pt x="9073502" y="2468359"/>
                  <a:pt x="9084544" y="2461476"/>
                  <a:pt x="9096016" y="2451725"/>
                </a:cubicBezTo>
                <a:cubicBezTo>
                  <a:pt x="9096934" y="2460329"/>
                  <a:pt x="9098998" y="2467843"/>
                  <a:pt x="9102211" y="2474267"/>
                </a:cubicBezTo>
                <a:lnTo>
                  <a:pt x="9134562" y="2474267"/>
                </a:lnTo>
                <a:cubicBezTo>
                  <a:pt x="9130662" y="2467269"/>
                  <a:pt x="9128052" y="2459956"/>
                  <a:pt x="9126732" y="2452327"/>
                </a:cubicBezTo>
                <a:cubicBezTo>
                  <a:pt x="9125413" y="2444698"/>
                  <a:pt x="9124754" y="2426486"/>
                  <a:pt x="9124754" y="2397691"/>
                </a:cubicBezTo>
                <a:lnTo>
                  <a:pt x="9124754" y="2356391"/>
                </a:lnTo>
                <a:cubicBezTo>
                  <a:pt x="9124754" y="2342624"/>
                  <a:pt x="9124238" y="2333102"/>
                  <a:pt x="9123205" y="2327825"/>
                </a:cubicBezTo>
                <a:cubicBezTo>
                  <a:pt x="9121369" y="2319336"/>
                  <a:pt x="9118158" y="2312309"/>
                  <a:pt x="9113568" y="2306745"/>
                </a:cubicBezTo>
                <a:cubicBezTo>
                  <a:pt x="9108979" y="2301181"/>
                  <a:pt x="9101810" y="2296563"/>
                  <a:pt x="9092058" y="2292892"/>
                </a:cubicBezTo>
                <a:cubicBezTo>
                  <a:pt x="9082306" y="2289221"/>
                  <a:pt x="9069630" y="2287386"/>
                  <a:pt x="9054028" y="2287386"/>
                </a:cubicBezTo>
                <a:close/>
                <a:moveTo>
                  <a:pt x="8673028" y="2287386"/>
                </a:moveTo>
                <a:cubicBezTo>
                  <a:pt x="8657312" y="2287386"/>
                  <a:pt x="8643486" y="2289537"/>
                  <a:pt x="8631556" y="2293839"/>
                </a:cubicBezTo>
                <a:cubicBezTo>
                  <a:pt x="8619626" y="2298141"/>
                  <a:pt x="8610505" y="2304278"/>
                  <a:pt x="8604195" y="2312252"/>
                </a:cubicBezTo>
                <a:cubicBezTo>
                  <a:pt x="8597884" y="2320225"/>
                  <a:pt x="8593354" y="2330693"/>
                  <a:pt x="8590600" y="2343657"/>
                </a:cubicBezTo>
                <a:lnTo>
                  <a:pt x="8620887" y="2347787"/>
                </a:lnTo>
                <a:cubicBezTo>
                  <a:pt x="8624214" y="2334823"/>
                  <a:pt x="8629348" y="2325789"/>
                  <a:pt x="8636288" y="2320684"/>
                </a:cubicBezTo>
                <a:cubicBezTo>
                  <a:pt x="8643228" y="2315578"/>
                  <a:pt x="8653984" y="2313026"/>
                  <a:pt x="8668554" y="2313026"/>
                </a:cubicBezTo>
                <a:cubicBezTo>
                  <a:pt x="8684156" y="2313026"/>
                  <a:pt x="8695915" y="2316525"/>
                  <a:pt x="8703830" y="2323523"/>
                </a:cubicBezTo>
                <a:cubicBezTo>
                  <a:pt x="8709682" y="2328685"/>
                  <a:pt x="8712607" y="2337576"/>
                  <a:pt x="8712607" y="2350196"/>
                </a:cubicBezTo>
                <a:cubicBezTo>
                  <a:pt x="8712607" y="2351343"/>
                  <a:pt x="8712550" y="2354039"/>
                  <a:pt x="8712434" y="2358284"/>
                </a:cubicBezTo>
                <a:cubicBezTo>
                  <a:pt x="8700618" y="2362414"/>
                  <a:pt x="8682205" y="2365970"/>
                  <a:pt x="8657196" y="2368953"/>
                </a:cubicBezTo>
                <a:cubicBezTo>
                  <a:pt x="8644922" y="2370444"/>
                  <a:pt x="8635743" y="2371993"/>
                  <a:pt x="8629663" y="2373599"/>
                </a:cubicBezTo>
                <a:cubicBezTo>
                  <a:pt x="8621403" y="2375893"/>
                  <a:pt x="8613974" y="2379278"/>
                  <a:pt x="8607378" y="2383752"/>
                </a:cubicBezTo>
                <a:cubicBezTo>
                  <a:pt x="8600782" y="2388226"/>
                  <a:pt x="8595448" y="2394163"/>
                  <a:pt x="8591374" y="2401562"/>
                </a:cubicBezTo>
                <a:cubicBezTo>
                  <a:pt x="8587302" y="2408962"/>
                  <a:pt x="8585266" y="2417136"/>
                  <a:pt x="8585266" y="2426084"/>
                </a:cubicBezTo>
                <a:cubicBezTo>
                  <a:pt x="8585266" y="2441342"/>
                  <a:pt x="8590658" y="2453875"/>
                  <a:pt x="8601442" y="2463684"/>
                </a:cubicBezTo>
                <a:cubicBezTo>
                  <a:pt x="8612226" y="2473493"/>
                  <a:pt x="8627655" y="2478397"/>
                  <a:pt x="8647732" y="2478397"/>
                </a:cubicBezTo>
                <a:cubicBezTo>
                  <a:pt x="8659892" y="2478397"/>
                  <a:pt x="8671278" y="2476390"/>
                  <a:pt x="8681890" y="2472374"/>
                </a:cubicBezTo>
                <a:cubicBezTo>
                  <a:pt x="8692502" y="2468359"/>
                  <a:pt x="8703544" y="2461476"/>
                  <a:pt x="8715016" y="2451725"/>
                </a:cubicBezTo>
                <a:cubicBezTo>
                  <a:pt x="8715934" y="2460329"/>
                  <a:pt x="8717998" y="2467843"/>
                  <a:pt x="8721211" y="2474267"/>
                </a:cubicBezTo>
                <a:lnTo>
                  <a:pt x="8753562" y="2474267"/>
                </a:lnTo>
                <a:cubicBezTo>
                  <a:pt x="8749662" y="2467269"/>
                  <a:pt x="8747052" y="2459956"/>
                  <a:pt x="8745732" y="2452327"/>
                </a:cubicBezTo>
                <a:cubicBezTo>
                  <a:pt x="8744413" y="2444698"/>
                  <a:pt x="8743754" y="2426486"/>
                  <a:pt x="8743754" y="2397691"/>
                </a:cubicBezTo>
                <a:lnTo>
                  <a:pt x="8743754" y="2356391"/>
                </a:lnTo>
                <a:cubicBezTo>
                  <a:pt x="8743754" y="2342624"/>
                  <a:pt x="8743238" y="2333102"/>
                  <a:pt x="8742205" y="2327825"/>
                </a:cubicBezTo>
                <a:cubicBezTo>
                  <a:pt x="8740369" y="2319336"/>
                  <a:pt x="8737158" y="2312309"/>
                  <a:pt x="8732568" y="2306745"/>
                </a:cubicBezTo>
                <a:cubicBezTo>
                  <a:pt x="8727979" y="2301181"/>
                  <a:pt x="8720810" y="2296563"/>
                  <a:pt x="8711058" y="2292892"/>
                </a:cubicBezTo>
                <a:cubicBezTo>
                  <a:pt x="8701306" y="2289221"/>
                  <a:pt x="8688630" y="2287386"/>
                  <a:pt x="8673028" y="2287386"/>
                </a:cubicBezTo>
                <a:close/>
                <a:moveTo>
                  <a:pt x="7679331" y="2287386"/>
                </a:moveTo>
                <a:cubicBezTo>
                  <a:pt x="7656730" y="2287386"/>
                  <a:pt x="7637572" y="2294154"/>
                  <a:pt x="7621855" y="2307691"/>
                </a:cubicBezTo>
                <a:cubicBezTo>
                  <a:pt x="7603040" y="2323982"/>
                  <a:pt x="7593634" y="2349048"/>
                  <a:pt x="7593634" y="2382891"/>
                </a:cubicBezTo>
                <a:cubicBezTo>
                  <a:pt x="7593634" y="2413752"/>
                  <a:pt x="7601521" y="2437384"/>
                  <a:pt x="7617295" y="2453790"/>
                </a:cubicBezTo>
                <a:cubicBezTo>
                  <a:pt x="7633069" y="2470195"/>
                  <a:pt x="7653748" y="2478397"/>
                  <a:pt x="7679331" y="2478397"/>
                </a:cubicBezTo>
                <a:cubicBezTo>
                  <a:pt x="7695277" y="2478397"/>
                  <a:pt x="7709990" y="2474669"/>
                  <a:pt x="7723470" y="2467212"/>
                </a:cubicBezTo>
                <a:cubicBezTo>
                  <a:pt x="7736950" y="2459755"/>
                  <a:pt x="7747217" y="2449287"/>
                  <a:pt x="7754273" y="2435807"/>
                </a:cubicBezTo>
                <a:cubicBezTo>
                  <a:pt x="7761328" y="2422327"/>
                  <a:pt x="7764856" y="2403828"/>
                  <a:pt x="7764856" y="2380310"/>
                </a:cubicBezTo>
                <a:cubicBezTo>
                  <a:pt x="7764856" y="2351286"/>
                  <a:pt x="7756882" y="2328542"/>
                  <a:pt x="7740936" y="2312079"/>
                </a:cubicBezTo>
                <a:cubicBezTo>
                  <a:pt x="7724990" y="2295617"/>
                  <a:pt x="7704455" y="2287386"/>
                  <a:pt x="7679331" y="2287386"/>
                </a:cubicBezTo>
                <a:close/>
                <a:moveTo>
                  <a:pt x="7193556" y="2287386"/>
                </a:moveTo>
                <a:cubicBezTo>
                  <a:pt x="7170955" y="2287386"/>
                  <a:pt x="7151797" y="2294154"/>
                  <a:pt x="7136080" y="2307691"/>
                </a:cubicBezTo>
                <a:cubicBezTo>
                  <a:pt x="7117265" y="2323982"/>
                  <a:pt x="7107859" y="2349048"/>
                  <a:pt x="7107859" y="2382891"/>
                </a:cubicBezTo>
                <a:cubicBezTo>
                  <a:pt x="7107859" y="2413752"/>
                  <a:pt x="7115746" y="2437384"/>
                  <a:pt x="7131520" y="2453790"/>
                </a:cubicBezTo>
                <a:cubicBezTo>
                  <a:pt x="7147294" y="2470195"/>
                  <a:pt x="7167972" y="2478397"/>
                  <a:pt x="7193556" y="2478397"/>
                </a:cubicBezTo>
                <a:cubicBezTo>
                  <a:pt x="7209502" y="2478397"/>
                  <a:pt x="7224215" y="2474669"/>
                  <a:pt x="7237695" y="2467212"/>
                </a:cubicBezTo>
                <a:cubicBezTo>
                  <a:pt x="7251175" y="2459755"/>
                  <a:pt x="7261442" y="2449287"/>
                  <a:pt x="7268498" y="2435807"/>
                </a:cubicBezTo>
                <a:cubicBezTo>
                  <a:pt x="7275553" y="2422327"/>
                  <a:pt x="7279081" y="2403828"/>
                  <a:pt x="7279081" y="2380310"/>
                </a:cubicBezTo>
                <a:cubicBezTo>
                  <a:pt x="7279081" y="2351286"/>
                  <a:pt x="7271107" y="2328542"/>
                  <a:pt x="7255161" y="2312079"/>
                </a:cubicBezTo>
                <a:cubicBezTo>
                  <a:pt x="7239215" y="2295617"/>
                  <a:pt x="7218680" y="2287386"/>
                  <a:pt x="7193556" y="2287386"/>
                </a:cubicBezTo>
                <a:close/>
                <a:moveTo>
                  <a:pt x="6869706" y="2287386"/>
                </a:moveTo>
                <a:cubicBezTo>
                  <a:pt x="6847105" y="2287386"/>
                  <a:pt x="6827947" y="2294154"/>
                  <a:pt x="6812230" y="2307691"/>
                </a:cubicBezTo>
                <a:cubicBezTo>
                  <a:pt x="6793415" y="2323982"/>
                  <a:pt x="6784009" y="2349048"/>
                  <a:pt x="6784009" y="2382891"/>
                </a:cubicBezTo>
                <a:cubicBezTo>
                  <a:pt x="6784009" y="2413752"/>
                  <a:pt x="6791896" y="2437384"/>
                  <a:pt x="6807670" y="2453790"/>
                </a:cubicBezTo>
                <a:cubicBezTo>
                  <a:pt x="6823444" y="2470195"/>
                  <a:pt x="6844123" y="2478397"/>
                  <a:pt x="6869706" y="2478397"/>
                </a:cubicBezTo>
                <a:cubicBezTo>
                  <a:pt x="6885652" y="2478397"/>
                  <a:pt x="6900365" y="2474669"/>
                  <a:pt x="6913845" y="2467212"/>
                </a:cubicBezTo>
                <a:cubicBezTo>
                  <a:pt x="6927325" y="2459755"/>
                  <a:pt x="6937592" y="2449287"/>
                  <a:pt x="6944648" y="2435807"/>
                </a:cubicBezTo>
                <a:cubicBezTo>
                  <a:pt x="6951703" y="2422327"/>
                  <a:pt x="6955231" y="2403828"/>
                  <a:pt x="6955231" y="2380310"/>
                </a:cubicBezTo>
                <a:cubicBezTo>
                  <a:pt x="6955231" y="2351286"/>
                  <a:pt x="6947257" y="2328542"/>
                  <a:pt x="6931311" y="2312079"/>
                </a:cubicBezTo>
                <a:cubicBezTo>
                  <a:pt x="6915365" y="2295617"/>
                  <a:pt x="6894830" y="2287386"/>
                  <a:pt x="6869706" y="2287386"/>
                </a:cubicBezTo>
                <a:close/>
                <a:moveTo>
                  <a:pt x="6441941" y="2287386"/>
                </a:moveTo>
                <a:cubicBezTo>
                  <a:pt x="6416702" y="2287386"/>
                  <a:pt x="6396167" y="2295875"/>
                  <a:pt x="6380335" y="2312854"/>
                </a:cubicBezTo>
                <a:cubicBezTo>
                  <a:pt x="6364504" y="2329833"/>
                  <a:pt x="6356588" y="2353695"/>
                  <a:pt x="6356588" y="2384440"/>
                </a:cubicBezTo>
                <a:cubicBezTo>
                  <a:pt x="6356588" y="2414153"/>
                  <a:pt x="6364418" y="2437241"/>
                  <a:pt x="6380077" y="2453703"/>
                </a:cubicBezTo>
                <a:cubicBezTo>
                  <a:pt x="6395737" y="2470166"/>
                  <a:pt x="6416931" y="2478397"/>
                  <a:pt x="6443662" y="2478397"/>
                </a:cubicBezTo>
                <a:cubicBezTo>
                  <a:pt x="6464886" y="2478397"/>
                  <a:pt x="6482323" y="2473235"/>
                  <a:pt x="6495975" y="2462910"/>
                </a:cubicBezTo>
                <a:cubicBezTo>
                  <a:pt x="6509627" y="2452585"/>
                  <a:pt x="6518976" y="2438072"/>
                  <a:pt x="6524024" y="2419373"/>
                </a:cubicBezTo>
                <a:lnTo>
                  <a:pt x="6492017" y="2415415"/>
                </a:lnTo>
                <a:cubicBezTo>
                  <a:pt x="6487313" y="2428493"/>
                  <a:pt x="6480946" y="2438015"/>
                  <a:pt x="6472916" y="2443981"/>
                </a:cubicBezTo>
                <a:cubicBezTo>
                  <a:pt x="6464886" y="2449946"/>
                  <a:pt x="6455191" y="2452929"/>
                  <a:pt x="6443834" y="2452929"/>
                </a:cubicBezTo>
                <a:cubicBezTo>
                  <a:pt x="6428576" y="2452929"/>
                  <a:pt x="6415842" y="2447595"/>
                  <a:pt x="6405632" y="2436925"/>
                </a:cubicBezTo>
                <a:cubicBezTo>
                  <a:pt x="6395421" y="2426256"/>
                  <a:pt x="6389742" y="2410884"/>
                  <a:pt x="6388595" y="2390807"/>
                </a:cubicBezTo>
                <a:lnTo>
                  <a:pt x="6524885" y="2390807"/>
                </a:lnTo>
                <a:cubicBezTo>
                  <a:pt x="6524999" y="2387136"/>
                  <a:pt x="6525057" y="2384383"/>
                  <a:pt x="6525057" y="2382547"/>
                </a:cubicBezTo>
                <a:cubicBezTo>
                  <a:pt x="6525057" y="2352375"/>
                  <a:pt x="6517313" y="2328972"/>
                  <a:pt x="6501826" y="2312338"/>
                </a:cubicBezTo>
                <a:cubicBezTo>
                  <a:pt x="6486338" y="2295703"/>
                  <a:pt x="6466377" y="2287386"/>
                  <a:pt x="6441941" y="2287386"/>
                </a:cubicBezTo>
                <a:close/>
                <a:moveTo>
                  <a:pt x="6253678" y="2287386"/>
                </a:moveTo>
                <a:cubicBezTo>
                  <a:pt x="6237961" y="2287386"/>
                  <a:pt x="6224137" y="2289537"/>
                  <a:pt x="6212206" y="2293839"/>
                </a:cubicBezTo>
                <a:cubicBezTo>
                  <a:pt x="6200275" y="2298141"/>
                  <a:pt x="6191155" y="2304278"/>
                  <a:pt x="6184845" y="2312252"/>
                </a:cubicBezTo>
                <a:cubicBezTo>
                  <a:pt x="6178535" y="2320225"/>
                  <a:pt x="6174004" y="2330693"/>
                  <a:pt x="6171251" y="2343657"/>
                </a:cubicBezTo>
                <a:lnTo>
                  <a:pt x="6201537" y="2347787"/>
                </a:lnTo>
                <a:cubicBezTo>
                  <a:pt x="6204864" y="2334823"/>
                  <a:pt x="6209998" y="2325789"/>
                  <a:pt x="6216938" y="2320684"/>
                </a:cubicBezTo>
                <a:cubicBezTo>
                  <a:pt x="6223879" y="2315578"/>
                  <a:pt x="6234634" y="2313026"/>
                  <a:pt x="6249204" y="2313026"/>
                </a:cubicBezTo>
                <a:cubicBezTo>
                  <a:pt x="6264806" y="2313026"/>
                  <a:pt x="6276565" y="2316525"/>
                  <a:pt x="6284481" y="2323523"/>
                </a:cubicBezTo>
                <a:cubicBezTo>
                  <a:pt x="6290332" y="2328685"/>
                  <a:pt x="6293257" y="2337576"/>
                  <a:pt x="6293257" y="2350196"/>
                </a:cubicBezTo>
                <a:cubicBezTo>
                  <a:pt x="6293257" y="2351343"/>
                  <a:pt x="6293200" y="2354039"/>
                  <a:pt x="6293085" y="2358284"/>
                </a:cubicBezTo>
                <a:cubicBezTo>
                  <a:pt x="6281268" y="2362414"/>
                  <a:pt x="6262855" y="2365970"/>
                  <a:pt x="6237846" y="2368953"/>
                </a:cubicBezTo>
                <a:cubicBezTo>
                  <a:pt x="6225571" y="2370444"/>
                  <a:pt x="6216393" y="2371993"/>
                  <a:pt x="6210313" y="2373599"/>
                </a:cubicBezTo>
                <a:cubicBezTo>
                  <a:pt x="6202053" y="2375893"/>
                  <a:pt x="6194625" y="2379278"/>
                  <a:pt x="6188029" y="2383752"/>
                </a:cubicBezTo>
                <a:cubicBezTo>
                  <a:pt x="6181432" y="2388226"/>
                  <a:pt x="6176097" y="2394163"/>
                  <a:pt x="6172025" y="2401562"/>
                </a:cubicBezTo>
                <a:cubicBezTo>
                  <a:pt x="6167952" y="2408962"/>
                  <a:pt x="6165916" y="2417136"/>
                  <a:pt x="6165916" y="2426084"/>
                </a:cubicBezTo>
                <a:cubicBezTo>
                  <a:pt x="6165916" y="2441342"/>
                  <a:pt x="6171308" y="2453875"/>
                  <a:pt x="6182092" y="2463684"/>
                </a:cubicBezTo>
                <a:cubicBezTo>
                  <a:pt x="6192875" y="2473493"/>
                  <a:pt x="6208305" y="2478397"/>
                  <a:pt x="6228382" y="2478397"/>
                </a:cubicBezTo>
                <a:cubicBezTo>
                  <a:pt x="6240542" y="2478397"/>
                  <a:pt x="6251928" y="2476390"/>
                  <a:pt x="6262540" y="2472374"/>
                </a:cubicBezTo>
                <a:cubicBezTo>
                  <a:pt x="6273152" y="2468359"/>
                  <a:pt x="6284194" y="2461476"/>
                  <a:pt x="6295666" y="2451725"/>
                </a:cubicBezTo>
                <a:cubicBezTo>
                  <a:pt x="6296584" y="2460329"/>
                  <a:pt x="6298649" y="2467843"/>
                  <a:pt x="6301861" y="2474267"/>
                </a:cubicBezTo>
                <a:lnTo>
                  <a:pt x="6334213" y="2474267"/>
                </a:lnTo>
                <a:cubicBezTo>
                  <a:pt x="6330312" y="2467269"/>
                  <a:pt x="6327702" y="2459956"/>
                  <a:pt x="6326383" y="2452327"/>
                </a:cubicBezTo>
                <a:cubicBezTo>
                  <a:pt x="6325063" y="2444698"/>
                  <a:pt x="6324404" y="2426486"/>
                  <a:pt x="6324404" y="2397691"/>
                </a:cubicBezTo>
                <a:lnTo>
                  <a:pt x="6324404" y="2356391"/>
                </a:lnTo>
                <a:cubicBezTo>
                  <a:pt x="6324404" y="2342624"/>
                  <a:pt x="6323888" y="2333102"/>
                  <a:pt x="6322855" y="2327825"/>
                </a:cubicBezTo>
                <a:cubicBezTo>
                  <a:pt x="6321019" y="2319336"/>
                  <a:pt x="6317807" y="2312309"/>
                  <a:pt x="6313219" y="2306745"/>
                </a:cubicBezTo>
                <a:cubicBezTo>
                  <a:pt x="6308629" y="2301181"/>
                  <a:pt x="6301459" y="2296563"/>
                  <a:pt x="6291708" y="2292892"/>
                </a:cubicBezTo>
                <a:cubicBezTo>
                  <a:pt x="6281957" y="2289221"/>
                  <a:pt x="6269280" y="2287386"/>
                  <a:pt x="6253678" y="2287386"/>
                </a:cubicBezTo>
                <a:close/>
                <a:moveTo>
                  <a:pt x="5860056" y="2287386"/>
                </a:moveTo>
                <a:cubicBezTo>
                  <a:pt x="5837455" y="2287386"/>
                  <a:pt x="5818297" y="2294154"/>
                  <a:pt x="5802580" y="2307691"/>
                </a:cubicBezTo>
                <a:cubicBezTo>
                  <a:pt x="5783765" y="2323982"/>
                  <a:pt x="5774359" y="2349048"/>
                  <a:pt x="5774359" y="2382891"/>
                </a:cubicBezTo>
                <a:cubicBezTo>
                  <a:pt x="5774359" y="2413752"/>
                  <a:pt x="5782247" y="2437384"/>
                  <a:pt x="5798020" y="2453790"/>
                </a:cubicBezTo>
                <a:cubicBezTo>
                  <a:pt x="5813794" y="2470195"/>
                  <a:pt x="5834473" y="2478397"/>
                  <a:pt x="5860056" y="2478397"/>
                </a:cubicBezTo>
                <a:cubicBezTo>
                  <a:pt x="5876002" y="2478397"/>
                  <a:pt x="5890715" y="2474669"/>
                  <a:pt x="5904195" y="2467212"/>
                </a:cubicBezTo>
                <a:cubicBezTo>
                  <a:pt x="5917675" y="2459755"/>
                  <a:pt x="5927942" y="2449287"/>
                  <a:pt x="5934998" y="2435807"/>
                </a:cubicBezTo>
                <a:cubicBezTo>
                  <a:pt x="5942053" y="2422327"/>
                  <a:pt x="5945581" y="2403828"/>
                  <a:pt x="5945581" y="2380310"/>
                </a:cubicBezTo>
                <a:cubicBezTo>
                  <a:pt x="5945581" y="2351286"/>
                  <a:pt x="5937607" y="2328542"/>
                  <a:pt x="5921662" y="2312079"/>
                </a:cubicBezTo>
                <a:cubicBezTo>
                  <a:pt x="5905715" y="2295617"/>
                  <a:pt x="5885180" y="2287386"/>
                  <a:pt x="5860056" y="2287386"/>
                </a:cubicBezTo>
                <a:close/>
                <a:moveTo>
                  <a:pt x="5526336" y="2287386"/>
                </a:moveTo>
                <a:cubicBezTo>
                  <a:pt x="5510620" y="2287386"/>
                  <a:pt x="5496079" y="2291085"/>
                  <a:pt x="5482714" y="2298485"/>
                </a:cubicBezTo>
                <a:cubicBezTo>
                  <a:pt x="5469349" y="2305884"/>
                  <a:pt x="5459396" y="2316984"/>
                  <a:pt x="5452857" y="2331783"/>
                </a:cubicBezTo>
                <a:cubicBezTo>
                  <a:pt x="5446318" y="2346582"/>
                  <a:pt x="5443049" y="2363848"/>
                  <a:pt x="5443049" y="2383580"/>
                </a:cubicBezTo>
                <a:cubicBezTo>
                  <a:pt x="5443049" y="2414096"/>
                  <a:pt x="5450649" y="2437528"/>
                  <a:pt x="5465849" y="2453875"/>
                </a:cubicBezTo>
                <a:cubicBezTo>
                  <a:pt x="5481050" y="2470223"/>
                  <a:pt x="5501155" y="2478397"/>
                  <a:pt x="5526164" y="2478397"/>
                </a:cubicBezTo>
                <a:cubicBezTo>
                  <a:pt x="5546126" y="2478397"/>
                  <a:pt x="5562962" y="2472460"/>
                  <a:pt x="5576671" y="2460587"/>
                </a:cubicBezTo>
                <a:cubicBezTo>
                  <a:pt x="5590380" y="2448713"/>
                  <a:pt x="5598899" y="2432279"/>
                  <a:pt x="5602225" y="2411285"/>
                </a:cubicBezTo>
                <a:lnTo>
                  <a:pt x="5571767" y="2407327"/>
                </a:lnTo>
                <a:cubicBezTo>
                  <a:pt x="5569586" y="2422815"/>
                  <a:pt x="5564425" y="2434287"/>
                  <a:pt x="5556279" y="2441744"/>
                </a:cubicBezTo>
                <a:cubicBezTo>
                  <a:pt x="5548134" y="2449200"/>
                  <a:pt x="5537981" y="2452929"/>
                  <a:pt x="5525820" y="2452929"/>
                </a:cubicBezTo>
                <a:cubicBezTo>
                  <a:pt x="5510678" y="2452929"/>
                  <a:pt x="5498402" y="2447365"/>
                  <a:pt x="5488995" y="2436237"/>
                </a:cubicBezTo>
                <a:cubicBezTo>
                  <a:pt x="5479588" y="2425109"/>
                  <a:pt x="5474884" y="2407270"/>
                  <a:pt x="5474884" y="2382719"/>
                </a:cubicBezTo>
                <a:cubicBezTo>
                  <a:pt x="5474884" y="2358513"/>
                  <a:pt x="5479760" y="2340817"/>
                  <a:pt x="5489511" y="2329632"/>
                </a:cubicBezTo>
                <a:cubicBezTo>
                  <a:pt x="5499263" y="2318447"/>
                  <a:pt x="5511939" y="2312854"/>
                  <a:pt x="5527541" y="2312854"/>
                </a:cubicBezTo>
                <a:cubicBezTo>
                  <a:pt x="5537866" y="2312854"/>
                  <a:pt x="5546671" y="2315951"/>
                  <a:pt x="5553956" y="2322146"/>
                </a:cubicBezTo>
                <a:cubicBezTo>
                  <a:pt x="5561240" y="2328341"/>
                  <a:pt x="5566317" y="2337576"/>
                  <a:pt x="5569185" y="2349852"/>
                </a:cubicBezTo>
                <a:lnTo>
                  <a:pt x="5599299" y="2345205"/>
                </a:lnTo>
                <a:cubicBezTo>
                  <a:pt x="5595743" y="2326735"/>
                  <a:pt x="5587655" y="2312481"/>
                  <a:pt x="5575036" y="2302443"/>
                </a:cubicBezTo>
                <a:cubicBezTo>
                  <a:pt x="5562416" y="2292405"/>
                  <a:pt x="5546184" y="2287386"/>
                  <a:pt x="5526336" y="2287386"/>
                </a:cubicBezTo>
                <a:close/>
                <a:moveTo>
                  <a:pt x="4878982" y="2287386"/>
                </a:moveTo>
                <a:cubicBezTo>
                  <a:pt x="4856380" y="2287386"/>
                  <a:pt x="4837222" y="2294154"/>
                  <a:pt x="4821505" y="2307691"/>
                </a:cubicBezTo>
                <a:cubicBezTo>
                  <a:pt x="4802691" y="2323982"/>
                  <a:pt x="4793283" y="2349048"/>
                  <a:pt x="4793283" y="2382891"/>
                </a:cubicBezTo>
                <a:cubicBezTo>
                  <a:pt x="4793283" y="2413752"/>
                  <a:pt x="4801171" y="2437384"/>
                  <a:pt x="4816946" y="2453790"/>
                </a:cubicBezTo>
                <a:cubicBezTo>
                  <a:pt x="4832719" y="2470195"/>
                  <a:pt x="4853398" y="2478397"/>
                  <a:pt x="4878982" y="2478397"/>
                </a:cubicBezTo>
                <a:cubicBezTo>
                  <a:pt x="4894927" y="2478397"/>
                  <a:pt x="4909640" y="2474669"/>
                  <a:pt x="4923120" y="2467212"/>
                </a:cubicBezTo>
                <a:cubicBezTo>
                  <a:pt x="4936600" y="2459755"/>
                  <a:pt x="4946867" y="2449287"/>
                  <a:pt x="4953922" y="2435807"/>
                </a:cubicBezTo>
                <a:cubicBezTo>
                  <a:pt x="4960979" y="2422327"/>
                  <a:pt x="4964506" y="2403828"/>
                  <a:pt x="4964506" y="2380310"/>
                </a:cubicBezTo>
                <a:cubicBezTo>
                  <a:pt x="4964506" y="2351286"/>
                  <a:pt x="4956532" y="2328542"/>
                  <a:pt x="4940586" y="2312079"/>
                </a:cubicBezTo>
                <a:cubicBezTo>
                  <a:pt x="4924640" y="2295617"/>
                  <a:pt x="4904105" y="2287386"/>
                  <a:pt x="4878982" y="2287386"/>
                </a:cubicBezTo>
                <a:close/>
                <a:moveTo>
                  <a:pt x="4047838" y="2287386"/>
                </a:moveTo>
                <a:cubicBezTo>
                  <a:pt x="4035907" y="2287386"/>
                  <a:pt x="4025754" y="2289709"/>
                  <a:pt x="4017380" y="2294355"/>
                </a:cubicBezTo>
                <a:cubicBezTo>
                  <a:pt x="4009006" y="2299001"/>
                  <a:pt x="4001491" y="2305971"/>
                  <a:pt x="3994837" y="2315263"/>
                </a:cubicBezTo>
                <a:lnTo>
                  <a:pt x="3994837" y="2291516"/>
                </a:lnTo>
                <a:lnTo>
                  <a:pt x="3966615" y="2291516"/>
                </a:lnTo>
                <a:lnTo>
                  <a:pt x="3966615" y="2544305"/>
                </a:lnTo>
                <a:lnTo>
                  <a:pt x="3997590" y="2544305"/>
                </a:lnTo>
                <a:lnTo>
                  <a:pt x="3997590" y="2455338"/>
                </a:lnTo>
                <a:cubicBezTo>
                  <a:pt x="4002867" y="2461992"/>
                  <a:pt x="4009607" y="2467499"/>
                  <a:pt x="4017810" y="2471858"/>
                </a:cubicBezTo>
                <a:cubicBezTo>
                  <a:pt x="4026013" y="2476218"/>
                  <a:pt x="4035277" y="2478397"/>
                  <a:pt x="4045601" y="2478397"/>
                </a:cubicBezTo>
                <a:cubicBezTo>
                  <a:pt x="4059712" y="2478397"/>
                  <a:pt x="4073163" y="2474411"/>
                  <a:pt x="4085955" y="2466438"/>
                </a:cubicBezTo>
                <a:cubicBezTo>
                  <a:pt x="4098746" y="2458464"/>
                  <a:pt x="4108498" y="2446992"/>
                  <a:pt x="4115209" y="2432021"/>
                </a:cubicBezTo>
                <a:cubicBezTo>
                  <a:pt x="4121920" y="2417050"/>
                  <a:pt x="4125276" y="2400214"/>
                  <a:pt x="4125276" y="2381515"/>
                </a:cubicBezTo>
                <a:cubicBezTo>
                  <a:pt x="4125276" y="2364077"/>
                  <a:pt x="4122236" y="2348045"/>
                  <a:pt x="4116155" y="2333418"/>
                </a:cubicBezTo>
                <a:cubicBezTo>
                  <a:pt x="4110075" y="2318791"/>
                  <a:pt x="4101070" y="2307462"/>
                  <a:pt x="4089138" y="2299432"/>
                </a:cubicBezTo>
                <a:cubicBezTo>
                  <a:pt x="4077207" y="2291401"/>
                  <a:pt x="4063441" y="2287386"/>
                  <a:pt x="4047838" y="2287386"/>
                </a:cubicBezTo>
                <a:close/>
                <a:moveTo>
                  <a:pt x="3851143" y="2287386"/>
                </a:moveTo>
                <a:cubicBezTo>
                  <a:pt x="3825905" y="2287386"/>
                  <a:pt x="3805369" y="2295875"/>
                  <a:pt x="3789538" y="2312854"/>
                </a:cubicBezTo>
                <a:cubicBezTo>
                  <a:pt x="3773706" y="2329833"/>
                  <a:pt x="3765790" y="2353695"/>
                  <a:pt x="3765790" y="2384440"/>
                </a:cubicBezTo>
                <a:cubicBezTo>
                  <a:pt x="3765790" y="2414153"/>
                  <a:pt x="3773620" y="2437241"/>
                  <a:pt x="3789280" y="2453703"/>
                </a:cubicBezTo>
                <a:cubicBezTo>
                  <a:pt x="3804939" y="2470166"/>
                  <a:pt x="3826134" y="2478397"/>
                  <a:pt x="3852864" y="2478397"/>
                </a:cubicBezTo>
                <a:cubicBezTo>
                  <a:pt x="3874088" y="2478397"/>
                  <a:pt x="3891526" y="2473235"/>
                  <a:pt x="3905178" y="2462910"/>
                </a:cubicBezTo>
                <a:cubicBezTo>
                  <a:pt x="3918829" y="2452585"/>
                  <a:pt x="3928180" y="2438072"/>
                  <a:pt x="3933227" y="2419373"/>
                </a:cubicBezTo>
                <a:lnTo>
                  <a:pt x="3901219" y="2415415"/>
                </a:lnTo>
                <a:cubicBezTo>
                  <a:pt x="3896515" y="2428493"/>
                  <a:pt x="3890149" y="2438015"/>
                  <a:pt x="3882119" y="2443981"/>
                </a:cubicBezTo>
                <a:cubicBezTo>
                  <a:pt x="3874088" y="2449946"/>
                  <a:pt x="3864393" y="2452929"/>
                  <a:pt x="3853037" y="2452929"/>
                </a:cubicBezTo>
                <a:cubicBezTo>
                  <a:pt x="3837779" y="2452929"/>
                  <a:pt x="3825044" y="2447595"/>
                  <a:pt x="3814834" y="2436925"/>
                </a:cubicBezTo>
                <a:cubicBezTo>
                  <a:pt x="3804624" y="2426256"/>
                  <a:pt x="3798945" y="2410884"/>
                  <a:pt x="3797798" y="2390807"/>
                </a:cubicBezTo>
                <a:lnTo>
                  <a:pt x="3934087" y="2390807"/>
                </a:lnTo>
                <a:cubicBezTo>
                  <a:pt x="3934202" y="2387136"/>
                  <a:pt x="3934259" y="2384383"/>
                  <a:pt x="3934259" y="2382547"/>
                </a:cubicBezTo>
                <a:cubicBezTo>
                  <a:pt x="3934259" y="2352375"/>
                  <a:pt x="3926516" y="2328972"/>
                  <a:pt x="3911028" y="2312338"/>
                </a:cubicBezTo>
                <a:cubicBezTo>
                  <a:pt x="3895540" y="2295703"/>
                  <a:pt x="3875579" y="2287386"/>
                  <a:pt x="3851143" y="2287386"/>
                </a:cubicBezTo>
                <a:close/>
                <a:moveTo>
                  <a:pt x="3464525" y="2287386"/>
                </a:moveTo>
                <a:cubicBezTo>
                  <a:pt x="3444105" y="2287386"/>
                  <a:pt x="3427584" y="2292806"/>
                  <a:pt x="3414965" y="2303647"/>
                </a:cubicBezTo>
                <a:cubicBezTo>
                  <a:pt x="3402346" y="2314489"/>
                  <a:pt x="3394659" y="2328456"/>
                  <a:pt x="3391906" y="2345550"/>
                </a:cubicBezTo>
                <a:lnTo>
                  <a:pt x="3422021" y="2350368"/>
                </a:lnTo>
                <a:cubicBezTo>
                  <a:pt x="3427069" y="2325473"/>
                  <a:pt x="3441581" y="2313026"/>
                  <a:pt x="3465557" y="2313026"/>
                </a:cubicBezTo>
                <a:cubicBezTo>
                  <a:pt x="3479324" y="2313026"/>
                  <a:pt x="3490596" y="2318102"/>
                  <a:pt x="3499371" y="2328255"/>
                </a:cubicBezTo>
                <a:cubicBezTo>
                  <a:pt x="3508148" y="2338408"/>
                  <a:pt x="3513511" y="2351630"/>
                  <a:pt x="3515462" y="2367920"/>
                </a:cubicBezTo>
                <a:lnTo>
                  <a:pt x="3450930" y="2367920"/>
                </a:lnTo>
                <a:lnTo>
                  <a:pt x="3450930" y="2393389"/>
                </a:lnTo>
                <a:lnTo>
                  <a:pt x="3515462" y="2393389"/>
                </a:lnTo>
                <a:cubicBezTo>
                  <a:pt x="3513511" y="2413235"/>
                  <a:pt x="3508378" y="2428120"/>
                  <a:pt x="3500060" y="2438044"/>
                </a:cubicBezTo>
                <a:cubicBezTo>
                  <a:pt x="3491742" y="2447967"/>
                  <a:pt x="3480184" y="2452929"/>
                  <a:pt x="3465385" y="2452929"/>
                </a:cubicBezTo>
                <a:cubicBezTo>
                  <a:pt x="3439229" y="2452929"/>
                  <a:pt x="3423799" y="2437786"/>
                  <a:pt x="3419095" y="2407499"/>
                </a:cubicBezTo>
                <a:lnTo>
                  <a:pt x="3388809" y="2411457"/>
                </a:lnTo>
                <a:cubicBezTo>
                  <a:pt x="3392021" y="2431533"/>
                  <a:pt x="3400367" y="2447709"/>
                  <a:pt x="3413847" y="2459984"/>
                </a:cubicBezTo>
                <a:cubicBezTo>
                  <a:pt x="3427326" y="2472260"/>
                  <a:pt x="3444964" y="2478397"/>
                  <a:pt x="3466762" y="2478397"/>
                </a:cubicBezTo>
                <a:cubicBezTo>
                  <a:pt x="3492689" y="2479889"/>
                  <a:pt x="3512765" y="2471657"/>
                  <a:pt x="3526991" y="2453703"/>
                </a:cubicBezTo>
                <a:cubicBezTo>
                  <a:pt x="3541217" y="2435749"/>
                  <a:pt x="3547985" y="2412145"/>
                  <a:pt x="3547297" y="2382891"/>
                </a:cubicBezTo>
                <a:cubicBezTo>
                  <a:pt x="3547297" y="2353178"/>
                  <a:pt x="3539897" y="2329833"/>
                  <a:pt x="3525098" y="2312854"/>
                </a:cubicBezTo>
                <a:cubicBezTo>
                  <a:pt x="3510299" y="2295875"/>
                  <a:pt x="3490108" y="2287386"/>
                  <a:pt x="3464525" y="2287386"/>
                </a:cubicBezTo>
                <a:close/>
                <a:moveTo>
                  <a:pt x="3146294" y="2287386"/>
                </a:moveTo>
                <a:cubicBezTo>
                  <a:pt x="3121054" y="2287386"/>
                  <a:pt x="3100520" y="2295875"/>
                  <a:pt x="3084688" y="2312854"/>
                </a:cubicBezTo>
                <a:cubicBezTo>
                  <a:pt x="3068857" y="2329833"/>
                  <a:pt x="3060941" y="2353695"/>
                  <a:pt x="3060941" y="2384440"/>
                </a:cubicBezTo>
                <a:cubicBezTo>
                  <a:pt x="3060941" y="2414153"/>
                  <a:pt x="3068770" y="2437241"/>
                  <a:pt x="3084430" y="2453703"/>
                </a:cubicBezTo>
                <a:cubicBezTo>
                  <a:pt x="3100088" y="2470166"/>
                  <a:pt x="3121284" y="2478397"/>
                  <a:pt x="3148014" y="2478397"/>
                </a:cubicBezTo>
                <a:cubicBezTo>
                  <a:pt x="3169237" y="2478397"/>
                  <a:pt x="3186676" y="2473235"/>
                  <a:pt x="3200327" y="2462910"/>
                </a:cubicBezTo>
                <a:cubicBezTo>
                  <a:pt x="3213979" y="2452585"/>
                  <a:pt x="3223329" y="2438072"/>
                  <a:pt x="3228377" y="2419373"/>
                </a:cubicBezTo>
                <a:lnTo>
                  <a:pt x="3196369" y="2415415"/>
                </a:lnTo>
                <a:cubicBezTo>
                  <a:pt x="3191666" y="2428493"/>
                  <a:pt x="3185298" y="2438015"/>
                  <a:pt x="3177268" y="2443981"/>
                </a:cubicBezTo>
                <a:cubicBezTo>
                  <a:pt x="3169237" y="2449946"/>
                  <a:pt x="3159544" y="2452929"/>
                  <a:pt x="3148186" y="2452929"/>
                </a:cubicBezTo>
                <a:cubicBezTo>
                  <a:pt x="3132929" y="2452929"/>
                  <a:pt x="3120193" y="2447595"/>
                  <a:pt x="3109984" y="2436925"/>
                </a:cubicBezTo>
                <a:cubicBezTo>
                  <a:pt x="3099773" y="2426256"/>
                  <a:pt x="3094095" y="2410884"/>
                  <a:pt x="3092948" y="2390807"/>
                </a:cubicBezTo>
                <a:lnTo>
                  <a:pt x="3229237" y="2390807"/>
                </a:lnTo>
                <a:cubicBezTo>
                  <a:pt x="3229352" y="2387136"/>
                  <a:pt x="3229409" y="2384383"/>
                  <a:pt x="3229409" y="2382547"/>
                </a:cubicBezTo>
                <a:cubicBezTo>
                  <a:pt x="3229409" y="2352375"/>
                  <a:pt x="3221665" y="2328972"/>
                  <a:pt x="3206179" y="2312338"/>
                </a:cubicBezTo>
                <a:cubicBezTo>
                  <a:pt x="3190690" y="2295703"/>
                  <a:pt x="3170729" y="2287386"/>
                  <a:pt x="3146294" y="2287386"/>
                </a:cubicBezTo>
                <a:close/>
                <a:moveTo>
                  <a:pt x="2565269" y="2287386"/>
                </a:moveTo>
                <a:cubicBezTo>
                  <a:pt x="2540029" y="2287386"/>
                  <a:pt x="2519494" y="2295875"/>
                  <a:pt x="2503663" y="2312854"/>
                </a:cubicBezTo>
                <a:cubicBezTo>
                  <a:pt x="2487831" y="2329833"/>
                  <a:pt x="2479916" y="2353695"/>
                  <a:pt x="2479916" y="2384440"/>
                </a:cubicBezTo>
                <a:cubicBezTo>
                  <a:pt x="2479916" y="2414153"/>
                  <a:pt x="2487745" y="2437241"/>
                  <a:pt x="2503405" y="2453703"/>
                </a:cubicBezTo>
                <a:cubicBezTo>
                  <a:pt x="2519063" y="2470166"/>
                  <a:pt x="2540259" y="2478397"/>
                  <a:pt x="2566989" y="2478397"/>
                </a:cubicBezTo>
                <a:cubicBezTo>
                  <a:pt x="2588212" y="2478397"/>
                  <a:pt x="2605650" y="2473235"/>
                  <a:pt x="2619302" y="2462910"/>
                </a:cubicBezTo>
                <a:cubicBezTo>
                  <a:pt x="2632954" y="2452585"/>
                  <a:pt x="2642304" y="2438072"/>
                  <a:pt x="2647351" y="2419373"/>
                </a:cubicBezTo>
                <a:lnTo>
                  <a:pt x="2615344" y="2415415"/>
                </a:lnTo>
                <a:cubicBezTo>
                  <a:pt x="2610641" y="2428493"/>
                  <a:pt x="2604274" y="2438015"/>
                  <a:pt x="2596243" y="2443981"/>
                </a:cubicBezTo>
                <a:cubicBezTo>
                  <a:pt x="2588212" y="2449946"/>
                  <a:pt x="2578518" y="2452929"/>
                  <a:pt x="2567161" y="2452929"/>
                </a:cubicBezTo>
                <a:cubicBezTo>
                  <a:pt x="2551903" y="2452929"/>
                  <a:pt x="2539169" y="2447595"/>
                  <a:pt x="2528959" y="2436925"/>
                </a:cubicBezTo>
                <a:cubicBezTo>
                  <a:pt x="2518749" y="2426256"/>
                  <a:pt x="2513070" y="2410884"/>
                  <a:pt x="2511922" y="2390807"/>
                </a:cubicBezTo>
                <a:lnTo>
                  <a:pt x="2648212" y="2390807"/>
                </a:lnTo>
                <a:cubicBezTo>
                  <a:pt x="2648327" y="2387136"/>
                  <a:pt x="2648384" y="2384383"/>
                  <a:pt x="2648384" y="2382547"/>
                </a:cubicBezTo>
                <a:cubicBezTo>
                  <a:pt x="2648384" y="2352375"/>
                  <a:pt x="2640640" y="2328972"/>
                  <a:pt x="2625153" y="2312338"/>
                </a:cubicBezTo>
                <a:cubicBezTo>
                  <a:pt x="2609666" y="2295703"/>
                  <a:pt x="2589704" y="2287386"/>
                  <a:pt x="2565269" y="2287386"/>
                </a:cubicBezTo>
                <a:close/>
                <a:moveTo>
                  <a:pt x="1821458" y="2287386"/>
                </a:moveTo>
                <a:cubicBezTo>
                  <a:pt x="1798857" y="2287386"/>
                  <a:pt x="1779699" y="2294154"/>
                  <a:pt x="1763982" y="2307691"/>
                </a:cubicBezTo>
                <a:cubicBezTo>
                  <a:pt x="1745168" y="2323982"/>
                  <a:pt x="1735760" y="2349048"/>
                  <a:pt x="1735760" y="2382891"/>
                </a:cubicBezTo>
                <a:cubicBezTo>
                  <a:pt x="1735760" y="2413752"/>
                  <a:pt x="1743648" y="2437384"/>
                  <a:pt x="1759422" y="2453790"/>
                </a:cubicBezTo>
                <a:cubicBezTo>
                  <a:pt x="1775196" y="2470195"/>
                  <a:pt x="1795874" y="2478397"/>
                  <a:pt x="1821458" y="2478397"/>
                </a:cubicBezTo>
                <a:cubicBezTo>
                  <a:pt x="1837404" y="2478397"/>
                  <a:pt x="1852117" y="2474669"/>
                  <a:pt x="1865597" y="2467212"/>
                </a:cubicBezTo>
                <a:cubicBezTo>
                  <a:pt x="1879076" y="2459755"/>
                  <a:pt x="1889344" y="2449287"/>
                  <a:pt x="1896400" y="2435807"/>
                </a:cubicBezTo>
                <a:cubicBezTo>
                  <a:pt x="1903455" y="2422327"/>
                  <a:pt x="1906982" y="2403828"/>
                  <a:pt x="1906982" y="2380310"/>
                </a:cubicBezTo>
                <a:cubicBezTo>
                  <a:pt x="1906982" y="2351286"/>
                  <a:pt x="1899009" y="2328542"/>
                  <a:pt x="1883063" y="2312079"/>
                </a:cubicBezTo>
                <a:cubicBezTo>
                  <a:pt x="1867116" y="2295617"/>
                  <a:pt x="1846582" y="2287386"/>
                  <a:pt x="1821458" y="2287386"/>
                </a:cubicBezTo>
                <a:close/>
                <a:moveTo>
                  <a:pt x="4642140" y="2010365"/>
                </a:moveTo>
                <a:lnTo>
                  <a:pt x="4642140" y="2045642"/>
                </a:lnTo>
                <a:lnTo>
                  <a:pt x="4677416" y="2045642"/>
                </a:lnTo>
                <a:lnTo>
                  <a:pt x="4677416" y="2010365"/>
                </a:lnTo>
                <a:close/>
                <a:moveTo>
                  <a:pt x="3854887" y="1965280"/>
                </a:moveTo>
                <a:lnTo>
                  <a:pt x="3892402" y="1965280"/>
                </a:lnTo>
                <a:cubicBezTo>
                  <a:pt x="3905824" y="1965280"/>
                  <a:pt x="3915576" y="1965939"/>
                  <a:pt x="3921656" y="1967259"/>
                </a:cubicBezTo>
                <a:cubicBezTo>
                  <a:pt x="3927736" y="1968578"/>
                  <a:pt x="3932669" y="1971733"/>
                  <a:pt x="3936455" y="1976723"/>
                </a:cubicBezTo>
                <a:cubicBezTo>
                  <a:pt x="3940241" y="1981714"/>
                  <a:pt x="3942134" y="1987134"/>
                  <a:pt x="3942134" y="1992985"/>
                </a:cubicBezTo>
                <a:cubicBezTo>
                  <a:pt x="3941789" y="2002966"/>
                  <a:pt x="3938347" y="2009992"/>
                  <a:pt x="3931809" y="2014065"/>
                </a:cubicBezTo>
                <a:cubicBezTo>
                  <a:pt x="3925269" y="2018138"/>
                  <a:pt x="3913223" y="2020174"/>
                  <a:pt x="3895671" y="2020174"/>
                </a:cubicBezTo>
                <a:lnTo>
                  <a:pt x="3854887" y="2020174"/>
                </a:lnTo>
                <a:close/>
                <a:moveTo>
                  <a:pt x="2406399" y="1959945"/>
                </a:moveTo>
                <a:lnTo>
                  <a:pt x="2443053" y="1959945"/>
                </a:lnTo>
                <a:cubicBezTo>
                  <a:pt x="2464277" y="1959945"/>
                  <a:pt x="2477985" y="1963043"/>
                  <a:pt x="2484181" y="1969238"/>
                </a:cubicBezTo>
                <a:cubicBezTo>
                  <a:pt x="2490376" y="1975433"/>
                  <a:pt x="2493473" y="1982488"/>
                  <a:pt x="2493473" y="1990404"/>
                </a:cubicBezTo>
                <a:cubicBezTo>
                  <a:pt x="2493473" y="2000614"/>
                  <a:pt x="2489285" y="2008128"/>
                  <a:pt x="2480911" y="2012947"/>
                </a:cubicBezTo>
                <a:cubicBezTo>
                  <a:pt x="2472536" y="2017765"/>
                  <a:pt x="2458541" y="2020174"/>
                  <a:pt x="2438922" y="2020174"/>
                </a:cubicBezTo>
                <a:lnTo>
                  <a:pt x="2406399" y="2020174"/>
                </a:lnTo>
                <a:close/>
                <a:moveTo>
                  <a:pt x="9064860" y="1953922"/>
                </a:moveTo>
                <a:lnTo>
                  <a:pt x="9064860" y="1965280"/>
                </a:lnTo>
                <a:cubicBezTo>
                  <a:pt x="9064860" y="1978932"/>
                  <a:pt x="9063196" y="1989257"/>
                  <a:pt x="9059870" y="1996255"/>
                </a:cubicBezTo>
                <a:cubicBezTo>
                  <a:pt x="9055510" y="2005317"/>
                  <a:pt x="9048684" y="2012459"/>
                  <a:pt x="9039392" y="2017679"/>
                </a:cubicBezTo>
                <a:cubicBezTo>
                  <a:pt x="9030099" y="2022899"/>
                  <a:pt x="9019488" y="2025509"/>
                  <a:pt x="9007556" y="2025509"/>
                </a:cubicBezTo>
                <a:cubicBezTo>
                  <a:pt x="8995510" y="2025509"/>
                  <a:pt x="8986362" y="2022755"/>
                  <a:pt x="8980109" y="2017249"/>
                </a:cubicBezTo>
                <a:cubicBezTo>
                  <a:pt x="8973856" y="2011742"/>
                  <a:pt x="8970730" y="2004859"/>
                  <a:pt x="8970730" y="1996599"/>
                </a:cubicBezTo>
                <a:cubicBezTo>
                  <a:pt x="8970730" y="1991207"/>
                  <a:pt x="8972165" y="1986303"/>
                  <a:pt x="8975032" y="1981886"/>
                </a:cubicBezTo>
                <a:cubicBezTo>
                  <a:pt x="8977900" y="1977469"/>
                  <a:pt x="8981974" y="1974113"/>
                  <a:pt x="8987250" y="1971819"/>
                </a:cubicBezTo>
                <a:cubicBezTo>
                  <a:pt x="8992528" y="1969524"/>
                  <a:pt x="9001534" y="1967459"/>
                  <a:pt x="9014268" y="1965624"/>
                </a:cubicBezTo>
                <a:cubicBezTo>
                  <a:pt x="9036752" y="1962412"/>
                  <a:pt x="9053617" y="1958511"/>
                  <a:pt x="9064860" y="1953922"/>
                </a:cubicBezTo>
                <a:close/>
                <a:moveTo>
                  <a:pt x="6969360" y="1953922"/>
                </a:moveTo>
                <a:lnTo>
                  <a:pt x="6969360" y="1965280"/>
                </a:lnTo>
                <a:cubicBezTo>
                  <a:pt x="6969360" y="1978932"/>
                  <a:pt x="6967696" y="1989257"/>
                  <a:pt x="6964370" y="1996255"/>
                </a:cubicBezTo>
                <a:cubicBezTo>
                  <a:pt x="6960010" y="2005317"/>
                  <a:pt x="6953184" y="2012459"/>
                  <a:pt x="6943892" y="2017679"/>
                </a:cubicBezTo>
                <a:cubicBezTo>
                  <a:pt x="6934599" y="2022899"/>
                  <a:pt x="6923987" y="2025509"/>
                  <a:pt x="6912057" y="2025509"/>
                </a:cubicBezTo>
                <a:cubicBezTo>
                  <a:pt x="6900011" y="2025509"/>
                  <a:pt x="6890861" y="2022755"/>
                  <a:pt x="6884609" y="2017249"/>
                </a:cubicBezTo>
                <a:cubicBezTo>
                  <a:pt x="6878357" y="2011742"/>
                  <a:pt x="6875231" y="2004859"/>
                  <a:pt x="6875231" y="1996599"/>
                </a:cubicBezTo>
                <a:cubicBezTo>
                  <a:pt x="6875231" y="1991207"/>
                  <a:pt x="6876664" y="1986303"/>
                  <a:pt x="6879533" y="1981886"/>
                </a:cubicBezTo>
                <a:cubicBezTo>
                  <a:pt x="6882401" y="1977469"/>
                  <a:pt x="6886473" y="1974113"/>
                  <a:pt x="6891751" y="1971819"/>
                </a:cubicBezTo>
                <a:cubicBezTo>
                  <a:pt x="6897028" y="1969524"/>
                  <a:pt x="6906034" y="1967459"/>
                  <a:pt x="6918768" y="1965624"/>
                </a:cubicBezTo>
                <a:cubicBezTo>
                  <a:pt x="6941253" y="1962412"/>
                  <a:pt x="6958117" y="1958511"/>
                  <a:pt x="6969360" y="1953922"/>
                </a:cubicBezTo>
                <a:close/>
                <a:moveTo>
                  <a:pt x="5388210" y="1953922"/>
                </a:moveTo>
                <a:lnTo>
                  <a:pt x="5388210" y="1965280"/>
                </a:lnTo>
                <a:cubicBezTo>
                  <a:pt x="5388210" y="1978932"/>
                  <a:pt x="5386547" y="1989257"/>
                  <a:pt x="5383219" y="1996255"/>
                </a:cubicBezTo>
                <a:cubicBezTo>
                  <a:pt x="5378861" y="2005317"/>
                  <a:pt x="5372034" y="2012459"/>
                  <a:pt x="5362742" y="2017679"/>
                </a:cubicBezTo>
                <a:cubicBezTo>
                  <a:pt x="5353449" y="2022899"/>
                  <a:pt x="5342837" y="2025509"/>
                  <a:pt x="5330907" y="2025509"/>
                </a:cubicBezTo>
                <a:cubicBezTo>
                  <a:pt x="5318861" y="2025509"/>
                  <a:pt x="5309711" y="2022755"/>
                  <a:pt x="5303459" y="2017249"/>
                </a:cubicBezTo>
                <a:cubicBezTo>
                  <a:pt x="5297207" y="2011742"/>
                  <a:pt x="5294081" y="2004859"/>
                  <a:pt x="5294081" y="1996599"/>
                </a:cubicBezTo>
                <a:cubicBezTo>
                  <a:pt x="5294081" y="1991207"/>
                  <a:pt x="5295515" y="1986303"/>
                  <a:pt x="5298383" y="1981886"/>
                </a:cubicBezTo>
                <a:cubicBezTo>
                  <a:pt x="5301252" y="1977469"/>
                  <a:pt x="5305323" y="1974113"/>
                  <a:pt x="5310601" y="1971819"/>
                </a:cubicBezTo>
                <a:cubicBezTo>
                  <a:pt x="5315878" y="1969524"/>
                  <a:pt x="5324883" y="1967459"/>
                  <a:pt x="5337618" y="1965624"/>
                </a:cubicBezTo>
                <a:cubicBezTo>
                  <a:pt x="5360103" y="1962412"/>
                  <a:pt x="5376967" y="1958511"/>
                  <a:pt x="5388210" y="1953922"/>
                </a:cubicBezTo>
                <a:close/>
                <a:moveTo>
                  <a:pt x="3397488" y="1953922"/>
                </a:moveTo>
                <a:lnTo>
                  <a:pt x="3397488" y="1965280"/>
                </a:lnTo>
                <a:cubicBezTo>
                  <a:pt x="3397488" y="1978932"/>
                  <a:pt x="3395824" y="1989257"/>
                  <a:pt x="3392498" y="1996255"/>
                </a:cubicBezTo>
                <a:cubicBezTo>
                  <a:pt x="3388138" y="2005317"/>
                  <a:pt x="3381312" y="2012459"/>
                  <a:pt x="3372019" y="2017679"/>
                </a:cubicBezTo>
                <a:cubicBezTo>
                  <a:pt x="3362726" y="2022899"/>
                  <a:pt x="3352115" y="2025509"/>
                  <a:pt x="3340184" y="2025509"/>
                </a:cubicBezTo>
                <a:cubicBezTo>
                  <a:pt x="3328139" y="2025509"/>
                  <a:pt x="3318989" y="2022755"/>
                  <a:pt x="3312737" y="2017249"/>
                </a:cubicBezTo>
                <a:cubicBezTo>
                  <a:pt x="3306485" y="2011742"/>
                  <a:pt x="3303358" y="2004859"/>
                  <a:pt x="3303358" y="1996599"/>
                </a:cubicBezTo>
                <a:cubicBezTo>
                  <a:pt x="3303358" y="1991207"/>
                  <a:pt x="3304792" y="1986303"/>
                  <a:pt x="3307661" y="1981886"/>
                </a:cubicBezTo>
                <a:cubicBezTo>
                  <a:pt x="3310529" y="1977469"/>
                  <a:pt x="3314602" y="1974113"/>
                  <a:pt x="3319878" y="1971819"/>
                </a:cubicBezTo>
                <a:cubicBezTo>
                  <a:pt x="3325155" y="1969524"/>
                  <a:pt x="3334161" y="1967459"/>
                  <a:pt x="3346895" y="1965624"/>
                </a:cubicBezTo>
                <a:cubicBezTo>
                  <a:pt x="3369380" y="1962412"/>
                  <a:pt x="3386245" y="1958511"/>
                  <a:pt x="3397488" y="1953922"/>
                </a:cubicBezTo>
                <a:close/>
                <a:moveTo>
                  <a:pt x="2092562" y="1953922"/>
                </a:moveTo>
                <a:lnTo>
                  <a:pt x="2092562" y="1965280"/>
                </a:lnTo>
                <a:cubicBezTo>
                  <a:pt x="2092562" y="1978932"/>
                  <a:pt x="2090899" y="1989257"/>
                  <a:pt x="2087571" y="1996255"/>
                </a:cubicBezTo>
                <a:cubicBezTo>
                  <a:pt x="2083212" y="2005317"/>
                  <a:pt x="2076386" y="2012459"/>
                  <a:pt x="2067094" y="2017679"/>
                </a:cubicBezTo>
                <a:cubicBezTo>
                  <a:pt x="2057801" y="2022899"/>
                  <a:pt x="2047189" y="2025509"/>
                  <a:pt x="2035259" y="2025509"/>
                </a:cubicBezTo>
                <a:cubicBezTo>
                  <a:pt x="2023213" y="2025509"/>
                  <a:pt x="2014064" y="2022755"/>
                  <a:pt x="2007811" y="2017249"/>
                </a:cubicBezTo>
                <a:cubicBezTo>
                  <a:pt x="2001559" y="2011742"/>
                  <a:pt x="1998433" y="2004859"/>
                  <a:pt x="1998433" y="1996599"/>
                </a:cubicBezTo>
                <a:cubicBezTo>
                  <a:pt x="1998433" y="1991207"/>
                  <a:pt x="1999867" y="1986303"/>
                  <a:pt x="2002735" y="1981886"/>
                </a:cubicBezTo>
                <a:cubicBezTo>
                  <a:pt x="2005603" y="1977469"/>
                  <a:pt x="2009676" y="1974113"/>
                  <a:pt x="2014953" y="1971819"/>
                </a:cubicBezTo>
                <a:cubicBezTo>
                  <a:pt x="2020230" y="1969524"/>
                  <a:pt x="2029236" y="1967459"/>
                  <a:pt x="2041970" y="1965624"/>
                </a:cubicBezTo>
                <a:cubicBezTo>
                  <a:pt x="2064456" y="1962412"/>
                  <a:pt x="2081319" y="1958511"/>
                  <a:pt x="2092562" y="1953922"/>
                </a:cubicBezTo>
                <a:close/>
                <a:moveTo>
                  <a:pt x="9239282" y="1941877"/>
                </a:moveTo>
                <a:lnTo>
                  <a:pt x="9239282" y="1966829"/>
                </a:lnTo>
                <a:lnTo>
                  <a:pt x="9591706" y="1966829"/>
                </a:lnTo>
                <a:lnTo>
                  <a:pt x="9591706" y="1941877"/>
                </a:lnTo>
                <a:close/>
                <a:moveTo>
                  <a:pt x="7112193" y="1888531"/>
                </a:moveTo>
                <a:lnTo>
                  <a:pt x="7156246" y="1888531"/>
                </a:lnTo>
                <a:lnTo>
                  <a:pt x="7156246" y="1948932"/>
                </a:lnTo>
                <a:lnTo>
                  <a:pt x="7122002" y="1948932"/>
                </a:lnTo>
                <a:cubicBezTo>
                  <a:pt x="7102040" y="1948932"/>
                  <a:pt x="7088130" y="1946379"/>
                  <a:pt x="7080272" y="1941274"/>
                </a:cubicBezTo>
                <a:cubicBezTo>
                  <a:pt x="7072414" y="1936169"/>
                  <a:pt x="7068484" y="1928167"/>
                  <a:pt x="7068484" y="1917269"/>
                </a:cubicBezTo>
                <a:cubicBezTo>
                  <a:pt x="7068484" y="1909582"/>
                  <a:pt x="7071151" y="1902871"/>
                  <a:pt x="7076486" y="1897135"/>
                </a:cubicBezTo>
                <a:cubicBezTo>
                  <a:pt x="7081821" y="1891399"/>
                  <a:pt x="7093723" y="1888531"/>
                  <a:pt x="7112193" y="1888531"/>
                </a:cubicBezTo>
                <a:close/>
                <a:moveTo>
                  <a:pt x="5512286" y="1888531"/>
                </a:moveTo>
                <a:lnTo>
                  <a:pt x="5583012" y="1888531"/>
                </a:lnTo>
                <a:lnTo>
                  <a:pt x="5583012" y="2020174"/>
                </a:lnTo>
                <a:lnTo>
                  <a:pt x="5484753" y="2020174"/>
                </a:lnTo>
                <a:cubicBezTo>
                  <a:pt x="5500814" y="1991723"/>
                  <a:pt x="5509992" y="1947842"/>
                  <a:pt x="5512286" y="1888531"/>
                </a:cubicBezTo>
                <a:close/>
                <a:moveTo>
                  <a:pt x="3854887" y="1888531"/>
                </a:moveTo>
                <a:lnTo>
                  <a:pt x="3888960" y="1888531"/>
                </a:lnTo>
                <a:cubicBezTo>
                  <a:pt x="3905480" y="1888531"/>
                  <a:pt x="3917153" y="1890424"/>
                  <a:pt x="3923979" y="1894210"/>
                </a:cubicBezTo>
                <a:cubicBezTo>
                  <a:pt x="3930805" y="1897995"/>
                  <a:pt x="3934218" y="1904707"/>
                  <a:pt x="3934218" y="1914343"/>
                </a:cubicBezTo>
                <a:cubicBezTo>
                  <a:pt x="3934218" y="1920194"/>
                  <a:pt x="3932267" y="1925213"/>
                  <a:pt x="3928367" y="1929401"/>
                </a:cubicBezTo>
                <a:cubicBezTo>
                  <a:pt x="3924466" y="1933588"/>
                  <a:pt x="3920050" y="1936370"/>
                  <a:pt x="3915116" y="1937747"/>
                </a:cubicBezTo>
                <a:cubicBezTo>
                  <a:pt x="3910183" y="1939123"/>
                  <a:pt x="3901120" y="1939811"/>
                  <a:pt x="3887928" y="1939811"/>
                </a:cubicBezTo>
                <a:lnTo>
                  <a:pt x="3854887" y="1939811"/>
                </a:lnTo>
                <a:close/>
                <a:moveTo>
                  <a:pt x="4514654" y="1885089"/>
                </a:moveTo>
                <a:cubicBezTo>
                  <a:pt x="4530371" y="1885089"/>
                  <a:pt x="4542130" y="1890969"/>
                  <a:pt x="4549931" y="1902728"/>
                </a:cubicBezTo>
                <a:cubicBezTo>
                  <a:pt x="4557732" y="1914487"/>
                  <a:pt x="4561632" y="1932125"/>
                  <a:pt x="4561632" y="1955643"/>
                </a:cubicBezTo>
                <a:cubicBezTo>
                  <a:pt x="4561632" y="1979735"/>
                  <a:pt x="4557129" y="1997201"/>
                  <a:pt x="4548124" y="2008042"/>
                </a:cubicBezTo>
                <a:cubicBezTo>
                  <a:pt x="4539118" y="2018884"/>
                  <a:pt x="4527560" y="2024304"/>
                  <a:pt x="4513449" y="2024304"/>
                </a:cubicBezTo>
                <a:cubicBezTo>
                  <a:pt x="4499224" y="2024304"/>
                  <a:pt x="4487866" y="2018453"/>
                  <a:pt x="4479377" y="2006752"/>
                </a:cubicBezTo>
                <a:cubicBezTo>
                  <a:pt x="4470887" y="1995050"/>
                  <a:pt x="4466643" y="1976637"/>
                  <a:pt x="4466643" y="1951513"/>
                </a:cubicBezTo>
                <a:cubicBezTo>
                  <a:pt x="4466643" y="1930519"/>
                  <a:pt x="4470859" y="1914200"/>
                  <a:pt x="4479292" y="1902556"/>
                </a:cubicBezTo>
                <a:cubicBezTo>
                  <a:pt x="4487723" y="1890911"/>
                  <a:pt x="4499511" y="1885089"/>
                  <a:pt x="4514654" y="1885089"/>
                </a:cubicBezTo>
                <a:close/>
                <a:moveTo>
                  <a:pt x="10127255" y="1884401"/>
                </a:moveTo>
                <a:cubicBezTo>
                  <a:pt x="10142513" y="1884401"/>
                  <a:pt x="10155276" y="1890223"/>
                  <a:pt x="10165544" y="1901867"/>
                </a:cubicBezTo>
                <a:cubicBezTo>
                  <a:pt x="10175811" y="1913512"/>
                  <a:pt x="10180945" y="1930634"/>
                  <a:pt x="10180945" y="1953234"/>
                </a:cubicBezTo>
                <a:cubicBezTo>
                  <a:pt x="10180945" y="1977211"/>
                  <a:pt x="10175840" y="1995050"/>
                  <a:pt x="10165630" y="2006752"/>
                </a:cubicBezTo>
                <a:cubicBezTo>
                  <a:pt x="10155419" y="2018453"/>
                  <a:pt x="10142628" y="2024304"/>
                  <a:pt x="10127255" y="2024304"/>
                </a:cubicBezTo>
                <a:cubicBezTo>
                  <a:pt x="10111768" y="2024304"/>
                  <a:pt x="10098919" y="2018482"/>
                  <a:pt x="10088709" y="2006838"/>
                </a:cubicBezTo>
                <a:cubicBezTo>
                  <a:pt x="10078498" y="1995193"/>
                  <a:pt x="10073394" y="1977670"/>
                  <a:pt x="10073394" y="1954267"/>
                </a:cubicBezTo>
                <a:cubicBezTo>
                  <a:pt x="10073394" y="1930864"/>
                  <a:pt x="10078498" y="1913368"/>
                  <a:pt x="10088709" y="1901781"/>
                </a:cubicBezTo>
                <a:cubicBezTo>
                  <a:pt x="10098919" y="1890195"/>
                  <a:pt x="10111768" y="1884401"/>
                  <a:pt x="10127255" y="1884401"/>
                </a:cubicBezTo>
                <a:close/>
                <a:moveTo>
                  <a:pt x="6345831" y="1884401"/>
                </a:moveTo>
                <a:cubicBezTo>
                  <a:pt x="6361088" y="1884401"/>
                  <a:pt x="6373851" y="1890223"/>
                  <a:pt x="6384119" y="1901867"/>
                </a:cubicBezTo>
                <a:cubicBezTo>
                  <a:pt x="6394386" y="1913512"/>
                  <a:pt x="6399520" y="1930634"/>
                  <a:pt x="6399520" y="1953234"/>
                </a:cubicBezTo>
                <a:cubicBezTo>
                  <a:pt x="6399520" y="1977211"/>
                  <a:pt x="6394415" y="1995050"/>
                  <a:pt x="6384205" y="2006752"/>
                </a:cubicBezTo>
                <a:cubicBezTo>
                  <a:pt x="6373995" y="2018453"/>
                  <a:pt x="6361203" y="2024304"/>
                  <a:pt x="6345831" y="2024304"/>
                </a:cubicBezTo>
                <a:cubicBezTo>
                  <a:pt x="6330343" y="2024304"/>
                  <a:pt x="6317494" y="2018482"/>
                  <a:pt x="6307284" y="2006838"/>
                </a:cubicBezTo>
                <a:cubicBezTo>
                  <a:pt x="6297074" y="1995193"/>
                  <a:pt x="6291969" y="1977670"/>
                  <a:pt x="6291969" y="1954267"/>
                </a:cubicBezTo>
                <a:cubicBezTo>
                  <a:pt x="6291969" y="1930864"/>
                  <a:pt x="6297074" y="1913368"/>
                  <a:pt x="6307284" y="1901781"/>
                </a:cubicBezTo>
                <a:cubicBezTo>
                  <a:pt x="6317494" y="1890195"/>
                  <a:pt x="6330343" y="1884401"/>
                  <a:pt x="6345831" y="1884401"/>
                </a:cubicBezTo>
                <a:close/>
                <a:moveTo>
                  <a:pt x="8318710" y="1884229"/>
                </a:moveTo>
                <a:cubicBezTo>
                  <a:pt x="8334427" y="1884229"/>
                  <a:pt x="8347218" y="1890195"/>
                  <a:pt x="8357085" y="1902126"/>
                </a:cubicBezTo>
                <a:cubicBezTo>
                  <a:pt x="8363509" y="1909812"/>
                  <a:pt x="8367410" y="1921341"/>
                  <a:pt x="8368786" y="1936714"/>
                </a:cubicBezTo>
                <a:lnTo>
                  <a:pt x="8266741" y="1936714"/>
                </a:lnTo>
                <a:cubicBezTo>
                  <a:pt x="8267774" y="1920768"/>
                  <a:pt x="8273137" y="1908034"/>
                  <a:pt x="8282831" y="1898512"/>
                </a:cubicBezTo>
                <a:cubicBezTo>
                  <a:pt x="8292525" y="1888990"/>
                  <a:pt x="8304485" y="1884229"/>
                  <a:pt x="8318710" y="1884229"/>
                </a:cubicBezTo>
                <a:close/>
                <a:moveTo>
                  <a:pt x="7804360" y="1884229"/>
                </a:moveTo>
                <a:cubicBezTo>
                  <a:pt x="7820077" y="1884229"/>
                  <a:pt x="7832868" y="1890195"/>
                  <a:pt x="7842735" y="1902126"/>
                </a:cubicBezTo>
                <a:cubicBezTo>
                  <a:pt x="7849159" y="1909812"/>
                  <a:pt x="7853060" y="1921341"/>
                  <a:pt x="7854436" y="1936714"/>
                </a:cubicBezTo>
                <a:lnTo>
                  <a:pt x="7752391" y="1936714"/>
                </a:lnTo>
                <a:cubicBezTo>
                  <a:pt x="7753424" y="1920768"/>
                  <a:pt x="7758787" y="1908034"/>
                  <a:pt x="7768481" y="1898512"/>
                </a:cubicBezTo>
                <a:cubicBezTo>
                  <a:pt x="7778175" y="1888990"/>
                  <a:pt x="7790135" y="1884229"/>
                  <a:pt x="7804360" y="1884229"/>
                </a:cubicBezTo>
                <a:close/>
                <a:moveTo>
                  <a:pt x="2775162" y="1884229"/>
                </a:moveTo>
                <a:cubicBezTo>
                  <a:pt x="2790880" y="1884229"/>
                  <a:pt x="2803671" y="1890195"/>
                  <a:pt x="2813538" y="1902126"/>
                </a:cubicBezTo>
                <a:cubicBezTo>
                  <a:pt x="2819961" y="1909812"/>
                  <a:pt x="2823861" y="1921341"/>
                  <a:pt x="2825239" y="1936714"/>
                </a:cubicBezTo>
                <a:lnTo>
                  <a:pt x="2723193" y="1936714"/>
                </a:lnTo>
                <a:cubicBezTo>
                  <a:pt x="2724227" y="1920768"/>
                  <a:pt x="2729589" y="1908034"/>
                  <a:pt x="2739284" y="1898512"/>
                </a:cubicBezTo>
                <a:cubicBezTo>
                  <a:pt x="2748978" y="1888990"/>
                  <a:pt x="2760937" y="1884229"/>
                  <a:pt x="2775162" y="1884229"/>
                </a:cubicBezTo>
                <a:close/>
                <a:moveTo>
                  <a:pt x="7997786" y="1883024"/>
                </a:moveTo>
                <a:cubicBezTo>
                  <a:pt x="8011093" y="1883024"/>
                  <a:pt x="8022537" y="1888818"/>
                  <a:pt x="8032116" y="1900405"/>
                </a:cubicBezTo>
                <a:cubicBezTo>
                  <a:pt x="8041695" y="1911992"/>
                  <a:pt x="8046485" y="1929429"/>
                  <a:pt x="8046485" y="1952718"/>
                </a:cubicBezTo>
                <a:cubicBezTo>
                  <a:pt x="8046485" y="1977154"/>
                  <a:pt x="8041581" y="1995193"/>
                  <a:pt x="8031772" y="2006838"/>
                </a:cubicBezTo>
                <a:cubicBezTo>
                  <a:pt x="8021963" y="2018482"/>
                  <a:pt x="8010176" y="2024304"/>
                  <a:pt x="7996409" y="2024304"/>
                </a:cubicBezTo>
                <a:cubicBezTo>
                  <a:pt x="7982872" y="2024304"/>
                  <a:pt x="7971342" y="2018683"/>
                  <a:pt x="7961820" y="2007440"/>
                </a:cubicBezTo>
                <a:cubicBezTo>
                  <a:pt x="7952298" y="1996197"/>
                  <a:pt x="7947537" y="1978817"/>
                  <a:pt x="7947537" y="1955299"/>
                </a:cubicBezTo>
                <a:cubicBezTo>
                  <a:pt x="7947537" y="1931781"/>
                  <a:pt x="7952614" y="1913856"/>
                  <a:pt x="7962767" y="1901523"/>
                </a:cubicBezTo>
                <a:cubicBezTo>
                  <a:pt x="7972920" y="1889191"/>
                  <a:pt x="7984593" y="1883024"/>
                  <a:pt x="7997786" y="1883024"/>
                </a:cubicBezTo>
                <a:close/>
                <a:moveTo>
                  <a:pt x="5149810" y="1883024"/>
                </a:moveTo>
                <a:cubicBezTo>
                  <a:pt x="5163118" y="1883024"/>
                  <a:pt x="5174562" y="1888818"/>
                  <a:pt x="5184141" y="1900405"/>
                </a:cubicBezTo>
                <a:cubicBezTo>
                  <a:pt x="5193720" y="1911992"/>
                  <a:pt x="5198511" y="1929429"/>
                  <a:pt x="5198511" y="1952718"/>
                </a:cubicBezTo>
                <a:cubicBezTo>
                  <a:pt x="5198511" y="1977154"/>
                  <a:pt x="5193605" y="1995193"/>
                  <a:pt x="5183797" y="2006838"/>
                </a:cubicBezTo>
                <a:cubicBezTo>
                  <a:pt x="5173988" y="2018482"/>
                  <a:pt x="5162200" y="2024304"/>
                  <a:pt x="5148434" y="2024304"/>
                </a:cubicBezTo>
                <a:cubicBezTo>
                  <a:pt x="5134897" y="2024304"/>
                  <a:pt x="5123367" y="2018683"/>
                  <a:pt x="5113845" y="2007440"/>
                </a:cubicBezTo>
                <a:cubicBezTo>
                  <a:pt x="5104323" y="1996197"/>
                  <a:pt x="5099562" y="1978817"/>
                  <a:pt x="5099562" y="1955299"/>
                </a:cubicBezTo>
                <a:cubicBezTo>
                  <a:pt x="5099562" y="1931781"/>
                  <a:pt x="5104639" y="1913856"/>
                  <a:pt x="5114792" y="1901523"/>
                </a:cubicBezTo>
                <a:cubicBezTo>
                  <a:pt x="5124945" y="1889191"/>
                  <a:pt x="5136618" y="1883024"/>
                  <a:pt x="5149810" y="1883024"/>
                </a:cubicBezTo>
                <a:close/>
                <a:moveTo>
                  <a:pt x="2968589" y="1883024"/>
                </a:moveTo>
                <a:cubicBezTo>
                  <a:pt x="2981896" y="1883024"/>
                  <a:pt x="2993339" y="1888818"/>
                  <a:pt x="3002919" y="1900405"/>
                </a:cubicBezTo>
                <a:cubicBezTo>
                  <a:pt x="3012498" y="1911992"/>
                  <a:pt x="3017288" y="1929429"/>
                  <a:pt x="3017288" y="1952718"/>
                </a:cubicBezTo>
                <a:cubicBezTo>
                  <a:pt x="3017288" y="1977154"/>
                  <a:pt x="3012383" y="1995193"/>
                  <a:pt x="3002574" y="2006838"/>
                </a:cubicBezTo>
                <a:cubicBezTo>
                  <a:pt x="2992765" y="2018482"/>
                  <a:pt x="2980978" y="2024304"/>
                  <a:pt x="2967211" y="2024304"/>
                </a:cubicBezTo>
                <a:cubicBezTo>
                  <a:pt x="2953674" y="2024304"/>
                  <a:pt x="2942145" y="2018683"/>
                  <a:pt x="2932623" y="2007440"/>
                </a:cubicBezTo>
                <a:cubicBezTo>
                  <a:pt x="2923101" y="1996197"/>
                  <a:pt x="2918339" y="1978817"/>
                  <a:pt x="2918339" y="1955299"/>
                </a:cubicBezTo>
                <a:cubicBezTo>
                  <a:pt x="2918339" y="1931781"/>
                  <a:pt x="2923417" y="1913856"/>
                  <a:pt x="2933569" y="1901523"/>
                </a:cubicBezTo>
                <a:cubicBezTo>
                  <a:pt x="2943722" y="1889191"/>
                  <a:pt x="2955395" y="1883024"/>
                  <a:pt x="2968589" y="1883024"/>
                </a:cubicBezTo>
                <a:close/>
                <a:moveTo>
                  <a:pt x="9874471" y="1862891"/>
                </a:moveTo>
                <a:lnTo>
                  <a:pt x="9874471" y="1888531"/>
                </a:lnTo>
                <a:lnTo>
                  <a:pt x="9933323" y="1888531"/>
                </a:lnTo>
                <a:lnTo>
                  <a:pt x="9933323" y="2045642"/>
                </a:lnTo>
                <a:lnTo>
                  <a:pt x="9964126" y="2045642"/>
                </a:lnTo>
                <a:lnTo>
                  <a:pt x="9964126" y="1888531"/>
                </a:lnTo>
                <a:lnTo>
                  <a:pt x="10022978" y="1888531"/>
                </a:lnTo>
                <a:lnTo>
                  <a:pt x="10022978" y="1862891"/>
                </a:lnTo>
                <a:close/>
                <a:moveTo>
                  <a:pt x="8786090" y="1862891"/>
                </a:moveTo>
                <a:lnTo>
                  <a:pt x="8786090" y="2045642"/>
                </a:lnTo>
                <a:lnTo>
                  <a:pt x="8817066" y="2045642"/>
                </a:lnTo>
                <a:lnTo>
                  <a:pt x="8817066" y="1961150"/>
                </a:lnTo>
                <a:cubicBezTo>
                  <a:pt x="8824064" y="1961150"/>
                  <a:pt x="8830086" y="1962956"/>
                  <a:pt x="8835134" y="1966570"/>
                </a:cubicBezTo>
                <a:cubicBezTo>
                  <a:pt x="8840182" y="1970184"/>
                  <a:pt x="8846090" y="1977670"/>
                  <a:pt x="8852858" y="1989027"/>
                </a:cubicBezTo>
                <a:lnTo>
                  <a:pt x="8885898" y="2045642"/>
                </a:lnTo>
                <a:lnTo>
                  <a:pt x="8919971" y="2045642"/>
                </a:lnTo>
                <a:lnTo>
                  <a:pt x="8886070" y="1989027"/>
                </a:lnTo>
                <a:cubicBezTo>
                  <a:pt x="8873222" y="1967803"/>
                  <a:pt x="8860144" y="1955414"/>
                  <a:pt x="8846836" y="1951857"/>
                </a:cubicBezTo>
                <a:cubicBezTo>
                  <a:pt x="8854982" y="1948071"/>
                  <a:pt x="8861004" y="1943884"/>
                  <a:pt x="8864904" y="1939295"/>
                </a:cubicBezTo>
                <a:cubicBezTo>
                  <a:pt x="8868805" y="1934706"/>
                  <a:pt x="8873107" y="1926447"/>
                  <a:pt x="8877810" y="1914515"/>
                </a:cubicBezTo>
                <a:cubicBezTo>
                  <a:pt x="8882744" y="1902011"/>
                  <a:pt x="8886415" y="1894497"/>
                  <a:pt x="8888824" y="1891972"/>
                </a:cubicBezTo>
                <a:cubicBezTo>
                  <a:pt x="8891118" y="1889563"/>
                  <a:pt x="8896338" y="1888359"/>
                  <a:pt x="8904484" y="1888359"/>
                </a:cubicBezTo>
                <a:lnTo>
                  <a:pt x="8913088" y="1888531"/>
                </a:lnTo>
                <a:lnTo>
                  <a:pt x="8913088" y="1862891"/>
                </a:lnTo>
                <a:lnTo>
                  <a:pt x="8906892" y="1862891"/>
                </a:lnTo>
                <a:cubicBezTo>
                  <a:pt x="8895994" y="1862891"/>
                  <a:pt x="8888078" y="1863694"/>
                  <a:pt x="8883145" y="1865300"/>
                </a:cubicBezTo>
                <a:cubicBezTo>
                  <a:pt x="8878212" y="1866906"/>
                  <a:pt x="8873853" y="1870004"/>
                  <a:pt x="8870067" y="1874592"/>
                </a:cubicBezTo>
                <a:cubicBezTo>
                  <a:pt x="8866281" y="1879181"/>
                  <a:pt x="8861348" y="1888703"/>
                  <a:pt x="8855268" y="1903158"/>
                </a:cubicBezTo>
                <a:cubicBezTo>
                  <a:pt x="8847582" y="1921399"/>
                  <a:pt x="8841760" y="1932412"/>
                  <a:pt x="8837802" y="1936198"/>
                </a:cubicBezTo>
                <a:cubicBezTo>
                  <a:pt x="8833844" y="1939983"/>
                  <a:pt x="8826932" y="1941877"/>
                  <a:pt x="8817066" y="1941877"/>
                </a:cubicBezTo>
                <a:lnTo>
                  <a:pt x="8817066" y="1862891"/>
                </a:lnTo>
                <a:close/>
                <a:moveTo>
                  <a:pt x="8586237" y="1862891"/>
                </a:moveTo>
                <a:lnTo>
                  <a:pt x="8586237" y="2045642"/>
                </a:lnTo>
                <a:lnTo>
                  <a:pt x="8619621" y="2045642"/>
                </a:lnTo>
                <a:lnTo>
                  <a:pt x="8705490" y="1907116"/>
                </a:lnTo>
                <a:lnTo>
                  <a:pt x="8705490" y="2045642"/>
                </a:lnTo>
                <a:lnTo>
                  <a:pt x="8736465" y="2045642"/>
                </a:lnTo>
                <a:lnTo>
                  <a:pt x="8736465" y="1862891"/>
                </a:lnTo>
                <a:lnTo>
                  <a:pt x="8703081" y="1862891"/>
                </a:lnTo>
                <a:lnTo>
                  <a:pt x="8617212" y="2002278"/>
                </a:lnTo>
                <a:lnTo>
                  <a:pt x="8617212" y="1862891"/>
                </a:lnTo>
                <a:close/>
                <a:moveTo>
                  <a:pt x="8407621" y="1862891"/>
                </a:moveTo>
                <a:lnTo>
                  <a:pt x="8407621" y="1888531"/>
                </a:lnTo>
                <a:lnTo>
                  <a:pt x="8466473" y="1888531"/>
                </a:lnTo>
                <a:lnTo>
                  <a:pt x="8466473" y="2045642"/>
                </a:lnTo>
                <a:lnTo>
                  <a:pt x="8497276" y="2045642"/>
                </a:lnTo>
                <a:lnTo>
                  <a:pt x="8497276" y="1888531"/>
                </a:lnTo>
                <a:lnTo>
                  <a:pt x="8556128" y="1888531"/>
                </a:lnTo>
                <a:lnTo>
                  <a:pt x="8556128" y="1862891"/>
                </a:lnTo>
                <a:close/>
                <a:moveTo>
                  <a:pt x="8119685" y="1862891"/>
                </a:moveTo>
                <a:lnTo>
                  <a:pt x="8119685" y="2045642"/>
                </a:lnTo>
                <a:lnTo>
                  <a:pt x="8150660" y="2045642"/>
                </a:lnTo>
                <a:lnTo>
                  <a:pt x="8150660" y="1888531"/>
                </a:lnTo>
                <a:lnTo>
                  <a:pt x="8224828" y="1888531"/>
                </a:lnTo>
                <a:lnTo>
                  <a:pt x="8224828" y="1862891"/>
                </a:lnTo>
                <a:close/>
                <a:moveTo>
                  <a:pt x="7538660" y="1862891"/>
                </a:moveTo>
                <a:lnTo>
                  <a:pt x="7538660" y="2045642"/>
                </a:lnTo>
                <a:lnTo>
                  <a:pt x="7569635" y="2045642"/>
                </a:lnTo>
                <a:lnTo>
                  <a:pt x="7569635" y="1964592"/>
                </a:lnTo>
                <a:lnTo>
                  <a:pt x="7655504" y="1964592"/>
                </a:lnTo>
                <a:lnTo>
                  <a:pt x="7655504" y="2045642"/>
                </a:lnTo>
                <a:lnTo>
                  <a:pt x="7686479" y="2045642"/>
                </a:lnTo>
                <a:lnTo>
                  <a:pt x="7686479" y="1862891"/>
                </a:lnTo>
                <a:lnTo>
                  <a:pt x="7655504" y="1862891"/>
                </a:lnTo>
                <a:lnTo>
                  <a:pt x="7655504" y="1938951"/>
                </a:lnTo>
                <a:lnTo>
                  <a:pt x="7569635" y="1938951"/>
                </a:lnTo>
                <a:lnTo>
                  <a:pt x="7569635" y="1862891"/>
                </a:lnTo>
                <a:close/>
                <a:moveTo>
                  <a:pt x="7102384" y="1862891"/>
                </a:moveTo>
                <a:cubicBezTo>
                  <a:pt x="7081161" y="1862891"/>
                  <a:pt x="7064956" y="1867824"/>
                  <a:pt x="7053771" y="1877690"/>
                </a:cubicBezTo>
                <a:cubicBezTo>
                  <a:pt x="7042586" y="1887556"/>
                  <a:pt x="7036993" y="1900405"/>
                  <a:pt x="7036993" y="1916236"/>
                </a:cubicBezTo>
                <a:cubicBezTo>
                  <a:pt x="7036993" y="1929659"/>
                  <a:pt x="7041267" y="1941533"/>
                  <a:pt x="7049813" y="1951857"/>
                </a:cubicBezTo>
                <a:cubicBezTo>
                  <a:pt x="7058360" y="1962182"/>
                  <a:pt x="7071467" y="1968549"/>
                  <a:pt x="7089134" y="1970958"/>
                </a:cubicBezTo>
                <a:cubicBezTo>
                  <a:pt x="7079039" y="1972909"/>
                  <a:pt x="7068886" y="1981398"/>
                  <a:pt x="7058675" y="1996427"/>
                </a:cubicBezTo>
                <a:lnTo>
                  <a:pt x="7025291" y="2045642"/>
                </a:lnTo>
                <a:lnTo>
                  <a:pt x="7063666" y="2045642"/>
                </a:lnTo>
                <a:lnTo>
                  <a:pt x="7090683" y="2005719"/>
                </a:lnTo>
                <a:cubicBezTo>
                  <a:pt x="7100893" y="1990461"/>
                  <a:pt x="7108665" y="1981427"/>
                  <a:pt x="7114000" y="1978616"/>
                </a:cubicBezTo>
                <a:cubicBezTo>
                  <a:pt x="7119335" y="1975806"/>
                  <a:pt x="7127451" y="1974400"/>
                  <a:pt x="7138350" y="1974400"/>
                </a:cubicBezTo>
                <a:lnTo>
                  <a:pt x="7156246" y="1974400"/>
                </a:lnTo>
                <a:lnTo>
                  <a:pt x="7156246" y="2045642"/>
                </a:lnTo>
                <a:lnTo>
                  <a:pt x="7187049" y="2045642"/>
                </a:lnTo>
                <a:lnTo>
                  <a:pt x="7187049" y="1862891"/>
                </a:lnTo>
                <a:close/>
                <a:moveTo>
                  <a:pt x="6662360" y="1862891"/>
                </a:moveTo>
                <a:lnTo>
                  <a:pt x="6662360" y="2045642"/>
                </a:lnTo>
                <a:lnTo>
                  <a:pt x="6693335" y="2045642"/>
                </a:lnTo>
                <a:lnTo>
                  <a:pt x="6693335" y="1964592"/>
                </a:lnTo>
                <a:lnTo>
                  <a:pt x="6779204" y="1964592"/>
                </a:lnTo>
                <a:lnTo>
                  <a:pt x="6779204" y="2045642"/>
                </a:lnTo>
                <a:lnTo>
                  <a:pt x="6810179" y="2045642"/>
                </a:lnTo>
                <a:lnTo>
                  <a:pt x="6810179" y="1862891"/>
                </a:lnTo>
                <a:lnTo>
                  <a:pt x="6779204" y="1862891"/>
                </a:lnTo>
                <a:lnTo>
                  <a:pt x="6779204" y="1938951"/>
                </a:lnTo>
                <a:lnTo>
                  <a:pt x="6693335" y="1938951"/>
                </a:lnTo>
                <a:lnTo>
                  <a:pt x="6693335" y="1862891"/>
                </a:lnTo>
                <a:close/>
                <a:moveTo>
                  <a:pt x="6471860" y="1862891"/>
                </a:moveTo>
                <a:lnTo>
                  <a:pt x="6471860" y="2045642"/>
                </a:lnTo>
                <a:lnTo>
                  <a:pt x="6502835" y="2045642"/>
                </a:lnTo>
                <a:lnTo>
                  <a:pt x="6502835" y="1964592"/>
                </a:lnTo>
                <a:lnTo>
                  <a:pt x="6588704" y="1964592"/>
                </a:lnTo>
                <a:lnTo>
                  <a:pt x="6588704" y="2045642"/>
                </a:lnTo>
                <a:lnTo>
                  <a:pt x="6619679" y="2045642"/>
                </a:lnTo>
                <a:lnTo>
                  <a:pt x="6619679" y="1862891"/>
                </a:lnTo>
                <a:lnTo>
                  <a:pt x="6588704" y="1862891"/>
                </a:lnTo>
                <a:lnTo>
                  <a:pt x="6588704" y="1938951"/>
                </a:lnTo>
                <a:lnTo>
                  <a:pt x="6502835" y="1938951"/>
                </a:lnTo>
                <a:lnTo>
                  <a:pt x="6502835" y="1862891"/>
                </a:lnTo>
                <a:close/>
                <a:moveTo>
                  <a:pt x="6071638" y="1862891"/>
                </a:moveTo>
                <a:lnTo>
                  <a:pt x="6071638" y="2045642"/>
                </a:lnTo>
                <a:lnTo>
                  <a:pt x="6105022" y="2045642"/>
                </a:lnTo>
                <a:lnTo>
                  <a:pt x="6190891" y="1907116"/>
                </a:lnTo>
                <a:lnTo>
                  <a:pt x="6190891" y="2045642"/>
                </a:lnTo>
                <a:lnTo>
                  <a:pt x="6221866" y="2045642"/>
                </a:lnTo>
                <a:lnTo>
                  <a:pt x="6221866" y="1862891"/>
                </a:lnTo>
                <a:lnTo>
                  <a:pt x="6188482" y="1862891"/>
                </a:lnTo>
                <a:lnTo>
                  <a:pt x="6102613" y="2002278"/>
                </a:lnTo>
                <a:lnTo>
                  <a:pt x="6102613" y="1862891"/>
                </a:lnTo>
                <a:close/>
                <a:moveTo>
                  <a:pt x="5872129" y="1862891"/>
                </a:moveTo>
                <a:lnTo>
                  <a:pt x="5872129" y="2045642"/>
                </a:lnTo>
                <a:lnTo>
                  <a:pt x="6014269" y="2045642"/>
                </a:lnTo>
                <a:lnTo>
                  <a:pt x="6014269" y="2097439"/>
                </a:lnTo>
                <a:lnTo>
                  <a:pt x="6039738" y="2097439"/>
                </a:lnTo>
                <a:lnTo>
                  <a:pt x="6039738" y="2020174"/>
                </a:lnTo>
                <a:lnTo>
                  <a:pt x="6019776" y="2020174"/>
                </a:lnTo>
                <a:lnTo>
                  <a:pt x="6019776" y="1862891"/>
                </a:lnTo>
                <a:lnTo>
                  <a:pt x="5988801" y="1862891"/>
                </a:lnTo>
                <a:lnTo>
                  <a:pt x="5988801" y="2020174"/>
                </a:lnTo>
                <a:lnTo>
                  <a:pt x="5903105" y="2020174"/>
                </a:lnTo>
                <a:lnTo>
                  <a:pt x="5903105" y="1862891"/>
                </a:lnTo>
                <a:close/>
                <a:moveTo>
                  <a:pt x="5671588" y="1862891"/>
                </a:moveTo>
                <a:lnTo>
                  <a:pt x="5671588" y="2045642"/>
                </a:lnTo>
                <a:lnTo>
                  <a:pt x="5704973" y="2045642"/>
                </a:lnTo>
                <a:lnTo>
                  <a:pt x="5790841" y="1907116"/>
                </a:lnTo>
                <a:lnTo>
                  <a:pt x="5790841" y="2045642"/>
                </a:lnTo>
                <a:lnTo>
                  <a:pt x="5821816" y="2045642"/>
                </a:lnTo>
                <a:lnTo>
                  <a:pt x="5821816" y="1862891"/>
                </a:lnTo>
                <a:lnTo>
                  <a:pt x="5788432" y="1862891"/>
                </a:lnTo>
                <a:lnTo>
                  <a:pt x="5702563" y="2002278"/>
                </a:lnTo>
                <a:lnTo>
                  <a:pt x="5702563" y="1862891"/>
                </a:lnTo>
                <a:close/>
                <a:moveTo>
                  <a:pt x="5486474" y="1862891"/>
                </a:moveTo>
                <a:cubicBezTo>
                  <a:pt x="5487392" y="1938148"/>
                  <a:pt x="5476952" y="1990576"/>
                  <a:pt x="5455155" y="2020174"/>
                </a:cubicBezTo>
                <a:lnTo>
                  <a:pt x="5438807" y="2020174"/>
                </a:lnTo>
                <a:lnTo>
                  <a:pt x="5438807" y="2097439"/>
                </a:lnTo>
                <a:lnTo>
                  <a:pt x="5464275" y="2097439"/>
                </a:lnTo>
                <a:lnTo>
                  <a:pt x="5464275" y="2045642"/>
                </a:lnTo>
                <a:lnTo>
                  <a:pt x="5608136" y="2045642"/>
                </a:lnTo>
                <a:lnTo>
                  <a:pt x="5608136" y="2097439"/>
                </a:lnTo>
                <a:lnTo>
                  <a:pt x="5633604" y="2097439"/>
                </a:lnTo>
                <a:lnTo>
                  <a:pt x="5633604" y="2020174"/>
                </a:lnTo>
                <a:lnTo>
                  <a:pt x="5613815" y="2020174"/>
                </a:lnTo>
                <a:lnTo>
                  <a:pt x="5613815" y="1862891"/>
                </a:lnTo>
                <a:close/>
                <a:moveTo>
                  <a:pt x="4187188" y="1862891"/>
                </a:moveTo>
                <a:lnTo>
                  <a:pt x="4256535" y="2045987"/>
                </a:lnTo>
                <a:cubicBezTo>
                  <a:pt x="4255273" y="2049313"/>
                  <a:pt x="4254355" y="2051837"/>
                  <a:pt x="4253781" y="2053558"/>
                </a:cubicBezTo>
                <a:cubicBezTo>
                  <a:pt x="4249422" y="2065833"/>
                  <a:pt x="4246267" y="2073520"/>
                  <a:pt x="4244317" y="2076617"/>
                </a:cubicBezTo>
                <a:cubicBezTo>
                  <a:pt x="4241678" y="2080747"/>
                  <a:pt x="4238294" y="2083959"/>
                  <a:pt x="4234164" y="2086254"/>
                </a:cubicBezTo>
                <a:cubicBezTo>
                  <a:pt x="4230034" y="2088548"/>
                  <a:pt x="4224527" y="2089696"/>
                  <a:pt x="4217645" y="2089696"/>
                </a:cubicBezTo>
                <a:cubicBezTo>
                  <a:pt x="4212596" y="2089696"/>
                  <a:pt x="4206688" y="2088778"/>
                  <a:pt x="4199920" y="2086942"/>
                </a:cubicBezTo>
                <a:lnTo>
                  <a:pt x="4203361" y="2116024"/>
                </a:lnTo>
                <a:cubicBezTo>
                  <a:pt x="4210704" y="2118548"/>
                  <a:pt x="4217357" y="2119810"/>
                  <a:pt x="4223323" y="2119810"/>
                </a:cubicBezTo>
                <a:cubicBezTo>
                  <a:pt x="4233189" y="2119810"/>
                  <a:pt x="4241678" y="2117429"/>
                  <a:pt x="4248791" y="2112668"/>
                </a:cubicBezTo>
                <a:cubicBezTo>
                  <a:pt x="4255904" y="2107907"/>
                  <a:pt x="4262213" y="2100422"/>
                  <a:pt x="4267720" y="2090211"/>
                </a:cubicBezTo>
                <a:cubicBezTo>
                  <a:pt x="4271851" y="2082640"/>
                  <a:pt x="4277643" y="2068816"/>
                  <a:pt x="4285100" y="2048740"/>
                </a:cubicBezTo>
                <a:lnTo>
                  <a:pt x="4354622" y="1862891"/>
                </a:lnTo>
                <a:lnTo>
                  <a:pt x="4323647" y="1862891"/>
                </a:lnTo>
                <a:lnTo>
                  <a:pt x="4284584" y="1969410"/>
                </a:lnTo>
                <a:cubicBezTo>
                  <a:pt x="4279651" y="1982947"/>
                  <a:pt x="4275407" y="1996828"/>
                  <a:pt x="4271851" y="2011054"/>
                </a:cubicBezTo>
                <a:cubicBezTo>
                  <a:pt x="4267950" y="1996255"/>
                  <a:pt x="4263533" y="1982144"/>
                  <a:pt x="4258600" y="1968721"/>
                </a:cubicBezTo>
                <a:lnTo>
                  <a:pt x="4220570" y="1862891"/>
                </a:lnTo>
                <a:close/>
                <a:moveTo>
                  <a:pt x="4014413" y="1862891"/>
                </a:moveTo>
                <a:lnTo>
                  <a:pt x="4014413" y="2045642"/>
                </a:lnTo>
                <a:lnTo>
                  <a:pt x="4045388" y="2045642"/>
                </a:lnTo>
                <a:lnTo>
                  <a:pt x="4045388" y="1964592"/>
                </a:lnTo>
                <a:lnTo>
                  <a:pt x="4131257" y="1964592"/>
                </a:lnTo>
                <a:lnTo>
                  <a:pt x="4131257" y="2045642"/>
                </a:lnTo>
                <a:lnTo>
                  <a:pt x="4162232" y="2045642"/>
                </a:lnTo>
                <a:lnTo>
                  <a:pt x="4162232" y="1862891"/>
                </a:lnTo>
                <a:lnTo>
                  <a:pt x="4131257" y="1862891"/>
                </a:lnTo>
                <a:lnTo>
                  <a:pt x="4131257" y="1938951"/>
                </a:lnTo>
                <a:lnTo>
                  <a:pt x="4045388" y="1938951"/>
                </a:lnTo>
                <a:lnTo>
                  <a:pt x="4045388" y="1862891"/>
                </a:lnTo>
                <a:close/>
                <a:moveTo>
                  <a:pt x="3823913" y="1862891"/>
                </a:moveTo>
                <a:lnTo>
                  <a:pt x="3823913" y="2045642"/>
                </a:lnTo>
                <a:lnTo>
                  <a:pt x="3906341" y="2045642"/>
                </a:lnTo>
                <a:cubicBezTo>
                  <a:pt x="3927794" y="2045642"/>
                  <a:pt x="3944142" y="2041455"/>
                  <a:pt x="3955384" y="2033080"/>
                </a:cubicBezTo>
                <a:cubicBezTo>
                  <a:pt x="3966626" y="2024706"/>
                  <a:pt x="3972821" y="2011857"/>
                  <a:pt x="3973968" y="1994534"/>
                </a:cubicBezTo>
                <a:cubicBezTo>
                  <a:pt x="3973968" y="1983750"/>
                  <a:pt x="3971130" y="1974429"/>
                  <a:pt x="3965451" y="1966570"/>
                </a:cubicBezTo>
                <a:cubicBezTo>
                  <a:pt x="3959772" y="1958712"/>
                  <a:pt x="3952630" y="1953349"/>
                  <a:pt x="3944026" y="1950481"/>
                </a:cubicBezTo>
                <a:cubicBezTo>
                  <a:pt x="3951254" y="1946121"/>
                  <a:pt x="3956674" y="1940701"/>
                  <a:pt x="3960288" y="1934219"/>
                </a:cubicBezTo>
                <a:cubicBezTo>
                  <a:pt x="3963902" y="1927737"/>
                  <a:pt x="3965709" y="1920137"/>
                  <a:pt x="3965709" y="1911418"/>
                </a:cubicBezTo>
                <a:cubicBezTo>
                  <a:pt x="3965709" y="1900519"/>
                  <a:pt x="3962640" y="1891169"/>
                  <a:pt x="3956502" y="1883368"/>
                </a:cubicBezTo>
                <a:cubicBezTo>
                  <a:pt x="3950365" y="1875568"/>
                  <a:pt x="3943023" y="1870204"/>
                  <a:pt x="3934476" y="1867279"/>
                </a:cubicBezTo>
                <a:cubicBezTo>
                  <a:pt x="3925929" y="1864354"/>
                  <a:pt x="3912880" y="1862891"/>
                  <a:pt x="3895326" y="1862891"/>
                </a:cubicBezTo>
                <a:close/>
                <a:moveTo>
                  <a:pt x="3623715" y="1862891"/>
                </a:moveTo>
                <a:lnTo>
                  <a:pt x="3623715" y="2045642"/>
                </a:lnTo>
                <a:lnTo>
                  <a:pt x="3657100" y="2045642"/>
                </a:lnTo>
                <a:lnTo>
                  <a:pt x="3742969" y="1907116"/>
                </a:lnTo>
                <a:lnTo>
                  <a:pt x="3742969" y="2045642"/>
                </a:lnTo>
                <a:lnTo>
                  <a:pt x="3773944" y="2045642"/>
                </a:lnTo>
                <a:lnTo>
                  <a:pt x="3773944" y="1862891"/>
                </a:lnTo>
                <a:lnTo>
                  <a:pt x="3740559" y="1862891"/>
                </a:lnTo>
                <a:lnTo>
                  <a:pt x="3654690" y="2002278"/>
                </a:lnTo>
                <a:lnTo>
                  <a:pt x="3654690" y="1862891"/>
                </a:lnTo>
                <a:close/>
                <a:moveTo>
                  <a:pt x="3445098" y="1862891"/>
                </a:moveTo>
                <a:lnTo>
                  <a:pt x="3445098" y="1888531"/>
                </a:lnTo>
                <a:lnTo>
                  <a:pt x="3503951" y="1888531"/>
                </a:lnTo>
                <a:lnTo>
                  <a:pt x="3503951" y="2045642"/>
                </a:lnTo>
                <a:lnTo>
                  <a:pt x="3534754" y="2045642"/>
                </a:lnTo>
                <a:lnTo>
                  <a:pt x="3534754" y="1888531"/>
                </a:lnTo>
                <a:lnTo>
                  <a:pt x="3593606" y="1888531"/>
                </a:lnTo>
                <a:lnTo>
                  <a:pt x="3593606" y="1862891"/>
                </a:lnTo>
                <a:close/>
                <a:moveTo>
                  <a:pt x="3090488" y="1862891"/>
                </a:moveTo>
                <a:lnTo>
                  <a:pt x="3090488" y="2045642"/>
                </a:lnTo>
                <a:lnTo>
                  <a:pt x="3121463" y="2045642"/>
                </a:lnTo>
                <a:lnTo>
                  <a:pt x="3121463" y="1964592"/>
                </a:lnTo>
                <a:lnTo>
                  <a:pt x="3207332" y="1964592"/>
                </a:lnTo>
                <a:lnTo>
                  <a:pt x="3207332" y="2045642"/>
                </a:lnTo>
                <a:lnTo>
                  <a:pt x="3238307" y="2045642"/>
                </a:lnTo>
                <a:lnTo>
                  <a:pt x="3238307" y="1862891"/>
                </a:lnTo>
                <a:lnTo>
                  <a:pt x="3207332" y="1862891"/>
                </a:lnTo>
                <a:lnTo>
                  <a:pt x="3207332" y="1938951"/>
                </a:lnTo>
                <a:lnTo>
                  <a:pt x="3121463" y="1938951"/>
                </a:lnTo>
                <a:lnTo>
                  <a:pt x="3121463" y="1862891"/>
                </a:lnTo>
                <a:close/>
                <a:moveTo>
                  <a:pt x="2521174" y="1862891"/>
                </a:moveTo>
                <a:lnTo>
                  <a:pt x="2521174" y="1888531"/>
                </a:lnTo>
                <a:lnTo>
                  <a:pt x="2580026" y="1888531"/>
                </a:lnTo>
                <a:lnTo>
                  <a:pt x="2580026" y="2045642"/>
                </a:lnTo>
                <a:lnTo>
                  <a:pt x="2610829" y="2045642"/>
                </a:lnTo>
                <a:lnTo>
                  <a:pt x="2610829" y="1888531"/>
                </a:lnTo>
                <a:lnTo>
                  <a:pt x="2669681" y="1888531"/>
                </a:lnTo>
                <a:lnTo>
                  <a:pt x="2669681" y="1862891"/>
                </a:lnTo>
                <a:close/>
                <a:moveTo>
                  <a:pt x="2375424" y="1862891"/>
                </a:moveTo>
                <a:lnTo>
                  <a:pt x="2375424" y="2045642"/>
                </a:lnTo>
                <a:lnTo>
                  <a:pt x="2452861" y="2045642"/>
                </a:lnTo>
                <a:cubicBezTo>
                  <a:pt x="2478215" y="2045642"/>
                  <a:pt x="2496657" y="2040222"/>
                  <a:pt x="2508186" y="2029381"/>
                </a:cubicBezTo>
                <a:cubicBezTo>
                  <a:pt x="2519716" y="2018539"/>
                  <a:pt x="2525480" y="2005490"/>
                  <a:pt x="2525480" y="1990232"/>
                </a:cubicBezTo>
                <a:cubicBezTo>
                  <a:pt x="2525480" y="1972794"/>
                  <a:pt x="2518568" y="1959114"/>
                  <a:pt x="2504744" y="1949190"/>
                </a:cubicBezTo>
                <a:cubicBezTo>
                  <a:pt x="2490921" y="1939267"/>
                  <a:pt x="2471217" y="1934305"/>
                  <a:pt x="2445635" y="1934305"/>
                </a:cubicBezTo>
                <a:lnTo>
                  <a:pt x="2406399" y="1934305"/>
                </a:lnTo>
                <a:lnTo>
                  <a:pt x="2406399" y="1862891"/>
                </a:lnTo>
                <a:close/>
                <a:moveTo>
                  <a:pt x="2181534" y="1862891"/>
                </a:moveTo>
                <a:lnTo>
                  <a:pt x="2181534" y="1983348"/>
                </a:lnTo>
                <a:cubicBezTo>
                  <a:pt x="2181534" y="1999180"/>
                  <a:pt x="2181075" y="2008530"/>
                  <a:pt x="2180157" y="2011398"/>
                </a:cubicBezTo>
                <a:cubicBezTo>
                  <a:pt x="2179239" y="2014266"/>
                  <a:pt x="2177405" y="2016360"/>
                  <a:pt x="2174651" y="2017679"/>
                </a:cubicBezTo>
                <a:cubicBezTo>
                  <a:pt x="2171897" y="2018998"/>
                  <a:pt x="2167309" y="2019658"/>
                  <a:pt x="2160883" y="2019658"/>
                </a:cubicBezTo>
                <a:lnTo>
                  <a:pt x="2147289" y="2019658"/>
                </a:lnTo>
                <a:lnTo>
                  <a:pt x="2147289" y="2045470"/>
                </a:lnTo>
                <a:cubicBezTo>
                  <a:pt x="2156697" y="2046388"/>
                  <a:pt x="2165015" y="2046847"/>
                  <a:pt x="2172242" y="2046847"/>
                </a:cubicBezTo>
                <a:cubicBezTo>
                  <a:pt x="2183943" y="2046847"/>
                  <a:pt x="2192892" y="2044323"/>
                  <a:pt x="2199086" y="2039275"/>
                </a:cubicBezTo>
                <a:cubicBezTo>
                  <a:pt x="2205281" y="2034228"/>
                  <a:pt x="2209068" y="2028319"/>
                  <a:pt x="2210445" y="2021551"/>
                </a:cubicBezTo>
                <a:cubicBezTo>
                  <a:pt x="2211820" y="2014782"/>
                  <a:pt x="2212509" y="2000786"/>
                  <a:pt x="2212509" y="1979563"/>
                </a:cubicBezTo>
                <a:lnTo>
                  <a:pt x="2212509" y="1888531"/>
                </a:lnTo>
                <a:lnTo>
                  <a:pt x="2294592" y="1888531"/>
                </a:lnTo>
                <a:lnTo>
                  <a:pt x="2294592" y="2045642"/>
                </a:lnTo>
                <a:lnTo>
                  <a:pt x="2325395" y="2045642"/>
                </a:lnTo>
                <a:lnTo>
                  <a:pt x="2325395" y="1862891"/>
                </a:lnTo>
                <a:close/>
                <a:moveTo>
                  <a:pt x="10127255" y="1858761"/>
                </a:moveTo>
                <a:cubicBezTo>
                  <a:pt x="10104655" y="1858761"/>
                  <a:pt x="10085496" y="1865529"/>
                  <a:pt x="10069780" y="1879066"/>
                </a:cubicBezTo>
                <a:cubicBezTo>
                  <a:pt x="10050965" y="1895357"/>
                  <a:pt x="10041558" y="1920424"/>
                  <a:pt x="10041558" y="1954267"/>
                </a:cubicBezTo>
                <a:cubicBezTo>
                  <a:pt x="10041558" y="1985127"/>
                  <a:pt x="10049445" y="2008759"/>
                  <a:pt x="10065220" y="2025164"/>
                </a:cubicBezTo>
                <a:cubicBezTo>
                  <a:pt x="10080994" y="2041570"/>
                  <a:pt x="10101672" y="2049772"/>
                  <a:pt x="10127255" y="2049772"/>
                </a:cubicBezTo>
                <a:cubicBezTo>
                  <a:pt x="10143201" y="2049772"/>
                  <a:pt x="10157915" y="2046044"/>
                  <a:pt x="10171395" y="2038587"/>
                </a:cubicBezTo>
                <a:cubicBezTo>
                  <a:pt x="10184874" y="2031130"/>
                  <a:pt x="10195142" y="2020662"/>
                  <a:pt x="10202197" y="2007182"/>
                </a:cubicBezTo>
                <a:cubicBezTo>
                  <a:pt x="10209253" y="1993702"/>
                  <a:pt x="10212780" y="1975203"/>
                  <a:pt x="10212780" y="1951685"/>
                </a:cubicBezTo>
                <a:cubicBezTo>
                  <a:pt x="10212780" y="1922661"/>
                  <a:pt x="10204807" y="1899917"/>
                  <a:pt x="10188861" y="1883455"/>
                </a:cubicBezTo>
                <a:cubicBezTo>
                  <a:pt x="10172914" y="1866992"/>
                  <a:pt x="10152379" y="1858761"/>
                  <a:pt x="10127255" y="1858761"/>
                </a:cubicBezTo>
                <a:close/>
                <a:moveTo>
                  <a:pt x="9779598" y="1858761"/>
                </a:moveTo>
                <a:cubicBezTo>
                  <a:pt x="9759177" y="1858761"/>
                  <a:pt x="9742657" y="1864181"/>
                  <a:pt x="9730038" y="1875022"/>
                </a:cubicBezTo>
                <a:cubicBezTo>
                  <a:pt x="9717418" y="1885864"/>
                  <a:pt x="9709732" y="1899831"/>
                  <a:pt x="9706979" y="1916925"/>
                </a:cubicBezTo>
                <a:lnTo>
                  <a:pt x="9737093" y="1921743"/>
                </a:lnTo>
                <a:cubicBezTo>
                  <a:pt x="9742140" y="1896848"/>
                  <a:pt x="9756653" y="1884401"/>
                  <a:pt x="9780630" y="1884401"/>
                </a:cubicBezTo>
                <a:cubicBezTo>
                  <a:pt x="9794397" y="1884401"/>
                  <a:pt x="9805668" y="1889478"/>
                  <a:pt x="9814444" y="1899630"/>
                </a:cubicBezTo>
                <a:cubicBezTo>
                  <a:pt x="9823220" y="1909783"/>
                  <a:pt x="9828583" y="1923005"/>
                  <a:pt x="9830534" y="1939295"/>
                </a:cubicBezTo>
                <a:lnTo>
                  <a:pt x="9766003" y="1939295"/>
                </a:lnTo>
                <a:lnTo>
                  <a:pt x="9766003" y="1964764"/>
                </a:lnTo>
                <a:lnTo>
                  <a:pt x="9830534" y="1964764"/>
                </a:lnTo>
                <a:cubicBezTo>
                  <a:pt x="9828583" y="1984610"/>
                  <a:pt x="9823449" y="1999496"/>
                  <a:pt x="9815133" y="2009419"/>
                </a:cubicBezTo>
                <a:cubicBezTo>
                  <a:pt x="9806815" y="2019342"/>
                  <a:pt x="9795257" y="2024304"/>
                  <a:pt x="9780458" y="2024304"/>
                </a:cubicBezTo>
                <a:cubicBezTo>
                  <a:pt x="9754301" y="2024304"/>
                  <a:pt x="9738871" y="2009161"/>
                  <a:pt x="9734168" y="1978874"/>
                </a:cubicBezTo>
                <a:lnTo>
                  <a:pt x="9703881" y="1982832"/>
                </a:lnTo>
                <a:cubicBezTo>
                  <a:pt x="9707093" y="2002908"/>
                  <a:pt x="9715439" y="2019084"/>
                  <a:pt x="9728919" y="2031359"/>
                </a:cubicBezTo>
                <a:cubicBezTo>
                  <a:pt x="9742399" y="2043635"/>
                  <a:pt x="9760037" y="2049772"/>
                  <a:pt x="9781835" y="2049772"/>
                </a:cubicBezTo>
                <a:cubicBezTo>
                  <a:pt x="9807761" y="2051264"/>
                  <a:pt x="9827838" y="2043032"/>
                  <a:pt x="9842063" y="2025079"/>
                </a:cubicBezTo>
                <a:cubicBezTo>
                  <a:pt x="9856289" y="2007125"/>
                  <a:pt x="9863058" y="1983521"/>
                  <a:pt x="9862369" y="1954267"/>
                </a:cubicBezTo>
                <a:cubicBezTo>
                  <a:pt x="9862369" y="1924554"/>
                  <a:pt x="9854970" y="1901208"/>
                  <a:pt x="9840171" y="1884229"/>
                </a:cubicBezTo>
                <a:cubicBezTo>
                  <a:pt x="9825371" y="1867250"/>
                  <a:pt x="9805180" y="1858761"/>
                  <a:pt x="9779598" y="1858761"/>
                </a:cubicBezTo>
                <a:close/>
                <a:moveTo>
                  <a:pt x="9025453" y="1858761"/>
                </a:moveTo>
                <a:cubicBezTo>
                  <a:pt x="9009736" y="1858761"/>
                  <a:pt x="8995912" y="1860912"/>
                  <a:pt x="8983981" y="1865214"/>
                </a:cubicBezTo>
                <a:cubicBezTo>
                  <a:pt x="8972050" y="1869516"/>
                  <a:pt x="8962930" y="1875653"/>
                  <a:pt x="8956620" y="1883627"/>
                </a:cubicBezTo>
                <a:cubicBezTo>
                  <a:pt x="8950310" y="1891600"/>
                  <a:pt x="8945778" y="1902068"/>
                  <a:pt x="8943026" y="1915032"/>
                </a:cubicBezTo>
                <a:lnTo>
                  <a:pt x="8973312" y="1919162"/>
                </a:lnTo>
                <a:cubicBezTo>
                  <a:pt x="8976639" y="1906198"/>
                  <a:pt x="8981772" y="1897164"/>
                  <a:pt x="8988713" y="1892059"/>
                </a:cubicBezTo>
                <a:cubicBezTo>
                  <a:pt x="8995654" y="1886953"/>
                  <a:pt x="9006409" y="1884401"/>
                  <a:pt x="9020978" y="1884401"/>
                </a:cubicBezTo>
                <a:cubicBezTo>
                  <a:pt x="9036580" y="1884401"/>
                  <a:pt x="9048340" y="1887900"/>
                  <a:pt x="9056256" y="1894898"/>
                </a:cubicBezTo>
                <a:cubicBezTo>
                  <a:pt x="9062106" y="1900061"/>
                  <a:pt x="9065032" y="1908951"/>
                  <a:pt x="9065032" y="1921571"/>
                </a:cubicBezTo>
                <a:cubicBezTo>
                  <a:pt x="9065032" y="1922718"/>
                  <a:pt x="9064974" y="1925414"/>
                  <a:pt x="9064860" y="1929659"/>
                </a:cubicBezTo>
                <a:cubicBezTo>
                  <a:pt x="9053044" y="1933789"/>
                  <a:pt x="9034631" y="1937345"/>
                  <a:pt x="9009621" y="1940328"/>
                </a:cubicBezTo>
                <a:cubicBezTo>
                  <a:pt x="8997346" y="1941819"/>
                  <a:pt x="8988168" y="1943368"/>
                  <a:pt x="8982088" y="1944974"/>
                </a:cubicBezTo>
                <a:cubicBezTo>
                  <a:pt x="8973828" y="1947269"/>
                  <a:pt x="8966400" y="1950653"/>
                  <a:pt x="8959804" y="1955127"/>
                </a:cubicBezTo>
                <a:cubicBezTo>
                  <a:pt x="8953206" y="1959601"/>
                  <a:pt x="8947872" y="1965538"/>
                  <a:pt x="8943800" y="1972938"/>
                </a:cubicBezTo>
                <a:cubicBezTo>
                  <a:pt x="8939728" y="1980337"/>
                  <a:pt x="8937691" y="1988511"/>
                  <a:pt x="8937691" y="1997459"/>
                </a:cubicBezTo>
                <a:cubicBezTo>
                  <a:pt x="8937691" y="2012717"/>
                  <a:pt x="8943083" y="2025250"/>
                  <a:pt x="8953866" y="2035059"/>
                </a:cubicBezTo>
                <a:cubicBezTo>
                  <a:pt x="8964650" y="2044868"/>
                  <a:pt x="8980080" y="2049772"/>
                  <a:pt x="9000156" y="2049772"/>
                </a:cubicBezTo>
                <a:cubicBezTo>
                  <a:pt x="9012317" y="2049772"/>
                  <a:pt x="9023704" y="2047765"/>
                  <a:pt x="9034315" y="2043749"/>
                </a:cubicBezTo>
                <a:cubicBezTo>
                  <a:pt x="9044926" y="2039734"/>
                  <a:pt x="9055969" y="2032851"/>
                  <a:pt x="9067441" y="2023100"/>
                </a:cubicBezTo>
                <a:cubicBezTo>
                  <a:pt x="9068359" y="2031704"/>
                  <a:pt x="9070424" y="2039218"/>
                  <a:pt x="9073636" y="2045642"/>
                </a:cubicBezTo>
                <a:lnTo>
                  <a:pt x="9105988" y="2045642"/>
                </a:lnTo>
                <a:cubicBezTo>
                  <a:pt x="9102087" y="2038644"/>
                  <a:pt x="9099477" y="2031331"/>
                  <a:pt x="9098158" y="2023702"/>
                </a:cubicBezTo>
                <a:cubicBezTo>
                  <a:pt x="9096838" y="2016073"/>
                  <a:pt x="9096179" y="1997861"/>
                  <a:pt x="9096179" y="1969066"/>
                </a:cubicBezTo>
                <a:lnTo>
                  <a:pt x="9096179" y="1927766"/>
                </a:lnTo>
                <a:cubicBezTo>
                  <a:pt x="9096179" y="1913999"/>
                  <a:pt x="9095662" y="1904477"/>
                  <a:pt x="9094630" y="1899200"/>
                </a:cubicBezTo>
                <a:cubicBezTo>
                  <a:pt x="9092794" y="1890711"/>
                  <a:pt x="9089582" y="1883684"/>
                  <a:pt x="9084994" y="1878120"/>
                </a:cubicBezTo>
                <a:cubicBezTo>
                  <a:pt x="9080404" y="1872556"/>
                  <a:pt x="9073234" y="1867939"/>
                  <a:pt x="9063483" y="1864267"/>
                </a:cubicBezTo>
                <a:cubicBezTo>
                  <a:pt x="9053732" y="1860596"/>
                  <a:pt x="9041055" y="1858761"/>
                  <a:pt x="9025453" y="1858761"/>
                </a:cubicBezTo>
                <a:close/>
                <a:moveTo>
                  <a:pt x="8318366" y="1858761"/>
                </a:moveTo>
                <a:cubicBezTo>
                  <a:pt x="8293127" y="1858761"/>
                  <a:pt x="8272592" y="1867250"/>
                  <a:pt x="8256760" y="1884229"/>
                </a:cubicBezTo>
                <a:cubicBezTo>
                  <a:pt x="8240929" y="1901208"/>
                  <a:pt x="8233013" y="1925070"/>
                  <a:pt x="8233013" y="1955815"/>
                </a:cubicBezTo>
                <a:cubicBezTo>
                  <a:pt x="8233013" y="1985528"/>
                  <a:pt x="8240843" y="2008616"/>
                  <a:pt x="8256502" y="2025079"/>
                </a:cubicBezTo>
                <a:cubicBezTo>
                  <a:pt x="8272162" y="2041541"/>
                  <a:pt x="8293356" y="2049772"/>
                  <a:pt x="8320087" y="2049772"/>
                </a:cubicBezTo>
                <a:cubicBezTo>
                  <a:pt x="8341311" y="2049772"/>
                  <a:pt x="8358748" y="2044610"/>
                  <a:pt x="8372400" y="2034285"/>
                </a:cubicBezTo>
                <a:cubicBezTo>
                  <a:pt x="8386052" y="2023960"/>
                  <a:pt x="8395401" y="2009447"/>
                  <a:pt x="8400449" y="1990748"/>
                </a:cubicBezTo>
                <a:lnTo>
                  <a:pt x="8368442" y="1986790"/>
                </a:lnTo>
                <a:cubicBezTo>
                  <a:pt x="8363738" y="1999868"/>
                  <a:pt x="8357371" y="2009390"/>
                  <a:pt x="8349341" y="2015356"/>
                </a:cubicBezTo>
                <a:cubicBezTo>
                  <a:pt x="8341311" y="2021321"/>
                  <a:pt x="8331616" y="2024304"/>
                  <a:pt x="8320259" y="2024304"/>
                </a:cubicBezTo>
                <a:cubicBezTo>
                  <a:pt x="8305001" y="2024304"/>
                  <a:pt x="8292267" y="2018970"/>
                  <a:pt x="8282057" y="2008300"/>
                </a:cubicBezTo>
                <a:cubicBezTo>
                  <a:pt x="8271846" y="1997631"/>
                  <a:pt x="8266167" y="1982259"/>
                  <a:pt x="8265020" y="1962182"/>
                </a:cubicBezTo>
                <a:lnTo>
                  <a:pt x="8401310" y="1962182"/>
                </a:lnTo>
                <a:cubicBezTo>
                  <a:pt x="8401424" y="1958511"/>
                  <a:pt x="8401482" y="1955758"/>
                  <a:pt x="8401482" y="1953922"/>
                </a:cubicBezTo>
                <a:cubicBezTo>
                  <a:pt x="8401482" y="1923750"/>
                  <a:pt x="8393738" y="1900347"/>
                  <a:pt x="8378251" y="1883713"/>
                </a:cubicBezTo>
                <a:cubicBezTo>
                  <a:pt x="8362763" y="1867078"/>
                  <a:pt x="8342802" y="1858761"/>
                  <a:pt x="8318366" y="1858761"/>
                </a:cubicBezTo>
                <a:close/>
                <a:moveTo>
                  <a:pt x="8000711" y="1858761"/>
                </a:moveTo>
                <a:cubicBezTo>
                  <a:pt x="7988780" y="1858761"/>
                  <a:pt x="7978627" y="1861084"/>
                  <a:pt x="7970252" y="1865730"/>
                </a:cubicBezTo>
                <a:cubicBezTo>
                  <a:pt x="7961878" y="1870376"/>
                  <a:pt x="7954363" y="1877345"/>
                  <a:pt x="7947710" y="1886638"/>
                </a:cubicBezTo>
                <a:lnTo>
                  <a:pt x="7947710" y="1862891"/>
                </a:lnTo>
                <a:lnTo>
                  <a:pt x="7919488" y="1862891"/>
                </a:lnTo>
                <a:lnTo>
                  <a:pt x="7919488" y="2115680"/>
                </a:lnTo>
                <a:lnTo>
                  <a:pt x="7950463" y="2115680"/>
                </a:lnTo>
                <a:lnTo>
                  <a:pt x="7950463" y="2026713"/>
                </a:lnTo>
                <a:cubicBezTo>
                  <a:pt x="7955740" y="2033367"/>
                  <a:pt x="7962480" y="2038874"/>
                  <a:pt x="7970683" y="2043233"/>
                </a:cubicBezTo>
                <a:cubicBezTo>
                  <a:pt x="7978885" y="2047593"/>
                  <a:pt x="7988149" y="2049772"/>
                  <a:pt x="7998474" y="2049772"/>
                </a:cubicBezTo>
                <a:cubicBezTo>
                  <a:pt x="8012585" y="2049772"/>
                  <a:pt x="8026036" y="2045786"/>
                  <a:pt x="8038827" y="2037813"/>
                </a:cubicBezTo>
                <a:cubicBezTo>
                  <a:pt x="8051619" y="2029839"/>
                  <a:pt x="8061370" y="2018368"/>
                  <a:pt x="8068081" y="2003396"/>
                </a:cubicBezTo>
                <a:cubicBezTo>
                  <a:pt x="8074793" y="1988425"/>
                  <a:pt x="8078148" y="1971589"/>
                  <a:pt x="8078148" y="1952890"/>
                </a:cubicBezTo>
                <a:cubicBezTo>
                  <a:pt x="8078148" y="1935452"/>
                  <a:pt x="8075108" y="1919420"/>
                  <a:pt x="8069028" y="1904793"/>
                </a:cubicBezTo>
                <a:cubicBezTo>
                  <a:pt x="8062947" y="1890166"/>
                  <a:pt x="8053942" y="1878837"/>
                  <a:pt x="8042011" y="1870807"/>
                </a:cubicBezTo>
                <a:cubicBezTo>
                  <a:pt x="8030080" y="1862776"/>
                  <a:pt x="8016313" y="1858761"/>
                  <a:pt x="8000711" y="1858761"/>
                </a:cubicBezTo>
                <a:close/>
                <a:moveTo>
                  <a:pt x="7804016" y="1858761"/>
                </a:moveTo>
                <a:cubicBezTo>
                  <a:pt x="7778777" y="1858761"/>
                  <a:pt x="7758242" y="1867250"/>
                  <a:pt x="7742410" y="1884229"/>
                </a:cubicBezTo>
                <a:cubicBezTo>
                  <a:pt x="7726579" y="1901208"/>
                  <a:pt x="7718663" y="1925070"/>
                  <a:pt x="7718663" y="1955815"/>
                </a:cubicBezTo>
                <a:cubicBezTo>
                  <a:pt x="7718663" y="1985528"/>
                  <a:pt x="7726493" y="2008616"/>
                  <a:pt x="7742152" y="2025079"/>
                </a:cubicBezTo>
                <a:cubicBezTo>
                  <a:pt x="7757812" y="2041541"/>
                  <a:pt x="7779006" y="2049772"/>
                  <a:pt x="7805737" y="2049772"/>
                </a:cubicBezTo>
                <a:cubicBezTo>
                  <a:pt x="7826961" y="2049772"/>
                  <a:pt x="7844398" y="2044610"/>
                  <a:pt x="7858050" y="2034285"/>
                </a:cubicBezTo>
                <a:cubicBezTo>
                  <a:pt x="7871702" y="2023960"/>
                  <a:pt x="7881051" y="2009447"/>
                  <a:pt x="7886099" y="1990748"/>
                </a:cubicBezTo>
                <a:lnTo>
                  <a:pt x="7854092" y="1986790"/>
                </a:lnTo>
                <a:cubicBezTo>
                  <a:pt x="7849388" y="1999868"/>
                  <a:pt x="7843021" y="2009390"/>
                  <a:pt x="7834991" y="2015356"/>
                </a:cubicBezTo>
                <a:cubicBezTo>
                  <a:pt x="7826961" y="2021321"/>
                  <a:pt x="7817266" y="2024304"/>
                  <a:pt x="7805909" y="2024304"/>
                </a:cubicBezTo>
                <a:cubicBezTo>
                  <a:pt x="7790651" y="2024304"/>
                  <a:pt x="7777917" y="2018970"/>
                  <a:pt x="7767707" y="2008300"/>
                </a:cubicBezTo>
                <a:cubicBezTo>
                  <a:pt x="7757496" y="1997631"/>
                  <a:pt x="7751817" y="1982259"/>
                  <a:pt x="7750670" y="1962182"/>
                </a:cubicBezTo>
                <a:lnTo>
                  <a:pt x="7886960" y="1962182"/>
                </a:lnTo>
                <a:cubicBezTo>
                  <a:pt x="7887074" y="1958511"/>
                  <a:pt x="7887132" y="1955758"/>
                  <a:pt x="7887132" y="1953922"/>
                </a:cubicBezTo>
                <a:cubicBezTo>
                  <a:pt x="7887132" y="1923750"/>
                  <a:pt x="7879388" y="1900347"/>
                  <a:pt x="7863901" y="1883713"/>
                </a:cubicBezTo>
                <a:cubicBezTo>
                  <a:pt x="7848413" y="1867078"/>
                  <a:pt x="7828452" y="1858761"/>
                  <a:pt x="7804016" y="1858761"/>
                </a:cubicBezTo>
                <a:close/>
                <a:moveTo>
                  <a:pt x="7417398" y="1858761"/>
                </a:moveTo>
                <a:cubicBezTo>
                  <a:pt x="7396977" y="1858761"/>
                  <a:pt x="7380458" y="1864181"/>
                  <a:pt x="7367838" y="1875022"/>
                </a:cubicBezTo>
                <a:cubicBezTo>
                  <a:pt x="7355218" y="1885864"/>
                  <a:pt x="7347532" y="1899831"/>
                  <a:pt x="7344779" y="1916925"/>
                </a:cubicBezTo>
                <a:lnTo>
                  <a:pt x="7374893" y="1921743"/>
                </a:lnTo>
                <a:cubicBezTo>
                  <a:pt x="7379941" y="1896848"/>
                  <a:pt x="7394453" y="1884401"/>
                  <a:pt x="7418430" y="1884401"/>
                </a:cubicBezTo>
                <a:cubicBezTo>
                  <a:pt x="7432197" y="1884401"/>
                  <a:pt x="7443468" y="1889478"/>
                  <a:pt x="7452244" y="1899630"/>
                </a:cubicBezTo>
                <a:cubicBezTo>
                  <a:pt x="7461021" y="1909783"/>
                  <a:pt x="7466384" y="1923005"/>
                  <a:pt x="7468334" y="1939295"/>
                </a:cubicBezTo>
                <a:lnTo>
                  <a:pt x="7403803" y="1939295"/>
                </a:lnTo>
                <a:lnTo>
                  <a:pt x="7403803" y="1964764"/>
                </a:lnTo>
                <a:lnTo>
                  <a:pt x="7468334" y="1964764"/>
                </a:lnTo>
                <a:cubicBezTo>
                  <a:pt x="7466384" y="1984610"/>
                  <a:pt x="7461250" y="1999496"/>
                  <a:pt x="7452933" y="2009419"/>
                </a:cubicBezTo>
                <a:cubicBezTo>
                  <a:pt x="7444615" y="2019342"/>
                  <a:pt x="7433057" y="2024304"/>
                  <a:pt x="7418258" y="2024304"/>
                </a:cubicBezTo>
                <a:cubicBezTo>
                  <a:pt x="7392102" y="2024304"/>
                  <a:pt x="7376672" y="2009161"/>
                  <a:pt x="7371968" y="1978874"/>
                </a:cubicBezTo>
                <a:lnTo>
                  <a:pt x="7341681" y="1982832"/>
                </a:lnTo>
                <a:cubicBezTo>
                  <a:pt x="7344893" y="2002908"/>
                  <a:pt x="7353239" y="2019084"/>
                  <a:pt x="7366719" y="2031359"/>
                </a:cubicBezTo>
                <a:cubicBezTo>
                  <a:pt x="7380199" y="2043635"/>
                  <a:pt x="7397838" y="2049772"/>
                  <a:pt x="7419635" y="2049772"/>
                </a:cubicBezTo>
                <a:cubicBezTo>
                  <a:pt x="7445562" y="2051264"/>
                  <a:pt x="7465638" y="2043032"/>
                  <a:pt x="7479864" y="2025079"/>
                </a:cubicBezTo>
                <a:cubicBezTo>
                  <a:pt x="7494089" y="2007125"/>
                  <a:pt x="7500858" y="1983521"/>
                  <a:pt x="7500169" y="1954267"/>
                </a:cubicBezTo>
                <a:cubicBezTo>
                  <a:pt x="7500169" y="1924554"/>
                  <a:pt x="7492770" y="1901208"/>
                  <a:pt x="7477971" y="1884229"/>
                </a:cubicBezTo>
                <a:cubicBezTo>
                  <a:pt x="7463172" y="1867250"/>
                  <a:pt x="7442980" y="1858761"/>
                  <a:pt x="7417398" y="1858761"/>
                </a:cubicBezTo>
                <a:close/>
                <a:moveTo>
                  <a:pt x="6929953" y="1858761"/>
                </a:moveTo>
                <a:cubicBezTo>
                  <a:pt x="6914236" y="1858761"/>
                  <a:pt x="6900412" y="1860912"/>
                  <a:pt x="6888481" y="1865214"/>
                </a:cubicBezTo>
                <a:cubicBezTo>
                  <a:pt x="6876550" y="1869516"/>
                  <a:pt x="6867430" y="1875653"/>
                  <a:pt x="6861120" y="1883627"/>
                </a:cubicBezTo>
                <a:cubicBezTo>
                  <a:pt x="6854810" y="1891600"/>
                  <a:pt x="6850279" y="1902068"/>
                  <a:pt x="6847526" y="1915032"/>
                </a:cubicBezTo>
                <a:lnTo>
                  <a:pt x="6877812" y="1919162"/>
                </a:lnTo>
                <a:cubicBezTo>
                  <a:pt x="6881139" y="1906198"/>
                  <a:pt x="6886273" y="1897164"/>
                  <a:pt x="6893213" y="1892059"/>
                </a:cubicBezTo>
                <a:cubicBezTo>
                  <a:pt x="6900154" y="1886953"/>
                  <a:pt x="6910909" y="1884401"/>
                  <a:pt x="6925479" y="1884401"/>
                </a:cubicBezTo>
                <a:cubicBezTo>
                  <a:pt x="6941081" y="1884401"/>
                  <a:pt x="6952840" y="1887900"/>
                  <a:pt x="6960756" y="1894898"/>
                </a:cubicBezTo>
                <a:cubicBezTo>
                  <a:pt x="6966607" y="1900061"/>
                  <a:pt x="6969532" y="1908951"/>
                  <a:pt x="6969532" y="1921571"/>
                </a:cubicBezTo>
                <a:cubicBezTo>
                  <a:pt x="6969532" y="1922718"/>
                  <a:pt x="6969475" y="1925414"/>
                  <a:pt x="6969360" y="1929659"/>
                </a:cubicBezTo>
                <a:cubicBezTo>
                  <a:pt x="6957543" y="1933789"/>
                  <a:pt x="6939130" y="1937345"/>
                  <a:pt x="6914121" y="1940328"/>
                </a:cubicBezTo>
                <a:cubicBezTo>
                  <a:pt x="6901846" y="1941819"/>
                  <a:pt x="6892668" y="1943368"/>
                  <a:pt x="6886588" y="1944974"/>
                </a:cubicBezTo>
                <a:cubicBezTo>
                  <a:pt x="6878328" y="1947269"/>
                  <a:pt x="6870900" y="1950653"/>
                  <a:pt x="6864304" y="1955127"/>
                </a:cubicBezTo>
                <a:cubicBezTo>
                  <a:pt x="6857707" y="1959601"/>
                  <a:pt x="6852372" y="1965538"/>
                  <a:pt x="6848300" y="1972938"/>
                </a:cubicBezTo>
                <a:cubicBezTo>
                  <a:pt x="6844227" y="1980337"/>
                  <a:pt x="6842191" y="1988511"/>
                  <a:pt x="6842191" y="1997459"/>
                </a:cubicBezTo>
                <a:cubicBezTo>
                  <a:pt x="6842191" y="2012717"/>
                  <a:pt x="6847583" y="2025250"/>
                  <a:pt x="6858367" y="2035059"/>
                </a:cubicBezTo>
                <a:cubicBezTo>
                  <a:pt x="6869150" y="2044868"/>
                  <a:pt x="6884580" y="2049772"/>
                  <a:pt x="6904657" y="2049772"/>
                </a:cubicBezTo>
                <a:cubicBezTo>
                  <a:pt x="6916817" y="2049772"/>
                  <a:pt x="6928203" y="2047765"/>
                  <a:pt x="6938815" y="2043749"/>
                </a:cubicBezTo>
                <a:cubicBezTo>
                  <a:pt x="6949427" y="2039734"/>
                  <a:pt x="6960469" y="2032851"/>
                  <a:pt x="6971941" y="2023100"/>
                </a:cubicBezTo>
                <a:cubicBezTo>
                  <a:pt x="6972859" y="2031704"/>
                  <a:pt x="6974924" y="2039218"/>
                  <a:pt x="6978136" y="2045642"/>
                </a:cubicBezTo>
                <a:lnTo>
                  <a:pt x="7010488" y="2045642"/>
                </a:lnTo>
                <a:cubicBezTo>
                  <a:pt x="7006587" y="2038644"/>
                  <a:pt x="7003977" y="2031331"/>
                  <a:pt x="7002658" y="2023702"/>
                </a:cubicBezTo>
                <a:cubicBezTo>
                  <a:pt x="7001338" y="2016073"/>
                  <a:pt x="7000679" y="1997861"/>
                  <a:pt x="7000679" y="1969066"/>
                </a:cubicBezTo>
                <a:lnTo>
                  <a:pt x="7000679" y="1927766"/>
                </a:lnTo>
                <a:cubicBezTo>
                  <a:pt x="7000679" y="1913999"/>
                  <a:pt x="7000163" y="1904477"/>
                  <a:pt x="6999130" y="1899200"/>
                </a:cubicBezTo>
                <a:cubicBezTo>
                  <a:pt x="6997294" y="1890711"/>
                  <a:pt x="6994082" y="1883684"/>
                  <a:pt x="6989494" y="1878120"/>
                </a:cubicBezTo>
                <a:cubicBezTo>
                  <a:pt x="6984904" y="1872556"/>
                  <a:pt x="6977734" y="1867939"/>
                  <a:pt x="6967983" y="1864267"/>
                </a:cubicBezTo>
                <a:cubicBezTo>
                  <a:pt x="6958232" y="1860596"/>
                  <a:pt x="6945555" y="1858761"/>
                  <a:pt x="6929953" y="1858761"/>
                </a:cubicBezTo>
                <a:close/>
                <a:moveTo>
                  <a:pt x="6345831" y="1858761"/>
                </a:moveTo>
                <a:cubicBezTo>
                  <a:pt x="6323230" y="1858761"/>
                  <a:pt x="6304072" y="1865529"/>
                  <a:pt x="6288355" y="1879066"/>
                </a:cubicBezTo>
                <a:cubicBezTo>
                  <a:pt x="6269540" y="1895357"/>
                  <a:pt x="6260134" y="1920424"/>
                  <a:pt x="6260134" y="1954267"/>
                </a:cubicBezTo>
                <a:cubicBezTo>
                  <a:pt x="6260134" y="1985127"/>
                  <a:pt x="6268020" y="2008759"/>
                  <a:pt x="6283795" y="2025164"/>
                </a:cubicBezTo>
                <a:cubicBezTo>
                  <a:pt x="6299569" y="2041570"/>
                  <a:pt x="6320247" y="2049772"/>
                  <a:pt x="6345831" y="2049772"/>
                </a:cubicBezTo>
                <a:cubicBezTo>
                  <a:pt x="6361777" y="2049772"/>
                  <a:pt x="6376490" y="2046044"/>
                  <a:pt x="6389970" y="2038587"/>
                </a:cubicBezTo>
                <a:cubicBezTo>
                  <a:pt x="6403449" y="2031130"/>
                  <a:pt x="6413717" y="2020662"/>
                  <a:pt x="6420773" y="2007182"/>
                </a:cubicBezTo>
                <a:cubicBezTo>
                  <a:pt x="6427828" y="1993702"/>
                  <a:pt x="6431356" y="1975203"/>
                  <a:pt x="6431356" y="1951685"/>
                </a:cubicBezTo>
                <a:cubicBezTo>
                  <a:pt x="6431356" y="1922661"/>
                  <a:pt x="6423382" y="1899917"/>
                  <a:pt x="6407436" y="1883455"/>
                </a:cubicBezTo>
                <a:cubicBezTo>
                  <a:pt x="6391489" y="1866992"/>
                  <a:pt x="6370955" y="1858761"/>
                  <a:pt x="6345831" y="1858761"/>
                </a:cubicBezTo>
                <a:close/>
                <a:moveTo>
                  <a:pt x="5348803" y="1858761"/>
                </a:moveTo>
                <a:cubicBezTo>
                  <a:pt x="5333086" y="1858761"/>
                  <a:pt x="5319262" y="1860912"/>
                  <a:pt x="5307331" y="1865214"/>
                </a:cubicBezTo>
                <a:cubicBezTo>
                  <a:pt x="5295400" y="1869516"/>
                  <a:pt x="5286280" y="1875653"/>
                  <a:pt x="5279970" y="1883627"/>
                </a:cubicBezTo>
                <a:cubicBezTo>
                  <a:pt x="5273660" y="1891600"/>
                  <a:pt x="5269129" y="1902068"/>
                  <a:pt x="5266375" y="1915032"/>
                </a:cubicBezTo>
                <a:lnTo>
                  <a:pt x="5296662" y="1919162"/>
                </a:lnTo>
                <a:cubicBezTo>
                  <a:pt x="5299989" y="1906198"/>
                  <a:pt x="5305123" y="1897164"/>
                  <a:pt x="5312063" y="1892059"/>
                </a:cubicBezTo>
                <a:cubicBezTo>
                  <a:pt x="5319004" y="1886953"/>
                  <a:pt x="5329759" y="1884401"/>
                  <a:pt x="5344329" y="1884401"/>
                </a:cubicBezTo>
                <a:cubicBezTo>
                  <a:pt x="5359931" y="1884401"/>
                  <a:pt x="5371690" y="1887900"/>
                  <a:pt x="5379606" y="1894898"/>
                </a:cubicBezTo>
                <a:cubicBezTo>
                  <a:pt x="5385457" y="1900061"/>
                  <a:pt x="5388382" y="1908951"/>
                  <a:pt x="5388382" y="1921571"/>
                </a:cubicBezTo>
                <a:cubicBezTo>
                  <a:pt x="5388382" y="1922718"/>
                  <a:pt x="5388325" y="1925414"/>
                  <a:pt x="5388210" y="1929659"/>
                </a:cubicBezTo>
                <a:cubicBezTo>
                  <a:pt x="5376393" y="1933789"/>
                  <a:pt x="5357981" y="1937345"/>
                  <a:pt x="5332971" y="1940328"/>
                </a:cubicBezTo>
                <a:cubicBezTo>
                  <a:pt x="5320697" y="1941819"/>
                  <a:pt x="5311519" y="1943368"/>
                  <a:pt x="5305438" y="1944974"/>
                </a:cubicBezTo>
                <a:cubicBezTo>
                  <a:pt x="5297178" y="1947269"/>
                  <a:pt x="5289750" y="1950653"/>
                  <a:pt x="5283155" y="1955127"/>
                </a:cubicBezTo>
                <a:cubicBezTo>
                  <a:pt x="5276557" y="1959601"/>
                  <a:pt x="5271223" y="1965538"/>
                  <a:pt x="5267150" y="1972938"/>
                </a:cubicBezTo>
                <a:cubicBezTo>
                  <a:pt x="5263077" y="1980337"/>
                  <a:pt x="5261041" y="1988511"/>
                  <a:pt x="5261041" y="1997459"/>
                </a:cubicBezTo>
                <a:cubicBezTo>
                  <a:pt x="5261041" y="2012717"/>
                  <a:pt x="5266433" y="2025250"/>
                  <a:pt x="5277217" y="2035059"/>
                </a:cubicBezTo>
                <a:cubicBezTo>
                  <a:pt x="5288001" y="2044868"/>
                  <a:pt x="5303430" y="2049772"/>
                  <a:pt x="5323507" y="2049772"/>
                </a:cubicBezTo>
                <a:cubicBezTo>
                  <a:pt x="5335667" y="2049772"/>
                  <a:pt x="5347053" y="2047765"/>
                  <a:pt x="5357665" y="2043749"/>
                </a:cubicBezTo>
                <a:cubicBezTo>
                  <a:pt x="5368277" y="2039734"/>
                  <a:pt x="5379319" y="2032851"/>
                  <a:pt x="5390791" y="2023100"/>
                </a:cubicBezTo>
                <a:cubicBezTo>
                  <a:pt x="5391709" y="2031704"/>
                  <a:pt x="5393774" y="2039218"/>
                  <a:pt x="5396986" y="2045642"/>
                </a:cubicBezTo>
                <a:lnTo>
                  <a:pt x="5429338" y="2045642"/>
                </a:lnTo>
                <a:cubicBezTo>
                  <a:pt x="5425437" y="2038644"/>
                  <a:pt x="5422827" y="2031331"/>
                  <a:pt x="5421508" y="2023702"/>
                </a:cubicBezTo>
                <a:cubicBezTo>
                  <a:pt x="5420189" y="2016073"/>
                  <a:pt x="5419529" y="1997861"/>
                  <a:pt x="5419529" y="1969066"/>
                </a:cubicBezTo>
                <a:lnTo>
                  <a:pt x="5419529" y="1927766"/>
                </a:lnTo>
                <a:cubicBezTo>
                  <a:pt x="5419529" y="1913999"/>
                  <a:pt x="5419013" y="1904477"/>
                  <a:pt x="5417980" y="1899200"/>
                </a:cubicBezTo>
                <a:cubicBezTo>
                  <a:pt x="5416145" y="1890711"/>
                  <a:pt x="5412933" y="1883684"/>
                  <a:pt x="5408344" y="1878120"/>
                </a:cubicBezTo>
                <a:cubicBezTo>
                  <a:pt x="5403755" y="1872556"/>
                  <a:pt x="5396585" y="1867939"/>
                  <a:pt x="5386834" y="1864267"/>
                </a:cubicBezTo>
                <a:cubicBezTo>
                  <a:pt x="5377082" y="1860596"/>
                  <a:pt x="5364405" y="1858761"/>
                  <a:pt x="5348803" y="1858761"/>
                </a:cubicBezTo>
                <a:close/>
                <a:moveTo>
                  <a:pt x="5152736" y="1858761"/>
                </a:moveTo>
                <a:cubicBezTo>
                  <a:pt x="5140805" y="1858761"/>
                  <a:pt x="5130652" y="1861084"/>
                  <a:pt x="5122277" y="1865730"/>
                </a:cubicBezTo>
                <a:cubicBezTo>
                  <a:pt x="5113903" y="1870376"/>
                  <a:pt x="5106388" y="1877345"/>
                  <a:pt x="5099734" y="1886638"/>
                </a:cubicBezTo>
                <a:lnTo>
                  <a:pt x="5099734" y="1862891"/>
                </a:lnTo>
                <a:lnTo>
                  <a:pt x="5071513" y="1862891"/>
                </a:lnTo>
                <a:lnTo>
                  <a:pt x="5071513" y="2115680"/>
                </a:lnTo>
                <a:lnTo>
                  <a:pt x="5102488" y="2115680"/>
                </a:lnTo>
                <a:lnTo>
                  <a:pt x="5102488" y="2026713"/>
                </a:lnTo>
                <a:cubicBezTo>
                  <a:pt x="5107766" y="2033367"/>
                  <a:pt x="5114505" y="2038874"/>
                  <a:pt x="5122707" y="2043233"/>
                </a:cubicBezTo>
                <a:cubicBezTo>
                  <a:pt x="5130910" y="2047593"/>
                  <a:pt x="5140175" y="2049772"/>
                  <a:pt x="5150499" y="2049772"/>
                </a:cubicBezTo>
                <a:cubicBezTo>
                  <a:pt x="5164610" y="2049772"/>
                  <a:pt x="5178060" y="2045786"/>
                  <a:pt x="5190852" y="2037813"/>
                </a:cubicBezTo>
                <a:cubicBezTo>
                  <a:pt x="5203644" y="2029839"/>
                  <a:pt x="5213396" y="2018368"/>
                  <a:pt x="5220106" y="2003396"/>
                </a:cubicBezTo>
                <a:cubicBezTo>
                  <a:pt x="5226817" y="1988425"/>
                  <a:pt x="5230173" y="1971589"/>
                  <a:pt x="5230173" y="1952890"/>
                </a:cubicBezTo>
                <a:cubicBezTo>
                  <a:pt x="5230173" y="1935452"/>
                  <a:pt x="5227133" y="1919420"/>
                  <a:pt x="5221053" y="1904793"/>
                </a:cubicBezTo>
                <a:cubicBezTo>
                  <a:pt x="5214972" y="1890166"/>
                  <a:pt x="5205967" y="1878837"/>
                  <a:pt x="5194036" y="1870807"/>
                </a:cubicBezTo>
                <a:cubicBezTo>
                  <a:pt x="5182104" y="1862776"/>
                  <a:pt x="5168338" y="1858761"/>
                  <a:pt x="5152736" y="1858761"/>
                </a:cubicBezTo>
                <a:close/>
                <a:moveTo>
                  <a:pt x="4512933" y="1858761"/>
                </a:moveTo>
                <a:cubicBezTo>
                  <a:pt x="4491251" y="1858761"/>
                  <a:pt x="4473612" y="1865644"/>
                  <a:pt x="4460018" y="1879411"/>
                </a:cubicBezTo>
                <a:cubicBezTo>
                  <a:pt x="4446423" y="1893177"/>
                  <a:pt x="4438250" y="1913139"/>
                  <a:pt x="4435496" y="1939295"/>
                </a:cubicBezTo>
                <a:lnTo>
                  <a:pt x="4397982" y="1939295"/>
                </a:lnTo>
                <a:lnTo>
                  <a:pt x="4397982" y="1862891"/>
                </a:lnTo>
                <a:lnTo>
                  <a:pt x="4367007" y="1862891"/>
                </a:lnTo>
                <a:lnTo>
                  <a:pt x="4367007" y="2045642"/>
                </a:lnTo>
                <a:lnTo>
                  <a:pt x="4397982" y="2045642"/>
                </a:lnTo>
                <a:lnTo>
                  <a:pt x="4397982" y="1964764"/>
                </a:lnTo>
                <a:lnTo>
                  <a:pt x="4435496" y="1964764"/>
                </a:lnTo>
                <a:cubicBezTo>
                  <a:pt x="4437217" y="1991149"/>
                  <a:pt x="4444960" y="2011914"/>
                  <a:pt x="4458727" y="2027058"/>
                </a:cubicBezTo>
                <a:cubicBezTo>
                  <a:pt x="4472494" y="2042201"/>
                  <a:pt x="4490792" y="2049772"/>
                  <a:pt x="4513621" y="2049772"/>
                </a:cubicBezTo>
                <a:cubicBezTo>
                  <a:pt x="4538172" y="2049772"/>
                  <a:pt x="4557617" y="2041627"/>
                  <a:pt x="4571957" y="2025336"/>
                </a:cubicBezTo>
                <a:cubicBezTo>
                  <a:pt x="4586297" y="2009046"/>
                  <a:pt x="4593468" y="1985127"/>
                  <a:pt x="4593468" y="1953578"/>
                </a:cubicBezTo>
                <a:cubicBezTo>
                  <a:pt x="4593468" y="1931437"/>
                  <a:pt x="4589998" y="1913827"/>
                  <a:pt x="4583057" y="1900749"/>
                </a:cubicBezTo>
                <a:cubicBezTo>
                  <a:pt x="4576116" y="1887671"/>
                  <a:pt x="4567311" y="1877403"/>
                  <a:pt x="4556642" y="1869946"/>
                </a:cubicBezTo>
                <a:cubicBezTo>
                  <a:pt x="4545973" y="1862489"/>
                  <a:pt x="4531403" y="1858761"/>
                  <a:pt x="4512933" y="1858761"/>
                </a:cubicBezTo>
                <a:close/>
                <a:moveTo>
                  <a:pt x="3358081" y="1858761"/>
                </a:moveTo>
                <a:cubicBezTo>
                  <a:pt x="3342364" y="1858761"/>
                  <a:pt x="3328540" y="1860912"/>
                  <a:pt x="3316609" y="1865214"/>
                </a:cubicBezTo>
                <a:cubicBezTo>
                  <a:pt x="3304677" y="1869516"/>
                  <a:pt x="3295557" y="1875653"/>
                  <a:pt x="3289248" y="1883627"/>
                </a:cubicBezTo>
                <a:cubicBezTo>
                  <a:pt x="3282938" y="1891600"/>
                  <a:pt x="3278406" y="1902068"/>
                  <a:pt x="3275653" y="1915032"/>
                </a:cubicBezTo>
                <a:lnTo>
                  <a:pt x="3305939" y="1919162"/>
                </a:lnTo>
                <a:cubicBezTo>
                  <a:pt x="3309267" y="1906198"/>
                  <a:pt x="3314400" y="1897164"/>
                  <a:pt x="3321341" y="1892059"/>
                </a:cubicBezTo>
                <a:cubicBezTo>
                  <a:pt x="3328282" y="1886953"/>
                  <a:pt x="3339037" y="1884401"/>
                  <a:pt x="3353606" y="1884401"/>
                </a:cubicBezTo>
                <a:cubicBezTo>
                  <a:pt x="3369209" y="1884401"/>
                  <a:pt x="3380968" y="1887900"/>
                  <a:pt x="3388883" y="1894898"/>
                </a:cubicBezTo>
                <a:cubicBezTo>
                  <a:pt x="3394734" y="1900061"/>
                  <a:pt x="3397659" y="1908951"/>
                  <a:pt x="3397659" y="1921571"/>
                </a:cubicBezTo>
                <a:cubicBezTo>
                  <a:pt x="3397659" y="1922718"/>
                  <a:pt x="3397602" y="1925414"/>
                  <a:pt x="3397488" y="1929659"/>
                </a:cubicBezTo>
                <a:cubicBezTo>
                  <a:pt x="3385672" y="1933789"/>
                  <a:pt x="3367259" y="1937345"/>
                  <a:pt x="3342249" y="1940328"/>
                </a:cubicBezTo>
                <a:cubicBezTo>
                  <a:pt x="3329973" y="1941819"/>
                  <a:pt x="3320796" y="1943368"/>
                  <a:pt x="3314715" y="1944974"/>
                </a:cubicBezTo>
                <a:cubicBezTo>
                  <a:pt x="3306456" y="1947269"/>
                  <a:pt x="3299028" y="1950653"/>
                  <a:pt x="3292432" y="1955127"/>
                </a:cubicBezTo>
                <a:cubicBezTo>
                  <a:pt x="3285834" y="1959601"/>
                  <a:pt x="3280499" y="1965538"/>
                  <a:pt x="3276427" y="1972938"/>
                </a:cubicBezTo>
                <a:cubicBezTo>
                  <a:pt x="3272355" y="1980337"/>
                  <a:pt x="3270319" y="1988511"/>
                  <a:pt x="3270319" y="1997459"/>
                </a:cubicBezTo>
                <a:cubicBezTo>
                  <a:pt x="3270319" y="2012717"/>
                  <a:pt x="3275711" y="2025250"/>
                  <a:pt x="3286494" y="2035059"/>
                </a:cubicBezTo>
                <a:cubicBezTo>
                  <a:pt x="3297278" y="2044868"/>
                  <a:pt x="3312708" y="2049772"/>
                  <a:pt x="3332784" y="2049772"/>
                </a:cubicBezTo>
                <a:cubicBezTo>
                  <a:pt x="3344945" y="2049772"/>
                  <a:pt x="3356331" y="2047765"/>
                  <a:pt x="3366943" y="2043749"/>
                </a:cubicBezTo>
                <a:cubicBezTo>
                  <a:pt x="3377554" y="2039734"/>
                  <a:pt x="3388597" y="2032851"/>
                  <a:pt x="3400069" y="2023100"/>
                </a:cubicBezTo>
                <a:cubicBezTo>
                  <a:pt x="3400987" y="2031704"/>
                  <a:pt x="3403052" y="2039218"/>
                  <a:pt x="3406264" y="2045642"/>
                </a:cubicBezTo>
                <a:lnTo>
                  <a:pt x="3438615" y="2045642"/>
                </a:lnTo>
                <a:cubicBezTo>
                  <a:pt x="3434715" y="2038644"/>
                  <a:pt x="3432105" y="2031331"/>
                  <a:pt x="3430786" y="2023702"/>
                </a:cubicBezTo>
                <a:cubicBezTo>
                  <a:pt x="3429466" y="2016073"/>
                  <a:pt x="3428807" y="1997861"/>
                  <a:pt x="3428807" y="1969066"/>
                </a:cubicBezTo>
                <a:lnTo>
                  <a:pt x="3428807" y="1927766"/>
                </a:lnTo>
                <a:cubicBezTo>
                  <a:pt x="3428807" y="1913999"/>
                  <a:pt x="3428290" y="1904477"/>
                  <a:pt x="3427258" y="1899200"/>
                </a:cubicBezTo>
                <a:cubicBezTo>
                  <a:pt x="3425422" y="1890711"/>
                  <a:pt x="3422209" y="1883684"/>
                  <a:pt x="3417622" y="1878120"/>
                </a:cubicBezTo>
                <a:cubicBezTo>
                  <a:pt x="3413033" y="1872556"/>
                  <a:pt x="3405862" y="1867939"/>
                  <a:pt x="3396111" y="1864267"/>
                </a:cubicBezTo>
                <a:cubicBezTo>
                  <a:pt x="3386360" y="1860596"/>
                  <a:pt x="3373683" y="1858761"/>
                  <a:pt x="3358081" y="1858761"/>
                </a:cubicBezTo>
                <a:close/>
                <a:moveTo>
                  <a:pt x="2971513" y="1858761"/>
                </a:moveTo>
                <a:cubicBezTo>
                  <a:pt x="2959583" y="1858761"/>
                  <a:pt x="2949430" y="1861084"/>
                  <a:pt x="2941055" y="1865730"/>
                </a:cubicBezTo>
                <a:cubicBezTo>
                  <a:pt x="2932680" y="1870376"/>
                  <a:pt x="2925166" y="1877345"/>
                  <a:pt x="2918512" y="1886638"/>
                </a:cubicBezTo>
                <a:lnTo>
                  <a:pt x="2918512" y="1862891"/>
                </a:lnTo>
                <a:lnTo>
                  <a:pt x="2890290" y="1862891"/>
                </a:lnTo>
                <a:lnTo>
                  <a:pt x="2890290" y="2115680"/>
                </a:lnTo>
                <a:lnTo>
                  <a:pt x="2921265" y="2115680"/>
                </a:lnTo>
                <a:lnTo>
                  <a:pt x="2921265" y="2026713"/>
                </a:lnTo>
                <a:cubicBezTo>
                  <a:pt x="2926542" y="2033367"/>
                  <a:pt x="2933282" y="2038874"/>
                  <a:pt x="2941485" y="2043233"/>
                </a:cubicBezTo>
                <a:cubicBezTo>
                  <a:pt x="2949688" y="2047593"/>
                  <a:pt x="2958952" y="2049772"/>
                  <a:pt x="2969277" y="2049772"/>
                </a:cubicBezTo>
                <a:cubicBezTo>
                  <a:pt x="2983388" y="2049772"/>
                  <a:pt x="2996839" y="2045786"/>
                  <a:pt x="3009630" y="2037813"/>
                </a:cubicBezTo>
                <a:cubicBezTo>
                  <a:pt x="3022422" y="2029839"/>
                  <a:pt x="3032172" y="2018368"/>
                  <a:pt x="3038884" y="2003396"/>
                </a:cubicBezTo>
                <a:cubicBezTo>
                  <a:pt x="3045595" y="1988425"/>
                  <a:pt x="3048950" y="1971589"/>
                  <a:pt x="3048950" y="1952890"/>
                </a:cubicBezTo>
                <a:cubicBezTo>
                  <a:pt x="3048950" y="1935452"/>
                  <a:pt x="3045911" y="1919420"/>
                  <a:pt x="3039830" y="1904793"/>
                </a:cubicBezTo>
                <a:cubicBezTo>
                  <a:pt x="3033750" y="1890166"/>
                  <a:pt x="3024744" y="1878837"/>
                  <a:pt x="3012814" y="1870807"/>
                </a:cubicBezTo>
                <a:cubicBezTo>
                  <a:pt x="3000882" y="1862776"/>
                  <a:pt x="2987115" y="1858761"/>
                  <a:pt x="2971513" y="1858761"/>
                </a:cubicBezTo>
                <a:close/>
                <a:moveTo>
                  <a:pt x="2774819" y="1858761"/>
                </a:moveTo>
                <a:cubicBezTo>
                  <a:pt x="2749580" y="1858761"/>
                  <a:pt x="2729045" y="1867250"/>
                  <a:pt x="2713213" y="1884229"/>
                </a:cubicBezTo>
                <a:cubicBezTo>
                  <a:pt x="2697382" y="1901208"/>
                  <a:pt x="2689466" y="1925070"/>
                  <a:pt x="2689466" y="1955815"/>
                </a:cubicBezTo>
                <a:cubicBezTo>
                  <a:pt x="2689466" y="1985528"/>
                  <a:pt x="2697295" y="2008616"/>
                  <a:pt x="2712954" y="2025079"/>
                </a:cubicBezTo>
                <a:cubicBezTo>
                  <a:pt x="2728614" y="2041541"/>
                  <a:pt x="2749809" y="2049772"/>
                  <a:pt x="2776539" y="2049772"/>
                </a:cubicBezTo>
                <a:cubicBezTo>
                  <a:pt x="2797763" y="2049772"/>
                  <a:pt x="2815201" y="2044610"/>
                  <a:pt x="2828852" y="2034285"/>
                </a:cubicBezTo>
                <a:cubicBezTo>
                  <a:pt x="2842504" y="2023960"/>
                  <a:pt x="2851854" y="2009447"/>
                  <a:pt x="2856902" y="1990748"/>
                </a:cubicBezTo>
                <a:lnTo>
                  <a:pt x="2824894" y="1986790"/>
                </a:lnTo>
                <a:cubicBezTo>
                  <a:pt x="2820191" y="1999868"/>
                  <a:pt x="2813824" y="2009390"/>
                  <a:pt x="2805793" y="2015356"/>
                </a:cubicBezTo>
                <a:cubicBezTo>
                  <a:pt x="2797763" y="2021321"/>
                  <a:pt x="2788069" y="2024304"/>
                  <a:pt x="2776712" y="2024304"/>
                </a:cubicBezTo>
                <a:cubicBezTo>
                  <a:pt x="2761454" y="2024304"/>
                  <a:pt x="2748719" y="2018970"/>
                  <a:pt x="2738509" y="2008300"/>
                </a:cubicBezTo>
                <a:cubicBezTo>
                  <a:pt x="2728298" y="1997631"/>
                  <a:pt x="2722620" y="1982259"/>
                  <a:pt x="2721473" y="1962182"/>
                </a:cubicBezTo>
                <a:lnTo>
                  <a:pt x="2857763" y="1962182"/>
                </a:lnTo>
                <a:cubicBezTo>
                  <a:pt x="2857877" y="1958511"/>
                  <a:pt x="2857934" y="1955758"/>
                  <a:pt x="2857934" y="1953922"/>
                </a:cubicBezTo>
                <a:cubicBezTo>
                  <a:pt x="2857934" y="1923750"/>
                  <a:pt x="2850191" y="1900347"/>
                  <a:pt x="2834704" y="1883713"/>
                </a:cubicBezTo>
                <a:cubicBezTo>
                  <a:pt x="2819215" y="1867078"/>
                  <a:pt x="2799254" y="1858761"/>
                  <a:pt x="2774819" y="1858761"/>
                </a:cubicBezTo>
                <a:close/>
                <a:moveTo>
                  <a:pt x="2053155" y="1858761"/>
                </a:moveTo>
                <a:cubicBezTo>
                  <a:pt x="2037439" y="1858761"/>
                  <a:pt x="2023615" y="1860912"/>
                  <a:pt x="2011683" y="1865214"/>
                </a:cubicBezTo>
                <a:cubicBezTo>
                  <a:pt x="1999752" y="1869516"/>
                  <a:pt x="1990632" y="1875653"/>
                  <a:pt x="1984322" y="1883627"/>
                </a:cubicBezTo>
                <a:cubicBezTo>
                  <a:pt x="1978013" y="1891600"/>
                  <a:pt x="1973481" y="1902068"/>
                  <a:pt x="1970728" y="1915032"/>
                </a:cubicBezTo>
                <a:lnTo>
                  <a:pt x="2001015" y="1919162"/>
                </a:lnTo>
                <a:cubicBezTo>
                  <a:pt x="2004341" y="1906198"/>
                  <a:pt x="2009475" y="1897164"/>
                  <a:pt x="2016416" y="1892059"/>
                </a:cubicBezTo>
                <a:cubicBezTo>
                  <a:pt x="2023356" y="1886953"/>
                  <a:pt x="2034112" y="1884401"/>
                  <a:pt x="2048681" y="1884401"/>
                </a:cubicBezTo>
                <a:cubicBezTo>
                  <a:pt x="2064283" y="1884401"/>
                  <a:pt x="2076042" y="1887900"/>
                  <a:pt x="2083958" y="1894898"/>
                </a:cubicBezTo>
                <a:cubicBezTo>
                  <a:pt x="2089809" y="1900061"/>
                  <a:pt x="2092734" y="1908951"/>
                  <a:pt x="2092734" y="1921571"/>
                </a:cubicBezTo>
                <a:cubicBezTo>
                  <a:pt x="2092734" y="1922718"/>
                  <a:pt x="2092677" y="1925414"/>
                  <a:pt x="2092562" y="1929659"/>
                </a:cubicBezTo>
                <a:cubicBezTo>
                  <a:pt x="2080746" y="1933789"/>
                  <a:pt x="2062333" y="1937345"/>
                  <a:pt x="2037324" y="1940328"/>
                </a:cubicBezTo>
                <a:cubicBezTo>
                  <a:pt x="2025048" y="1941819"/>
                  <a:pt x="2015871" y="1943368"/>
                  <a:pt x="2009791" y="1944974"/>
                </a:cubicBezTo>
                <a:cubicBezTo>
                  <a:pt x="2001530" y="1947269"/>
                  <a:pt x="1994102" y="1950653"/>
                  <a:pt x="1987506" y="1955127"/>
                </a:cubicBezTo>
                <a:cubicBezTo>
                  <a:pt x="1980909" y="1959601"/>
                  <a:pt x="1975575" y="1965538"/>
                  <a:pt x="1971502" y="1972938"/>
                </a:cubicBezTo>
                <a:cubicBezTo>
                  <a:pt x="1967430" y="1980337"/>
                  <a:pt x="1965393" y="1988511"/>
                  <a:pt x="1965393" y="1997459"/>
                </a:cubicBezTo>
                <a:cubicBezTo>
                  <a:pt x="1965393" y="2012717"/>
                  <a:pt x="1970785" y="2025250"/>
                  <a:pt x="1981569" y="2035059"/>
                </a:cubicBezTo>
                <a:cubicBezTo>
                  <a:pt x="1992353" y="2044868"/>
                  <a:pt x="2007783" y="2049772"/>
                  <a:pt x="2027860" y="2049772"/>
                </a:cubicBezTo>
                <a:cubicBezTo>
                  <a:pt x="2040020" y="2049772"/>
                  <a:pt x="2051406" y="2047765"/>
                  <a:pt x="2062018" y="2043749"/>
                </a:cubicBezTo>
                <a:cubicBezTo>
                  <a:pt x="2072629" y="2039734"/>
                  <a:pt x="2083672" y="2032851"/>
                  <a:pt x="2095143" y="2023100"/>
                </a:cubicBezTo>
                <a:cubicBezTo>
                  <a:pt x="2096061" y="2031704"/>
                  <a:pt x="2098127" y="2039218"/>
                  <a:pt x="2101339" y="2045642"/>
                </a:cubicBezTo>
                <a:lnTo>
                  <a:pt x="2133691" y="2045642"/>
                </a:lnTo>
                <a:cubicBezTo>
                  <a:pt x="2129790" y="2038644"/>
                  <a:pt x="2127179" y="2031331"/>
                  <a:pt x="2125860" y="2023702"/>
                </a:cubicBezTo>
                <a:cubicBezTo>
                  <a:pt x="2124542" y="2016073"/>
                  <a:pt x="2123882" y="1997861"/>
                  <a:pt x="2123882" y="1969066"/>
                </a:cubicBezTo>
                <a:lnTo>
                  <a:pt x="2123882" y="1927766"/>
                </a:lnTo>
                <a:cubicBezTo>
                  <a:pt x="2123882" y="1913999"/>
                  <a:pt x="2123366" y="1904477"/>
                  <a:pt x="2122332" y="1899200"/>
                </a:cubicBezTo>
                <a:cubicBezTo>
                  <a:pt x="2120498" y="1890711"/>
                  <a:pt x="2117285" y="1883684"/>
                  <a:pt x="2112697" y="1878120"/>
                </a:cubicBezTo>
                <a:cubicBezTo>
                  <a:pt x="2108107" y="1872556"/>
                  <a:pt x="2100937" y="1867939"/>
                  <a:pt x="2091185" y="1864267"/>
                </a:cubicBezTo>
                <a:cubicBezTo>
                  <a:pt x="2081434" y="1860596"/>
                  <a:pt x="2068757" y="1858761"/>
                  <a:pt x="2053155" y="1858761"/>
                </a:cubicBezTo>
                <a:close/>
                <a:moveTo>
                  <a:pt x="4856517" y="1793369"/>
                </a:moveTo>
                <a:lnTo>
                  <a:pt x="4856517" y="1823140"/>
                </a:lnTo>
                <a:lnTo>
                  <a:pt x="4939633" y="1823140"/>
                </a:lnTo>
                <a:lnTo>
                  <a:pt x="4939633" y="2045642"/>
                </a:lnTo>
                <a:lnTo>
                  <a:pt x="4973017" y="2045642"/>
                </a:lnTo>
                <a:lnTo>
                  <a:pt x="4973017" y="1823140"/>
                </a:lnTo>
                <a:lnTo>
                  <a:pt x="5056477" y="1823140"/>
                </a:lnTo>
                <a:lnTo>
                  <a:pt x="5056477" y="1793369"/>
                </a:lnTo>
                <a:close/>
                <a:moveTo>
                  <a:pt x="6578347" y="1531320"/>
                </a:moveTo>
                <a:lnTo>
                  <a:pt x="6615000" y="1531320"/>
                </a:lnTo>
                <a:cubicBezTo>
                  <a:pt x="6636223" y="1531320"/>
                  <a:pt x="6649933" y="1534418"/>
                  <a:pt x="6656128" y="1540613"/>
                </a:cubicBezTo>
                <a:cubicBezTo>
                  <a:pt x="6662323" y="1546808"/>
                  <a:pt x="6665420" y="1553863"/>
                  <a:pt x="6665420" y="1561779"/>
                </a:cubicBezTo>
                <a:cubicBezTo>
                  <a:pt x="6665420" y="1571989"/>
                  <a:pt x="6661233" y="1579503"/>
                  <a:pt x="6652858" y="1584322"/>
                </a:cubicBezTo>
                <a:cubicBezTo>
                  <a:pt x="6644483" y="1589140"/>
                  <a:pt x="6630488" y="1591549"/>
                  <a:pt x="6610870" y="1591549"/>
                </a:cubicBezTo>
                <a:lnTo>
                  <a:pt x="6578347" y="1591549"/>
                </a:lnTo>
                <a:close/>
                <a:moveTo>
                  <a:pt x="7807560" y="1525297"/>
                </a:moveTo>
                <a:lnTo>
                  <a:pt x="7807560" y="1536655"/>
                </a:lnTo>
                <a:cubicBezTo>
                  <a:pt x="7807560" y="1550307"/>
                  <a:pt x="7805896" y="1560631"/>
                  <a:pt x="7802570" y="1567630"/>
                </a:cubicBezTo>
                <a:cubicBezTo>
                  <a:pt x="7798210" y="1576693"/>
                  <a:pt x="7791384" y="1583834"/>
                  <a:pt x="7782092" y="1589054"/>
                </a:cubicBezTo>
                <a:cubicBezTo>
                  <a:pt x="7772799" y="1594274"/>
                  <a:pt x="7762187" y="1596884"/>
                  <a:pt x="7750257" y="1596884"/>
                </a:cubicBezTo>
                <a:cubicBezTo>
                  <a:pt x="7738211" y="1596884"/>
                  <a:pt x="7729061" y="1594130"/>
                  <a:pt x="7722809" y="1588624"/>
                </a:cubicBezTo>
                <a:cubicBezTo>
                  <a:pt x="7716557" y="1583117"/>
                  <a:pt x="7713431" y="1576234"/>
                  <a:pt x="7713431" y="1567974"/>
                </a:cubicBezTo>
                <a:cubicBezTo>
                  <a:pt x="7713431" y="1562582"/>
                  <a:pt x="7714864" y="1557677"/>
                  <a:pt x="7717733" y="1553261"/>
                </a:cubicBezTo>
                <a:cubicBezTo>
                  <a:pt x="7720601" y="1548844"/>
                  <a:pt x="7724673" y="1545488"/>
                  <a:pt x="7729951" y="1543194"/>
                </a:cubicBezTo>
                <a:cubicBezTo>
                  <a:pt x="7735228" y="1540899"/>
                  <a:pt x="7744234" y="1538834"/>
                  <a:pt x="7756968" y="1536999"/>
                </a:cubicBezTo>
                <a:cubicBezTo>
                  <a:pt x="7779453" y="1533787"/>
                  <a:pt x="7796317" y="1529886"/>
                  <a:pt x="7807560" y="1525297"/>
                </a:cubicBezTo>
                <a:close/>
                <a:moveTo>
                  <a:pt x="7140810" y="1525297"/>
                </a:moveTo>
                <a:lnTo>
                  <a:pt x="7140810" y="1536655"/>
                </a:lnTo>
                <a:cubicBezTo>
                  <a:pt x="7140810" y="1550307"/>
                  <a:pt x="7139147" y="1560631"/>
                  <a:pt x="7135820" y="1567630"/>
                </a:cubicBezTo>
                <a:cubicBezTo>
                  <a:pt x="7131461" y="1576693"/>
                  <a:pt x="7124634" y="1583834"/>
                  <a:pt x="7115342" y="1589054"/>
                </a:cubicBezTo>
                <a:cubicBezTo>
                  <a:pt x="7106049" y="1594274"/>
                  <a:pt x="7095438" y="1596884"/>
                  <a:pt x="7083507" y="1596884"/>
                </a:cubicBezTo>
                <a:cubicBezTo>
                  <a:pt x="7071461" y="1596884"/>
                  <a:pt x="7062312" y="1594130"/>
                  <a:pt x="7056059" y="1588624"/>
                </a:cubicBezTo>
                <a:cubicBezTo>
                  <a:pt x="7049807" y="1583117"/>
                  <a:pt x="7046681" y="1576234"/>
                  <a:pt x="7046681" y="1567974"/>
                </a:cubicBezTo>
                <a:cubicBezTo>
                  <a:pt x="7046681" y="1562582"/>
                  <a:pt x="7048115" y="1557677"/>
                  <a:pt x="7050983" y="1553261"/>
                </a:cubicBezTo>
                <a:cubicBezTo>
                  <a:pt x="7053851" y="1548844"/>
                  <a:pt x="7057924" y="1545488"/>
                  <a:pt x="7063201" y="1543194"/>
                </a:cubicBezTo>
                <a:cubicBezTo>
                  <a:pt x="7068478" y="1540899"/>
                  <a:pt x="7077484" y="1538834"/>
                  <a:pt x="7090218" y="1536999"/>
                </a:cubicBezTo>
                <a:cubicBezTo>
                  <a:pt x="7112704" y="1533787"/>
                  <a:pt x="7129567" y="1529886"/>
                  <a:pt x="7140810" y="1525297"/>
                </a:cubicBezTo>
                <a:close/>
                <a:moveTo>
                  <a:pt x="7931636" y="1459906"/>
                </a:moveTo>
                <a:lnTo>
                  <a:pt x="8002362" y="1459906"/>
                </a:lnTo>
                <a:lnTo>
                  <a:pt x="8002362" y="1591549"/>
                </a:lnTo>
                <a:lnTo>
                  <a:pt x="7904103" y="1591549"/>
                </a:lnTo>
                <a:cubicBezTo>
                  <a:pt x="7920164" y="1563098"/>
                  <a:pt x="7929342" y="1519217"/>
                  <a:pt x="7931636" y="1459906"/>
                </a:cubicBezTo>
                <a:close/>
                <a:moveTo>
                  <a:pt x="5636111" y="1459906"/>
                </a:moveTo>
                <a:lnTo>
                  <a:pt x="5706838" y="1459906"/>
                </a:lnTo>
                <a:lnTo>
                  <a:pt x="5706838" y="1591549"/>
                </a:lnTo>
                <a:lnTo>
                  <a:pt x="5608579" y="1591549"/>
                </a:lnTo>
                <a:cubicBezTo>
                  <a:pt x="5624639" y="1563098"/>
                  <a:pt x="5633817" y="1519217"/>
                  <a:pt x="5636111" y="1459906"/>
                </a:cubicBezTo>
                <a:close/>
                <a:moveTo>
                  <a:pt x="4997643" y="1459906"/>
                </a:moveTo>
                <a:lnTo>
                  <a:pt x="5041697" y="1459906"/>
                </a:lnTo>
                <a:lnTo>
                  <a:pt x="5041697" y="1520307"/>
                </a:lnTo>
                <a:lnTo>
                  <a:pt x="5007452" y="1520307"/>
                </a:lnTo>
                <a:cubicBezTo>
                  <a:pt x="4987491" y="1520307"/>
                  <a:pt x="4973580" y="1517754"/>
                  <a:pt x="4965722" y="1512649"/>
                </a:cubicBezTo>
                <a:cubicBezTo>
                  <a:pt x="4957864" y="1507544"/>
                  <a:pt x="4953934" y="1499542"/>
                  <a:pt x="4953934" y="1488644"/>
                </a:cubicBezTo>
                <a:cubicBezTo>
                  <a:pt x="4953934" y="1480957"/>
                  <a:pt x="4956602" y="1474246"/>
                  <a:pt x="4961936" y="1468510"/>
                </a:cubicBezTo>
                <a:cubicBezTo>
                  <a:pt x="4967270" y="1462774"/>
                  <a:pt x="4979173" y="1459906"/>
                  <a:pt x="4997643" y="1459906"/>
                </a:cubicBezTo>
                <a:close/>
                <a:moveTo>
                  <a:pt x="9581954" y="1456464"/>
                </a:moveTo>
                <a:cubicBezTo>
                  <a:pt x="9597670" y="1456464"/>
                  <a:pt x="9609430" y="1462344"/>
                  <a:pt x="9617231" y="1474103"/>
                </a:cubicBezTo>
                <a:cubicBezTo>
                  <a:pt x="9625031" y="1485862"/>
                  <a:pt x="9628932" y="1503500"/>
                  <a:pt x="9628932" y="1527018"/>
                </a:cubicBezTo>
                <a:cubicBezTo>
                  <a:pt x="9628932" y="1551110"/>
                  <a:pt x="9624429" y="1568576"/>
                  <a:pt x="9615424" y="1579417"/>
                </a:cubicBezTo>
                <a:cubicBezTo>
                  <a:pt x="9606419" y="1590258"/>
                  <a:pt x="9594860" y="1595679"/>
                  <a:pt x="9580749" y="1595679"/>
                </a:cubicBezTo>
                <a:cubicBezTo>
                  <a:pt x="9566524" y="1595679"/>
                  <a:pt x="9555166" y="1589828"/>
                  <a:pt x="9546677" y="1578127"/>
                </a:cubicBezTo>
                <a:cubicBezTo>
                  <a:pt x="9538188" y="1566425"/>
                  <a:pt x="9533942" y="1548012"/>
                  <a:pt x="9533942" y="1522888"/>
                </a:cubicBezTo>
                <a:cubicBezTo>
                  <a:pt x="9533942" y="1501894"/>
                  <a:pt x="9538158" y="1485575"/>
                  <a:pt x="9546591" y="1473931"/>
                </a:cubicBezTo>
                <a:cubicBezTo>
                  <a:pt x="9555023" y="1462287"/>
                  <a:pt x="9566810" y="1456464"/>
                  <a:pt x="9581954" y="1456464"/>
                </a:cubicBezTo>
                <a:close/>
                <a:moveTo>
                  <a:pt x="8765180" y="1455776"/>
                </a:moveTo>
                <a:cubicBezTo>
                  <a:pt x="8780438" y="1455776"/>
                  <a:pt x="8793200" y="1461598"/>
                  <a:pt x="8803468" y="1473242"/>
                </a:cubicBezTo>
                <a:cubicBezTo>
                  <a:pt x="8813736" y="1484887"/>
                  <a:pt x="8818870" y="1502009"/>
                  <a:pt x="8818870" y="1524609"/>
                </a:cubicBezTo>
                <a:cubicBezTo>
                  <a:pt x="8818870" y="1548586"/>
                  <a:pt x="8813764" y="1566425"/>
                  <a:pt x="8803555" y="1578127"/>
                </a:cubicBezTo>
                <a:cubicBezTo>
                  <a:pt x="8793345" y="1589828"/>
                  <a:pt x="8780552" y="1595679"/>
                  <a:pt x="8765180" y="1595679"/>
                </a:cubicBezTo>
                <a:cubicBezTo>
                  <a:pt x="8749693" y="1595679"/>
                  <a:pt x="8736844" y="1589857"/>
                  <a:pt x="8726634" y="1578213"/>
                </a:cubicBezTo>
                <a:cubicBezTo>
                  <a:pt x="8716424" y="1566569"/>
                  <a:pt x="8711318" y="1549045"/>
                  <a:pt x="8711318" y="1525642"/>
                </a:cubicBezTo>
                <a:cubicBezTo>
                  <a:pt x="8711318" y="1502238"/>
                  <a:pt x="8716424" y="1484743"/>
                  <a:pt x="8726634" y="1473156"/>
                </a:cubicBezTo>
                <a:cubicBezTo>
                  <a:pt x="8736844" y="1461570"/>
                  <a:pt x="8749693" y="1455776"/>
                  <a:pt x="8765180" y="1455776"/>
                </a:cubicBezTo>
                <a:close/>
                <a:moveTo>
                  <a:pt x="5355230" y="1455776"/>
                </a:moveTo>
                <a:cubicBezTo>
                  <a:pt x="5370489" y="1455776"/>
                  <a:pt x="5383251" y="1461598"/>
                  <a:pt x="5393520" y="1473242"/>
                </a:cubicBezTo>
                <a:cubicBezTo>
                  <a:pt x="5403787" y="1484887"/>
                  <a:pt x="5408920" y="1502009"/>
                  <a:pt x="5408920" y="1524609"/>
                </a:cubicBezTo>
                <a:cubicBezTo>
                  <a:pt x="5408920" y="1548586"/>
                  <a:pt x="5403816" y="1566425"/>
                  <a:pt x="5393605" y="1578127"/>
                </a:cubicBezTo>
                <a:cubicBezTo>
                  <a:pt x="5383395" y="1589828"/>
                  <a:pt x="5370603" y="1595679"/>
                  <a:pt x="5355230" y="1595679"/>
                </a:cubicBezTo>
                <a:cubicBezTo>
                  <a:pt x="5339743" y="1595679"/>
                  <a:pt x="5326894" y="1589857"/>
                  <a:pt x="5316684" y="1578213"/>
                </a:cubicBezTo>
                <a:cubicBezTo>
                  <a:pt x="5306474" y="1566569"/>
                  <a:pt x="5301369" y="1549045"/>
                  <a:pt x="5301369" y="1525642"/>
                </a:cubicBezTo>
                <a:cubicBezTo>
                  <a:pt x="5301369" y="1502238"/>
                  <a:pt x="5306474" y="1484743"/>
                  <a:pt x="5316684" y="1473156"/>
                </a:cubicBezTo>
                <a:cubicBezTo>
                  <a:pt x="5326894" y="1461570"/>
                  <a:pt x="5339743" y="1455776"/>
                  <a:pt x="5355230" y="1455776"/>
                </a:cubicBezTo>
                <a:close/>
                <a:moveTo>
                  <a:pt x="5870785" y="1455604"/>
                </a:moveTo>
                <a:cubicBezTo>
                  <a:pt x="5886502" y="1455604"/>
                  <a:pt x="5899294" y="1461570"/>
                  <a:pt x="5909160" y="1473501"/>
                </a:cubicBezTo>
                <a:cubicBezTo>
                  <a:pt x="5915584" y="1481187"/>
                  <a:pt x="5919485" y="1492716"/>
                  <a:pt x="5920861" y="1508089"/>
                </a:cubicBezTo>
                <a:lnTo>
                  <a:pt x="5818816" y="1508089"/>
                </a:lnTo>
                <a:cubicBezTo>
                  <a:pt x="5819849" y="1492143"/>
                  <a:pt x="5825212" y="1479409"/>
                  <a:pt x="5834906" y="1469887"/>
                </a:cubicBezTo>
                <a:cubicBezTo>
                  <a:pt x="5844600" y="1460365"/>
                  <a:pt x="5856560" y="1455604"/>
                  <a:pt x="5870785" y="1455604"/>
                </a:cubicBezTo>
                <a:close/>
                <a:moveTo>
                  <a:pt x="3232362" y="1455604"/>
                </a:moveTo>
                <a:cubicBezTo>
                  <a:pt x="3248080" y="1455604"/>
                  <a:pt x="3260872" y="1461570"/>
                  <a:pt x="3270738" y="1473501"/>
                </a:cubicBezTo>
                <a:cubicBezTo>
                  <a:pt x="3277161" y="1481187"/>
                  <a:pt x="3281062" y="1492716"/>
                  <a:pt x="3282439" y="1508089"/>
                </a:cubicBezTo>
                <a:lnTo>
                  <a:pt x="3180394" y="1508089"/>
                </a:lnTo>
                <a:cubicBezTo>
                  <a:pt x="3181427" y="1492143"/>
                  <a:pt x="3186789" y="1479409"/>
                  <a:pt x="3196484" y="1469887"/>
                </a:cubicBezTo>
                <a:cubicBezTo>
                  <a:pt x="3206178" y="1460365"/>
                  <a:pt x="3218138" y="1455604"/>
                  <a:pt x="3232362" y="1455604"/>
                </a:cubicBezTo>
                <a:close/>
                <a:moveTo>
                  <a:pt x="2718013" y="1455604"/>
                </a:moveTo>
                <a:cubicBezTo>
                  <a:pt x="2733730" y="1455604"/>
                  <a:pt x="2746521" y="1461570"/>
                  <a:pt x="2756387" y="1473501"/>
                </a:cubicBezTo>
                <a:cubicBezTo>
                  <a:pt x="2762812" y="1481187"/>
                  <a:pt x="2766712" y="1492716"/>
                  <a:pt x="2768089" y="1508089"/>
                </a:cubicBezTo>
                <a:lnTo>
                  <a:pt x="2666043" y="1508089"/>
                </a:lnTo>
                <a:cubicBezTo>
                  <a:pt x="2667076" y="1492143"/>
                  <a:pt x="2672440" y="1479409"/>
                  <a:pt x="2682133" y="1469887"/>
                </a:cubicBezTo>
                <a:cubicBezTo>
                  <a:pt x="2691828" y="1460365"/>
                  <a:pt x="2703787" y="1455604"/>
                  <a:pt x="2718013" y="1455604"/>
                </a:cubicBezTo>
                <a:close/>
                <a:moveTo>
                  <a:pt x="7569161" y="1454400"/>
                </a:moveTo>
                <a:cubicBezTo>
                  <a:pt x="7582468" y="1454400"/>
                  <a:pt x="7593912" y="1460193"/>
                  <a:pt x="7603491" y="1471780"/>
                </a:cubicBezTo>
                <a:cubicBezTo>
                  <a:pt x="7613070" y="1483367"/>
                  <a:pt x="7617860" y="1500804"/>
                  <a:pt x="7617860" y="1524093"/>
                </a:cubicBezTo>
                <a:cubicBezTo>
                  <a:pt x="7617860" y="1548528"/>
                  <a:pt x="7612956" y="1566569"/>
                  <a:pt x="7603147" y="1578213"/>
                </a:cubicBezTo>
                <a:cubicBezTo>
                  <a:pt x="7593338" y="1589857"/>
                  <a:pt x="7581551" y="1595679"/>
                  <a:pt x="7567784" y="1595679"/>
                </a:cubicBezTo>
                <a:cubicBezTo>
                  <a:pt x="7554247" y="1595679"/>
                  <a:pt x="7542717" y="1590058"/>
                  <a:pt x="7533195" y="1578815"/>
                </a:cubicBezTo>
                <a:cubicBezTo>
                  <a:pt x="7523673" y="1567572"/>
                  <a:pt x="7518912" y="1550192"/>
                  <a:pt x="7518912" y="1526674"/>
                </a:cubicBezTo>
                <a:cubicBezTo>
                  <a:pt x="7518912" y="1503156"/>
                  <a:pt x="7523989" y="1485231"/>
                  <a:pt x="7534142" y="1472898"/>
                </a:cubicBezTo>
                <a:cubicBezTo>
                  <a:pt x="7544295" y="1460566"/>
                  <a:pt x="7555968" y="1454400"/>
                  <a:pt x="7569161" y="1454400"/>
                </a:cubicBezTo>
                <a:close/>
                <a:moveTo>
                  <a:pt x="4416385" y="1454400"/>
                </a:moveTo>
                <a:cubicBezTo>
                  <a:pt x="4429693" y="1454400"/>
                  <a:pt x="4441137" y="1460193"/>
                  <a:pt x="4450716" y="1471780"/>
                </a:cubicBezTo>
                <a:cubicBezTo>
                  <a:pt x="4460295" y="1483367"/>
                  <a:pt x="4465085" y="1500804"/>
                  <a:pt x="4465085" y="1524093"/>
                </a:cubicBezTo>
                <a:cubicBezTo>
                  <a:pt x="4465085" y="1548528"/>
                  <a:pt x="4460180" y="1566569"/>
                  <a:pt x="4450372" y="1578213"/>
                </a:cubicBezTo>
                <a:cubicBezTo>
                  <a:pt x="4440564" y="1589857"/>
                  <a:pt x="4428775" y="1595679"/>
                  <a:pt x="4415009" y="1595679"/>
                </a:cubicBezTo>
                <a:cubicBezTo>
                  <a:pt x="4401473" y="1595679"/>
                  <a:pt x="4389943" y="1590058"/>
                  <a:pt x="4380420" y="1578815"/>
                </a:cubicBezTo>
                <a:cubicBezTo>
                  <a:pt x="4370898" y="1567572"/>
                  <a:pt x="4366137" y="1550192"/>
                  <a:pt x="4366137" y="1526674"/>
                </a:cubicBezTo>
                <a:cubicBezTo>
                  <a:pt x="4366137" y="1503156"/>
                  <a:pt x="4371214" y="1485231"/>
                  <a:pt x="4381367" y="1472898"/>
                </a:cubicBezTo>
                <a:cubicBezTo>
                  <a:pt x="4391520" y="1460566"/>
                  <a:pt x="4403193" y="1454400"/>
                  <a:pt x="4416385" y="1454400"/>
                </a:cubicBezTo>
                <a:close/>
                <a:moveTo>
                  <a:pt x="2911438" y="1454400"/>
                </a:moveTo>
                <a:cubicBezTo>
                  <a:pt x="2924745" y="1454400"/>
                  <a:pt x="2936190" y="1460193"/>
                  <a:pt x="2945768" y="1471780"/>
                </a:cubicBezTo>
                <a:cubicBezTo>
                  <a:pt x="2955348" y="1483367"/>
                  <a:pt x="2960137" y="1500804"/>
                  <a:pt x="2960137" y="1524093"/>
                </a:cubicBezTo>
                <a:cubicBezTo>
                  <a:pt x="2960137" y="1548528"/>
                  <a:pt x="2955233" y="1566569"/>
                  <a:pt x="2945424" y="1578213"/>
                </a:cubicBezTo>
                <a:cubicBezTo>
                  <a:pt x="2935616" y="1589857"/>
                  <a:pt x="2923827" y="1595679"/>
                  <a:pt x="2910062" y="1595679"/>
                </a:cubicBezTo>
                <a:cubicBezTo>
                  <a:pt x="2896525" y="1595679"/>
                  <a:pt x="2884995" y="1590058"/>
                  <a:pt x="2875472" y="1578815"/>
                </a:cubicBezTo>
                <a:cubicBezTo>
                  <a:pt x="2865951" y="1567572"/>
                  <a:pt x="2861190" y="1550192"/>
                  <a:pt x="2861190" y="1526674"/>
                </a:cubicBezTo>
                <a:cubicBezTo>
                  <a:pt x="2861190" y="1503156"/>
                  <a:pt x="2866266" y="1485231"/>
                  <a:pt x="2876419" y="1472898"/>
                </a:cubicBezTo>
                <a:cubicBezTo>
                  <a:pt x="2886572" y="1460566"/>
                  <a:pt x="2898246" y="1454400"/>
                  <a:pt x="2911438" y="1454400"/>
                </a:cubicBezTo>
                <a:close/>
                <a:moveTo>
                  <a:pt x="9834013" y="1434266"/>
                </a:moveTo>
                <a:lnTo>
                  <a:pt x="9834013" y="1617017"/>
                </a:lnTo>
                <a:lnTo>
                  <a:pt x="9867397" y="1617017"/>
                </a:lnTo>
                <a:lnTo>
                  <a:pt x="9953266" y="1478491"/>
                </a:lnTo>
                <a:lnTo>
                  <a:pt x="9953266" y="1617017"/>
                </a:lnTo>
                <a:lnTo>
                  <a:pt x="9984241" y="1617017"/>
                </a:lnTo>
                <a:lnTo>
                  <a:pt x="9984241" y="1434266"/>
                </a:lnTo>
                <a:lnTo>
                  <a:pt x="9950857" y="1434266"/>
                </a:lnTo>
                <a:lnTo>
                  <a:pt x="9864988" y="1573653"/>
                </a:lnTo>
                <a:lnTo>
                  <a:pt x="9864988" y="1434266"/>
                </a:lnTo>
                <a:close/>
                <a:moveTo>
                  <a:pt x="9254486" y="1434266"/>
                </a:moveTo>
                <a:lnTo>
                  <a:pt x="9323834" y="1617361"/>
                </a:lnTo>
                <a:cubicBezTo>
                  <a:pt x="9322573" y="1620689"/>
                  <a:pt x="9321654" y="1623212"/>
                  <a:pt x="9321082" y="1624933"/>
                </a:cubicBezTo>
                <a:cubicBezTo>
                  <a:pt x="9316722" y="1637208"/>
                  <a:pt x="9313566" y="1644895"/>
                  <a:pt x="9311617" y="1647992"/>
                </a:cubicBezTo>
                <a:cubicBezTo>
                  <a:pt x="9308978" y="1652122"/>
                  <a:pt x="9305594" y="1655334"/>
                  <a:pt x="9301464" y="1657629"/>
                </a:cubicBezTo>
                <a:cubicBezTo>
                  <a:pt x="9297334" y="1659923"/>
                  <a:pt x="9291828" y="1661071"/>
                  <a:pt x="9284944" y="1661071"/>
                </a:cubicBezTo>
                <a:cubicBezTo>
                  <a:pt x="9279896" y="1661071"/>
                  <a:pt x="9273988" y="1660153"/>
                  <a:pt x="9267220" y="1658317"/>
                </a:cubicBezTo>
                <a:lnTo>
                  <a:pt x="9270661" y="1687399"/>
                </a:lnTo>
                <a:cubicBezTo>
                  <a:pt x="9278004" y="1689923"/>
                  <a:pt x="9284657" y="1691185"/>
                  <a:pt x="9290622" y="1691185"/>
                </a:cubicBezTo>
                <a:cubicBezTo>
                  <a:pt x="9300488" y="1691185"/>
                  <a:pt x="9308978" y="1688804"/>
                  <a:pt x="9316091" y="1684044"/>
                </a:cubicBezTo>
                <a:cubicBezTo>
                  <a:pt x="9323204" y="1679282"/>
                  <a:pt x="9329514" y="1671797"/>
                  <a:pt x="9335020" y="1661587"/>
                </a:cubicBezTo>
                <a:cubicBezTo>
                  <a:pt x="9339150" y="1654015"/>
                  <a:pt x="9344944" y="1640191"/>
                  <a:pt x="9352400" y="1620115"/>
                </a:cubicBezTo>
                <a:lnTo>
                  <a:pt x="9421922" y="1434266"/>
                </a:lnTo>
                <a:lnTo>
                  <a:pt x="9390947" y="1434266"/>
                </a:lnTo>
                <a:lnTo>
                  <a:pt x="9351884" y="1540785"/>
                </a:lnTo>
                <a:cubicBezTo>
                  <a:pt x="9346950" y="1554322"/>
                  <a:pt x="9342706" y="1568203"/>
                  <a:pt x="9339150" y="1582429"/>
                </a:cubicBezTo>
                <a:cubicBezTo>
                  <a:pt x="9335249" y="1567630"/>
                  <a:pt x="9330833" y="1553519"/>
                  <a:pt x="9325900" y="1540096"/>
                </a:cubicBezTo>
                <a:lnTo>
                  <a:pt x="9287870" y="1434266"/>
                </a:lnTo>
                <a:close/>
                <a:moveTo>
                  <a:pt x="9081710" y="1434266"/>
                </a:moveTo>
                <a:lnTo>
                  <a:pt x="9081710" y="1617017"/>
                </a:lnTo>
                <a:lnTo>
                  <a:pt x="9112684" y="1617017"/>
                </a:lnTo>
                <a:lnTo>
                  <a:pt x="9112684" y="1535966"/>
                </a:lnTo>
                <a:lnTo>
                  <a:pt x="9198554" y="1535966"/>
                </a:lnTo>
                <a:lnTo>
                  <a:pt x="9198554" y="1617017"/>
                </a:lnTo>
                <a:lnTo>
                  <a:pt x="9229529" y="1617017"/>
                </a:lnTo>
                <a:lnTo>
                  <a:pt x="9229529" y="1434266"/>
                </a:lnTo>
                <a:lnTo>
                  <a:pt x="9198554" y="1434266"/>
                </a:lnTo>
                <a:lnTo>
                  <a:pt x="9198554" y="1510326"/>
                </a:lnTo>
                <a:lnTo>
                  <a:pt x="9112684" y="1510326"/>
                </a:lnTo>
                <a:lnTo>
                  <a:pt x="9112684" y="1434266"/>
                </a:lnTo>
                <a:close/>
                <a:moveTo>
                  <a:pt x="8891210" y="1434266"/>
                </a:moveTo>
                <a:lnTo>
                  <a:pt x="8891210" y="1617017"/>
                </a:lnTo>
                <a:lnTo>
                  <a:pt x="8922184" y="1617017"/>
                </a:lnTo>
                <a:lnTo>
                  <a:pt x="8922184" y="1535966"/>
                </a:lnTo>
                <a:lnTo>
                  <a:pt x="9008054" y="1535966"/>
                </a:lnTo>
                <a:lnTo>
                  <a:pt x="9008054" y="1617017"/>
                </a:lnTo>
                <a:lnTo>
                  <a:pt x="9039029" y="1617017"/>
                </a:lnTo>
                <a:lnTo>
                  <a:pt x="9039029" y="1434266"/>
                </a:lnTo>
                <a:lnTo>
                  <a:pt x="9008054" y="1434266"/>
                </a:lnTo>
                <a:lnTo>
                  <a:pt x="9008054" y="1510326"/>
                </a:lnTo>
                <a:lnTo>
                  <a:pt x="8922184" y="1510326"/>
                </a:lnTo>
                <a:lnTo>
                  <a:pt x="8922184" y="1434266"/>
                </a:lnTo>
                <a:close/>
                <a:moveTo>
                  <a:pt x="8490988" y="1434266"/>
                </a:moveTo>
                <a:lnTo>
                  <a:pt x="8490988" y="1617017"/>
                </a:lnTo>
                <a:lnTo>
                  <a:pt x="8524372" y="1617017"/>
                </a:lnTo>
                <a:lnTo>
                  <a:pt x="8610241" y="1478491"/>
                </a:lnTo>
                <a:lnTo>
                  <a:pt x="8610241" y="1617017"/>
                </a:lnTo>
                <a:lnTo>
                  <a:pt x="8641216" y="1617017"/>
                </a:lnTo>
                <a:lnTo>
                  <a:pt x="8641216" y="1434266"/>
                </a:lnTo>
                <a:lnTo>
                  <a:pt x="8607832" y="1434266"/>
                </a:lnTo>
                <a:lnTo>
                  <a:pt x="8521962" y="1573653"/>
                </a:lnTo>
                <a:lnTo>
                  <a:pt x="8521962" y="1434266"/>
                </a:lnTo>
                <a:close/>
                <a:moveTo>
                  <a:pt x="8291479" y="1434266"/>
                </a:moveTo>
                <a:lnTo>
                  <a:pt x="8291479" y="1617017"/>
                </a:lnTo>
                <a:lnTo>
                  <a:pt x="8433619" y="1617017"/>
                </a:lnTo>
                <a:lnTo>
                  <a:pt x="8433619" y="1668814"/>
                </a:lnTo>
                <a:lnTo>
                  <a:pt x="8459088" y="1668814"/>
                </a:lnTo>
                <a:lnTo>
                  <a:pt x="8459088" y="1591549"/>
                </a:lnTo>
                <a:lnTo>
                  <a:pt x="8439126" y="1591549"/>
                </a:lnTo>
                <a:lnTo>
                  <a:pt x="8439126" y="1434266"/>
                </a:lnTo>
                <a:lnTo>
                  <a:pt x="8408151" y="1434266"/>
                </a:lnTo>
                <a:lnTo>
                  <a:pt x="8408151" y="1591549"/>
                </a:lnTo>
                <a:lnTo>
                  <a:pt x="8322454" y="1591549"/>
                </a:lnTo>
                <a:lnTo>
                  <a:pt x="8322454" y="1434266"/>
                </a:lnTo>
                <a:close/>
                <a:moveTo>
                  <a:pt x="8090939" y="1434266"/>
                </a:moveTo>
                <a:lnTo>
                  <a:pt x="8090939" y="1617017"/>
                </a:lnTo>
                <a:lnTo>
                  <a:pt x="8124323" y="1617017"/>
                </a:lnTo>
                <a:lnTo>
                  <a:pt x="8210192" y="1478491"/>
                </a:lnTo>
                <a:lnTo>
                  <a:pt x="8210192" y="1617017"/>
                </a:lnTo>
                <a:lnTo>
                  <a:pt x="8241167" y="1617017"/>
                </a:lnTo>
                <a:lnTo>
                  <a:pt x="8241167" y="1434266"/>
                </a:lnTo>
                <a:lnTo>
                  <a:pt x="8207783" y="1434266"/>
                </a:lnTo>
                <a:lnTo>
                  <a:pt x="8121913" y="1573653"/>
                </a:lnTo>
                <a:lnTo>
                  <a:pt x="8121913" y="1434266"/>
                </a:lnTo>
                <a:close/>
                <a:moveTo>
                  <a:pt x="7905824" y="1434266"/>
                </a:moveTo>
                <a:cubicBezTo>
                  <a:pt x="7906742" y="1509523"/>
                  <a:pt x="7896302" y="1561951"/>
                  <a:pt x="7874505" y="1591549"/>
                </a:cubicBezTo>
                <a:lnTo>
                  <a:pt x="7858157" y="1591549"/>
                </a:lnTo>
                <a:lnTo>
                  <a:pt x="7858157" y="1668814"/>
                </a:lnTo>
                <a:lnTo>
                  <a:pt x="7883625" y="1668814"/>
                </a:lnTo>
                <a:lnTo>
                  <a:pt x="7883625" y="1617017"/>
                </a:lnTo>
                <a:lnTo>
                  <a:pt x="8027486" y="1617017"/>
                </a:lnTo>
                <a:lnTo>
                  <a:pt x="8027486" y="1668814"/>
                </a:lnTo>
                <a:lnTo>
                  <a:pt x="8052954" y="1668814"/>
                </a:lnTo>
                <a:lnTo>
                  <a:pt x="8052954" y="1591549"/>
                </a:lnTo>
                <a:lnTo>
                  <a:pt x="8033165" y="1591549"/>
                </a:lnTo>
                <a:lnTo>
                  <a:pt x="8033165" y="1434266"/>
                </a:lnTo>
                <a:close/>
                <a:moveTo>
                  <a:pt x="7312246" y="1434266"/>
                </a:moveTo>
                <a:lnTo>
                  <a:pt x="7312246" y="1459906"/>
                </a:lnTo>
                <a:lnTo>
                  <a:pt x="7371098" y="1459906"/>
                </a:lnTo>
                <a:lnTo>
                  <a:pt x="7371098" y="1617017"/>
                </a:lnTo>
                <a:lnTo>
                  <a:pt x="7401901" y="1617017"/>
                </a:lnTo>
                <a:lnTo>
                  <a:pt x="7401901" y="1459906"/>
                </a:lnTo>
                <a:lnTo>
                  <a:pt x="7460753" y="1459906"/>
                </a:lnTo>
                <a:lnTo>
                  <a:pt x="7460753" y="1434266"/>
                </a:lnTo>
                <a:close/>
                <a:moveTo>
                  <a:pt x="6833810" y="1434266"/>
                </a:moveTo>
                <a:lnTo>
                  <a:pt x="6833810" y="1617017"/>
                </a:lnTo>
                <a:lnTo>
                  <a:pt x="6864785" y="1617017"/>
                </a:lnTo>
                <a:lnTo>
                  <a:pt x="6864785" y="1535966"/>
                </a:lnTo>
                <a:lnTo>
                  <a:pt x="6950654" y="1535966"/>
                </a:lnTo>
                <a:lnTo>
                  <a:pt x="6950654" y="1617017"/>
                </a:lnTo>
                <a:lnTo>
                  <a:pt x="6981629" y="1617017"/>
                </a:lnTo>
                <a:lnTo>
                  <a:pt x="6981629" y="1434266"/>
                </a:lnTo>
                <a:lnTo>
                  <a:pt x="6950654" y="1434266"/>
                </a:lnTo>
                <a:lnTo>
                  <a:pt x="6950654" y="1510326"/>
                </a:lnTo>
                <a:lnTo>
                  <a:pt x="6864785" y="1510326"/>
                </a:lnTo>
                <a:lnTo>
                  <a:pt x="6864785" y="1434266"/>
                </a:lnTo>
                <a:close/>
                <a:moveTo>
                  <a:pt x="6547372" y="1434266"/>
                </a:moveTo>
                <a:lnTo>
                  <a:pt x="6547372" y="1617017"/>
                </a:lnTo>
                <a:lnTo>
                  <a:pt x="6624809" y="1617017"/>
                </a:lnTo>
                <a:cubicBezTo>
                  <a:pt x="6650162" y="1617017"/>
                  <a:pt x="6668604" y="1611597"/>
                  <a:pt x="6680133" y="1600756"/>
                </a:cubicBezTo>
                <a:cubicBezTo>
                  <a:pt x="6691663" y="1589914"/>
                  <a:pt x="6697428" y="1576865"/>
                  <a:pt x="6697428" y="1561607"/>
                </a:cubicBezTo>
                <a:cubicBezTo>
                  <a:pt x="6697428" y="1544169"/>
                  <a:pt x="6690515" y="1530489"/>
                  <a:pt x="6676692" y="1520565"/>
                </a:cubicBezTo>
                <a:cubicBezTo>
                  <a:pt x="6662868" y="1510642"/>
                  <a:pt x="6643164" y="1505680"/>
                  <a:pt x="6617581" y="1505680"/>
                </a:cubicBezTo>
                <a:lnTo>
                  <a:pt x="6578347" y="1505680"/>
                </a:lnTo>
                <a:lnTo>
                  <a:pt x="6578347" y="1434266"/>
                </a:lnTo>
                <a:close/>
                <a:moveTo>
                  <a:pt x="6369271" y="1434266"/>
                </a:moveTo>
                <a:lnTo>
                  <a:pt x="6369271" y="1459906"/>
                </a:lnTo>
                <a:lnTo>
                  <a:pt x="6428123" y="1459906"/>
                </a:lnTo>
                <a:lnTo>
                  <a:pt x="6428123" y="1617017"/>
                </a:lnTo>
                <a:lnTo>
                  <a:pt x="6458926" y="1617017"/>
                </a:lnTo>
                <a:lnTo>
                  <a:pt x="6458926" y="1459906"/>
                </a:lnTo>
                <a:lnTo>
                  <a:pt x="6517778" y="1459906"/>
                </a:lnTo>
                <a:lnTo>
                  <a:pt x="6517778" y="1434266"/>
                </a:lnTo>
                <a:close/>
                <a:moveTo>
                  <a:pt x="6185938" y="1434266"/>
                </a:moveTo>
                <a:lnTo>
                  <a:pt x="6185938" y="1617017"/>
                </a:lnTo>
                <a:lnTo>
                  <a:pt x="6219322" y="1617017"/>
                </a:lnTo>
                <a:lnTo>
                  <a:pt x="6305191" y="1478491"/>
                </a:lnTo>
                <a:lnTo>
                  <a:pt x="6305191" y="1617017"/>
                </a:lnTo>
                <a:lnTo>
                  <a:pt x="6336166" y="1617017"/>
                </a:lnTo>
                <a:lnTo>
                  <a:pt x="6336166" y="1434266"/>
                </a:lnTo>
                <a:lnTo>
                  <a:pt x="6302782" y="1434266"/>
                </a:lnTo>
                <a:lnTo>
                  <a:pt x="6216913" y="1573653"/>
                </a:lnTo>
                <a:lnTo>
                  <a:pt x="6216913" y="1434266"/>
                </a:lnTo>
                <a:close/>
                <a:moveTo>
                  <a:pt x="5991532" y="1434266"/>
                </a:moveTo>
                <a:lnTo>
                  <a:pt x="5991532" y="1554723"/>
                </a:lnTo>
                <a:cubicBezTo>
                  <a:pt x="5991532" y="1570555"/>
                  <a:pt x="5991073" y="1579905"/>
                  <a:pt x="5990155" y="1582773"/>
                </a:cubicBezTo>
                <a:cubicBezTo>
                  <a:pt x="5989237" y="1585641"/>
                  <a:pt x="5987402" y="1587734"/>
                  <a:pt x="5984648" y="1589054"/>
                </a:cubicBezTo>
                <a:cubicBezTo>
                  <a:pt x="5981895" y="1590373"/>
                  <a:pt x="5977306" y="1591033"/>
                  <a:pt x="5970881" y="1591033"/>
                </a:cubicBezTo>
                <a:lnTo>
                  <a:pt x="5957287" y="1591033"/>
                </a:lnTo>
                <a:lnTo>
                  <a:pt x="5957287" y="1616845"/>
                </a:lnTo>
                <a:cubicBezTo>
                  <a:pt x="5966694" y="1617763"/>
                  <a:pt x="5975011" y="1618222"/>
                  <a:pt x="5982239" y="1618222"/>
                </a:cubicBezTo>
                <a:cubicBezTo>
                  <a:pt x="5993940" y="1618222"/>
                  <a:pt x="6002889" y="1615698"/>
                  <a:pt x="6009084" y="1610650"/>
                </a:cubicBezTo>
                <a:cubicBezTo>
                  <a:pt x="6015279" y="1605603"/>
                  <a:pt x="6019064" y="1599694"/>
                  <a:pt x="6020441" y="1592926"/>
                </a:cubicBezTo>
                <a:cubicBezTo>
                  <a:pt x="6021818" y="1586157"/>
                  <a:pt x="6022506" y="1572161"/>
                  <a:pt x="6022506" y="1550937"/>
                </a:cubicBezTo>
                <a:lnTo>
                  <a:pt x="6022506" y="1459906"/>
                </a:lnTo>
                <a:lnTo>
                  <a:pt x="6104590" y="1459906"/>
                </a:lnTo>
                <a:lnTo>
                  <a:pt x="6104590" y="1617017"/>
                </a:lnTo>
                <a:lnTo>
                  <a:pt x="6135392" y="1617017"/>
                </a:lnTo>
                <a:lnTo>
                  <a:pt x="6135392" y="1434266"/>
                </a:lnTo>
                <a:close/>
                <a:moveTo>
                  <a:pt x="5610300" y="1434266"/>
                </a:moveTo>
                <a:cubicBezTo>
                  <a:pt x="5611216" y="1509523"/>
                  <a:pt x="5600777" y="1561951"/>
                  <a:pt x="5578980" y="1591549"/>
                </a:cubicBezTo>
                <a:lnTo>
                  <a:pt x="5562632" y="1591549"/>
                </a:lnTo>
                <a:lnTo>
                  <a:pt x="5562632" y="1668814"/>
                </a:lnTo>
                <a:lnTo>
                  <a:pt x="5588100" y="1668814"/>
                </a:lnTo>
                <a:lnTo>
                  <a:pt x="5588100" y="1617017"/>
                </a:lnTo>
                <a:lnTo>
                  <a:pt x="5731962" y="1617017"/>
                </a:lnTo>
                <a:lnTo>
                  <a:pt x="5731962" y="1668814"/>
                </a:lnTo>
                <a:lnTo>
                  <a:pt x="5757430" y="1668814"/>
                </a:lnTo>
                <a:lnTo>
                  <a:pt x="5757430" y="1591549"/>
                </a:lnTo>
                <a:lnTo>
                  <a:pt x="5737640" y="1591549"/>
                </a:lnTo>
                <a:lnTo>
                  <a:pt x="5737640" y="1434266"/>
                </a:lnTo>
                <a:close/>
                <a:moveTo>
                  <a:pt x="5102446" y="1434266"/>
                </a:moveTo>
                <a:lnTo>
                  <a:pt x="5102446" y="1459906"/>
                </a:lnTo>
                <a:lnTo>
                  <a:pt x="5161298" y="1459906"/>
                </a:lnTo>
                <a:lnTo>
                  <a:pt x="5161298" y="1617017"/>
                </a:lnTo>
                <a:lnTo>
                  <a:pt x="5192101" y="1617017"/>
                </a:lnTo>
                <a:lnTo>
                  <a:pt x="5192101" y="1459906"/>
                </a:lnTo>
                <a:lnTo>
                  <a:pt x="5250953" y="1459906"/>
                </a:lnTo>
                <a:lnTo>
                  <a:pt x="5250953" y="1434266"/>
                </a:lnTo>
                <a:close/>
                <a:moveTo>
                  <a:pt x="4987834" y="1434266"/>
                </a:moveTo>
                <a:cubicBezTo>
                  <a:pt x="4966612" y="1434266"/>
                  <a:pt x="4950406" y="1439199"/>
                  <a:pt x="4939221" y="1449065"/>
                </a:cubicBezTo>
                <a:cubicBezTo>
                  <a:pt x="4928036" y="1458931"/>
                  <a:pt x="4922443" y="1471780"/>
                  <a:pt x="4922443" y="1487611"/>
                </a:cubicBezTo>
                <a:cubicBezTo>
                  <a:pt x="4922443" y="1501034"/>
                  <a:pt x="4926717" y="1512907"/>
                  <a:pt x="4935264" y="1523232"/>
                </a:cubicBezTo>
                <a:cubicBezTo>
                  <a:pt x="4943810" y="1533557"/>
                  <a:pt x="4956917" y="1539924"/>
                  <a:pt x="4974585" y="1542334"/>
                </a:cubicBezTo>
                <a:cubicBezTo>
                  <a:pt x="4964488" y="1544284"/>
                  <a:pt x="4954335" y="1552773"/>
                  <a:pt x="4944125" y="1567802"/>
                </a:cubicBezTo>
                <a:lnTo>
                  <a:pt x="4910742" y="1617017"/>
                </a:lnTo>
                <a:lnTo>
                  <a:pt x="4949116" y="1617017"/>
                </a:lnTo>
                <a:lnTo>
                  <a:pt x="4976133" y="1577094"/>
                </a:lnTo>
                <a:cubicBezTo>
                  <a:pt x="4986343" y="1561836"/>
                  <a:pt x="4994115" y="1552802"/>
                  <a:pt x="4999450" y="1549991"/>
                </a:cubicBezTo>
                <a:cubicBezTo>
                  <a:pt x="5004785" y="1547180"/>
                  <a:pt x="5012901" y="1545775"/>
                  <a:pt x="5023800" y="1545775"/>
                </a:cubicBezTo>
                <a:lnTo>
                  <a:pt x="5041697" y="1545775"/>
                </a:lnTo>
                <a:lnTo>
                  <a:pt x="5041697" y="1617017"/>
                </a:lnTo>
                <a:lnTo>
                  <a:pt x="5072499" y="1617017"/>
                </a:lnTo>
                <a:lnTo>
                  <a:pt x="5072499" y="1434266"/>
                </a:lnTo>
                <a:close/>
                <a:moveTo>
                  <a:pt x="4738310" y="1434266"/>
                </a:moveTo>
                <a:lnTo>
                  <a:pt x="4738310" y="1617017"/>
                </a:lnTo>
                <a:lnTo>
                  <a:pt x="4769285" y="1617017"/>
                </a:lnTo>
                <a:lnTo>
                  <a:pt x="4769285" y="1535966"/>
                </a:lnTo>
                <a:lnTo>
                  <a:pt x="4855154" y="1535966"/>
                </a:lnTo>
                <a:lnTo>
                  <a:pt x="4855154" y="1617017"/>
                </a:lnTo>
                <a:lnTo>
                  <a:pt x="4886130" y="1617017"/>
                </a:lnTo>
                <a:lnTo>
                  <a:pt x="4886130" y="1434266"/>
                </a:lnTo>
                <a:lnTo>
                  <a:pt x="4855154" y="1434266"/>
                </a:lnTo>
                <a:lnTo>
                  <a:pt x="4855154" y="1510326"/>
                </a:lnTo>
                <a:lnTo>
                  <a:pt x="4769285" y="1510326"/>
                </a:lnTo>
                <a:lnTo>
                  <a:pt x="4769285" y="1434266"/>
                </a:lnTo>
                <a:close/>
                <a:moveTo>
                  <a:pt x="4538114" y="1434266"/>
                </a:moveTo>
                <a:lnTo>
                  <a:pt x="4538114" y="1617017"/>
                </a:lnTo>
                <a:lnTo>
                  <a:pt x="4571497" y="1617017"/>
                </a:lnTo>
                <a:lnTo>
                  <a:pt x="4657366" y="1478491"/>
                </a:lnTo>
                <a:lnTo>
                  <a:pt x="4657366" y="1617017"/>
                </a:lnTo>
                <a:lnTo>
                  <a:pt x="4688341" y="1617017"/>
                </a:lnTo>
                <a:lnTo>
                  <a:pt x="4688341" y="1434266"/>
                </a:lnTo>
                <a:lnTo>
                  <a:pt x="4654957" y="1434266"/>
                </a:lnTo>
                <a:lnTo>
                  <a:pt x="4569088" y="1573653"/>
                </a:lnTo>
                <a:lnTo>
                  <a:pt x="4569088" y="1434266"/>
                </a:lnTo>
                <a:close/>
                <a:moveTo>
                  <a:pt x="4147763" y="1434266"/>
                </a:moveTo>
                <a:lnTo>
                  <a:pt x="4147763" y="1617017"/>
                </a:lnTo>
                <a:lnTo>
                  <a:pt x="4178738" y="1617017"/>
                </a:lnTo>
                <a:lnTo>
                  <a:pt x="4178738" y="1459906"/>
                </a:lnTo>
                <a:lnTo>
                  <a:pt x="4260990" y="1459906"/>
                </a:lnTo>
                <a:lnTo>
                  <a:pt x="4260990" y="1617017"/>
                </a:lnTo>
                <a:lnTo>
                  <a:pt x="4291965" y="1617017"/>
                </a:lnTo>
                <a:lnTo>
                  <a:pt x="4291965" y="1434266"/>
                </a:lnTo>
                <a:close/>
                <a:moveTo>
                  <a:pt x="3834763" y="1434266"/>
                </a:moveTo>
                <a:lnTo>
                  <a:pt x="3904112" y="1617361"/>
                </a:lnTo>
                <a:cubicBezTo>
                  <a:pt x="3902851" y="1620689"/>
                  <a:pt x="3901933" y="1623212"/>
                  <a:pt x="3901359" y="1624933"/>
                </a:cubicBezTo>
                <a:cubicBezTo>
                  <a:pt x="3897000" y="1637208"/>
                  <a:pt x="3893845" y="1644895"/>
                  <a:pt x="3891894" y="1647992"/>
                </a:cubicBezTo>
                <a:cubicBezTo>
                  <a:pt x="3889256" y="1652122"/>
                  <a:pt x="3885872" y="1655334"/>
                  <a:pt x="3881742" y="1657629"/>
                </a:cubicBezTo>
                <a:cubicBezTo>
                  <a:pt x="3877612" y="1659923"/>
                  <a:pt x="3872105" y="1661071"/>
                  <a:pt x="3865221" y="1661071"/>
                </a:cubicBezTo>
                <a:cubicBezTo>
                  <a:pt x="3860174" y="1661071"/>
                  <a:pt x="3854266" y="1660153"/>
                  <a:pt x="3847497" y="1658317"/>
                </a:cubicBezTo>
                <a:lnTo>
                  <a:pt x="3850939" y="1687399"/>
                </a:lnTo>
                <a:cubicBezTo>
                  <a:pt x="3858281" y="1689923"/>
                  <a:pt x="3864935" y="1691185"/>
                  <a:pt x="3870900" y="1691185"/>
                </a:cubicBezTo>
                <a:cubicBezTo>
                  <a:pt x="3880767" y="1691185"/>
                  <a:pt x="3889256" y="1688804"/>
                  <a:pt x="3896369" y="1684044"/>
                </a:cubicBezTo>
                <a:cubicBezTo>
                  <a:pt x="3903482" y="1679282"/>
                  <a:pt x="3909791" y="1671797"/>
                  <a:pt x="3915298" y="1661587"/>
                </a:cubicBezTo>
                <a:cubicBezTo>
                  <a:pt x="3919427" y="1654015"/>
                  <a:pt x="3925221" y="1640191"/>
                  <a:pt x="3932678" y="1620115"/>
                </a:cubicBezTo>
                <a:lnTo>
                  <a:pt x="4002200" y="1434266"/>
                </a:lnTo>
                <a:lnTo>
                  <a:pt x="3971224" y="1434266"/>
                </a:lnTo>
                <a:lnTo>
                  <a:pt x="3932162" y="1540785"/>
                </a:lnTo>
                <a:cubicBezTo>
                  <a:pt x="3927229" y="1554322"/>
                  <a:pt x="3922985" y="1568203"/>
                  <a:pt x="3919427" y="1582429"/>
                </a:cubicBezTo>
                <a:cubicBezTo>
                  <a:pt x="3915527" y="1567630"/>
                  <a:pt x="3911111" y="1553519"/>
                  <a:pt x="3906177" y="1540096"/>
                </a:cubicBezTo>
                <a:lnTo>
                  <a:pt x="3868148" y="1434266"/>
                </a:lnTo>
                <a:close/>
                <a:moveTo>
                  <a:pt x="3699744" y="1434266"/>
                </a:moveTo>
                <a:lnTo>
                  <a:pt x="3699744" y="1617017"/>
                </a:lnTo>
                <a:lnTo>
                  <a:pt x="3730719" y="1617017"/>
                </a:lnTo>
                <a:lnTo>
                  <a:pt x="3730719" y="1532525"/>
                </a:lnTo>
                <a:cubicBezTo>
                  <a:pt x="3737717" y="1532525"/>
                  <a:pt x="3743739" y="1534332"/>
                  <a:pt x="3748787" y="1537945"/>
                </a:cubicBezTo>
                <a:cubicBezTo>
                  <a:pt x="3753835" y="1541559"/>
                  <a:pt x="3759742" y="1549045"/>
                  <a:pt x="3766512" y="1560402"/>
                </a:cubicBezTo>
                <a:lnTo>
                  <a:pt x="3799552" y="1617017"/>
                </a:lnTo>
                <a:lnTo>
                  <a:pt x="3833624" y="1617017"/>
                </a:lnTo>
                <a:lnTo>
                  <a:pt x="3799723" y="1560402"/>
                </a:lnTo>
                <a:cubicBezTo>
                  <a:pt x="3786874" y="1539179"/>
                  <a:pt x="3773796" y="1526789"/>
                  <a:pt x="3760488" y="1523232"/>
                </a:cubicBezTo>
                <a:cubicBezTo>
                  <a:pt x="3768634" y="1519447"/>
                  <a:pt x="3774656" y="1515259"/>
                  <a:pt x="3778558" y="1510670"/>
                </a:cubicBezTo>
                <a:cubicBezTo>
                  <a:pt x="3782457" y="1506081"/>
                  <a:pt x="3786760" y="1497822"/>
                  <a:pt x="3791464" y="1485890"/>
                </a:cubicBezTo>
                <a:cubicBezTo>
                  <a:pt x="3796396" y="1473386"/>
                  <a:pt x="3800068" y="1465872"/>
                  <a:pt x="3802477" y="1463348"/>
                </a:cubicBezTo>
                <a:cubicBezTo>
                  <a:pt x="3804771" y="1460939"/>
                  <a:pt x="3809991" y="1459734"/>
                  <a:pt x="3818136" y="1459734"/>
                </a:cubicBezTo>
                <a:lnTo>
                  <a:pt x="3826741" y="1459906"/>
                </a:lnTo>
                <a:lnTo>
                  <a:pt x="3826741" y="1434266"/>
                </a:lnTo>
                <a:lnTo>
                  <a:pt x="3820546" y="1434266"/>
                </a:lnTo>
                <a:cubicBezTo>
                  <a:pt x="3809647" y="1434266"/>
                  <a:pt x="3801731" y="1435069"/>
                  <a:pt x="3796798" y="1436675"/>
                </a:cubicBezTo>
                <a:cubicBezTo>
                  <a:pt x="3791865" y="1438281"/>
                  <a:pt x="3787505" y="1441378"/>
                  <a:pt x="3783720" y="1445967"/>
                </a:cubicBezTo>
                <a:cubicBezTo>
                  <a:pt x="3779933" y="1450556"/>
                  <a:pt x="3775001" y="1460078"/>
                  <a:pt x="3768921" y="1474533"/>
                </a:cubicBezTo>
                <a:cubicBezTo>
                  <a:pt x="3761234" y="1492774"/>
                  <a:pt x="3755412" y="1503787"/>
                  <a:pt x="3751454" y="1507573"/>
                </a:cubicBezTo>
                <a:cubicBezTo>
                  <a:pt x="3747496" y="1511358"/>
                  <a:pt x="3740584" y="1513252"/>
                  <a:pt x="3730719" y="1513252"/>
                </a:cubicBezTo>
                <a:lnTo>
                  <a:pt x="3730719" y="1434266"/>
                </a:lnTo>
                <a:close/>
                <a:moveTo>
                  <a:pt x="3499890" y="1434266"/>
                </a:moveTo>
                <a:lnTo>
                  <a:pt x="3499890" y="1617017"/>
                </a:lnTo>
                <a:lnTo>
                  <a:pt x="3533274" y="1617017"/>
                </a:lnTo>
                <a:lnTo>
                  <a:pt x="3619144" y="1478491"/>
                </a:lnTo>
                <a:lnTo>
                  <a:pt x="3619144" y="1617017"/>
                </a:lnTo>
                <a:lnTo>
                  <a:pt x="3650119" y="1617017"/>
                </a:lnTo>
                <a:lnTo>
                  <a:pt x="3650119" y="1434266"/>
                </a:lnTo>
                <a:lnTo>
                  <a:pt x="3616734" y="1434266"/>
                </a:lnTo>
                <a:lnTo>
                  <a:pt x="3530866" y="1573653"/>
                </a:lnTo>
                <a:lnTo>
                  <a:pt x="3530866" y="1434266"/>
                </a:lnTo>
                <a:close/>
                <a:moveTo>
                  <a:pt x="3321274" y="1434266"/>
                </a:moveTo>
                <a:lnTo>
                  <a:pt x="3321274" y="1459906"/>
                </a:lnTo>
                <a:lnTo>
                  <a:pt x="3380126" y="1459906"/>
                </a:lnTo>
                <a:lnTo>
                  <a:pt x="3380126" y="1617017"/>
                </a:lnTo>
                <a:lnTo>
                  <a:pt x="3410929" y="1617017"/>
                </a:lnTo>
                <a:lnTo>
                  <a:pt x="3410929" y="1459906"/>
                </a:lnTo>
                <a:lnTo>
                  <a:pt x="3469781" y="1459906"/>
                </a:lnTo>
                <a:lnTo>
                  <a:pt x="3469781" y="1434266"/>
                </a:lnTo>
                <a:close/>
                <a:moveTo>
                  <a:pt x="3033338" y="1434266"/>
                </a:moveTo>
                <a:lnTo>
                  <a:pt x="3033338" y="1617017"/>
                </a:lnTo>
                <a:lnTo>
                  <a:pt x="3064313" y="1617017"/>
                </a:lnTo>
                <a:lnTo>
                  <a:pt x="3064313" y="1459906"/>
                </a:lnTo>
                <a:lnTo>
                  <a:pt x="3138480" y="1459906"/>
                </a:lnTo>
                <a:lnTo>
                  <a:pt x="3138480" y="1434266"/>
                </a:lnTo>
                <a:close/>
                <a:moveTo>
                  <a:pt x="2452312" y="1434266"/>
                </a:moveTo>
                <a:lnTo>
                  <a:pt x="2452312" y="1617017"/>
                </a:lnTo>
                <a:lnTo>
                  <a:pt x="2483288" y="1617017"/>
                </a:lnTo>
                <a:lnTo>
                  <a:pt x="2483288" y="1535966"/>
                </a:lnTo>
                <a:lnTo>
                  <a:pt x="2569157" y="1535966"/>
                </a:lnTo>
                <a:lnTo>
                  <a:pt x="2569157" y="1617017"/>
                </a:lnTo>
                <a:lnTo>
                  <a:pt x="2600132" y="1617017"/>
                </a:lnTo>
                <a:lnTo>
                  <a:pt x="2600132" y="1434266"/>
                </a:lnTo>
                <a:lnTo>
                  <a:pt x="2569157" y="1434266"/>
                </a:lnTo>
                <a:lnTo>
                  <a:pt x="2569157" y="1510326"/>
                </a:lnTo>
                <a:lnTo>
                  <a:pt x="2483288" y="1510326"/>
                </a:lnTo>
                <a:lnTo>
                  <a:pt x="2483288" y="1434266"/>
                </a:lnTo>
                <a:close/>
                <a:moveTo>
                  <a:pt x="9580233" y="1430136"/>
                </a:moveTo>
                <a:cubicBezTo>
                  <a:pt x="9558550" y="1430136"/>
                  <a:pt x="9540912" y="1437019"/>
                  <a:pt x="9527318" y="1450786"/>
                </a:cubicBezTo>
                <a:cubicBezTo>
                  <a:pt x="9513723" y="1464552"/>
                  <a:pt x="9505549" y="1484514"/>
                  <a:pt x="9502796" y="1510670"/>
                </a:cubicBezTo>
                <a:lnTo>
                  <a:pt x="9465282" y="1510670"/>
                </a:lnTo>
                <a:lnTo>
                  <a:pt x="9465282" y="1434266"/>
                </a:lnTo>
                <a:lnTo>
                  <a:pt x="9434307" y="1434266"/>
                </a:lnTo>
                <a:lnTo>
                  <a:pt x="9434307" y="1617017"/>
                </a:lnTo>
                <a:lnTo>
                  <a:pt x="9465282" y="1617017"/>
                </a:lnTo>
                <a:lnTo>
                  <a:pt x="9465282" y="1536138"/>
                </a:lnTo>
                <a:lnTo>
                  <a:pt x="9502796" y="1536138"/>
                </a:lnTo>
                <a:cubicBezTo>
                  <a:pt x="9504516" y="1562524"/>
                  <a:pt x="9512260" y="1583289"/>
                  <a:pt x="9526027" y="1598432"/>
                </a:cubicBezTo>
                <a:cubicBezTo>
                  <a:pt x="9539794" y="1613576"/>
                  <a:pt x="9558092" y="1621147"/>
                  <a:pt x="9580922" y="1621147"/>
                </a:cubicBezTo>
                <a:cubicBezTo>
                  <a:pt x="9605472" y="1621147"/>
                  <a:pt x="9624917" y="1613002"/>
                  <a:pt x="9639257" y="1596712"/>
                </a:cubicBezTo>
                <a:cubicBezTo>
                  <a:pt x="9653597" y="1580421"/>
                  <a:pt x="9660768" y="1556501"/>
                  <a:pt x="9660768" y="1524953"/>
                </a:cubicBezTo>
                <a:cubicBezTo>
                  <a:pt x="9660768" y="1502812"/>
                  <a:pt x="9657297" y="1485202"/>
                  <a:pt x="9650357" y="1472124"/>
                </a:cubicBezTo>
                <a:cubicBezTo>
                  <a:pt x="9643416" y="1459046"/>
                  <a:pt x="9634611" y="1448778"/>
                  <a:pt x="9623942" y="1441321"/>
                </a:cubicBezTo>
                <a:cubicBezTo>
                  <a:pt x="9613273" y="1433864"/>
                  <a:pt x="9598703" y="1430136"/>
                  <a:pt x="9580233" y="1430136"/>
                </a:cubicBezTo>
                <a:close/>
                <a:moveTo>
                  <a:pt x="8765180" y="1430136"/>
                </a:moveTo>
                <a:cubicBezTo>
                  <a:pt x="8742580" y="1430136"/>
                  <a:pt x="8723422" y="1436904"/>
                  <a:pt x="8707705" y="1450441"/>
                </a:cubicBezTo>
                <a:cubicBezTo>
                  <a:pt x="8688891" y="1466732"/>
                  <a:pt x="8679484" y="1491799"/>
                  <a:pt x="8679484" y="1525642"/>
                </a:cubicBezTo>
                <a:cubicBezTo>
                  <a:pt x="8679484" y="1556501"/>
                  <a:pt x="8687370" y="1580134"/>
                  <a:pt x="8703144" y="1596540"/>
                </a:cubicBezTo>
                <a:cubicBezTo>
                  <a:pt x="8718919" y="1612945"/>
                  <a:pt x="8739597" y="1621147"/>
                  <a:pt x="8765180" y="1621147"/>
                </a:cubicBezTo>
                <a:cubicBezTo>
                  <a:pt x="8781127" y="1621147"/>
                  <a:pt x="8795840" y="1617419"/>
                  <a:pt x="8809320" y="1609962"/>
                </a:cubicBezTo>
                <a:cubicBezTo>
                  <a:pt x="8822799" y="1602505"/>
                  <a:pt x="8833067" y="1592037"/>
                  <a:pt x="8840122" y="1578557"/>
                </a:cubicBezTo>
                <a:cubicBezTo>
                  <a:pt x="8847178" y="1565077"/>
                  <a:pt x="8850706" y="1546578"/>
                  <a:pt x="8850706" y="1523060"/>
                </a:cubicBezTo>
                <a:cubicBezTo>
                  <a:pt x="8850706" y="1494036"/>
                  <a:pt x="8842732" y="1471292"/>
                  <a:pt x="8826786" y="1454830"/>
                </a:cubicBezTo>
                <a:cubicBezTo>
                  <a:pt x="8810839" y="1438367"/>
                  <a:pt x="8790304" y="1430136"/>
                  <a:pt x="8765180" y="1430136"/>
                </a:cubicBezTo>
                <a:close/>
                <a:moveTo>
                  <a:pt x="7768153" y="1430136"/>
                </a:moveTo>
                <a:cubicBezTo>
                  <a:pt x="7752436" y="1430136"/>
                  <a:pt x="7738612" y="1432287"/>
                  <a:pt x="7726681" y="1436589"/>
                </a:cubicBezTo>
                <a:cubicBezTo>
                  <a:pt x="7714750" y="1440891"/>
                  <a:pt x="7705630" y="1447028"/>
                  <a:pt x="7699320" y="1455002"/>
                </a:cubicBezTo>
                <a:cubicBezTo>
                  <a:pt x="7693010" y="1462975"/>
                  <a:pt x="7688479" y="1473443"/>
                  <a:pt x="7685726" y="1486407"/>
                </a:cubicBezTo>
                <a:lnTo>
                  <a:pt x="7716012" y="1490537"/>
                </a:lnTo>
                <a:cubicBezTo>
                  <a:pt x="7719339" y="1477573"/>
                  <a:pt x="7724473" y="1468539"/>
                  <a:pt x="7731413" y="1463434"/>
                </a:cubicBezTo>
                <a:cubicBezTo>
                  <a:pt x="7738354" y="1458329"/>
                  <a:pt x="7749109" y="1455776"/>
                  <a:pt x="7763679" y="1455776"/>
                </a:cubicBezTo>
                <a:cubicBezTo>
                  <a:pt x="7779281" y="1455776"/>
                  <a:pt x="7791040" y="1459275"/>
                  <a:pt x="7798956" y="1466273"/>
                </a:cubicBezTo>
                <a:cubicBezTo>
                  <a:pt x="7804807" y="1471435"/>
                  <a:pt x="7807732" y="1480327"/>
                  <a:pt x="7807732" y="1492946"/>
                </a:cubicBezTo>
                <a:cubicBezTo>
                  <a:pt x="7807732" y="1494093"/>
                  <a:pt x="7807675" y="1496789"/>
                  <a:pt x="7807560" y="1501034"/>
                </a:cubicBezTo>
                <a:cubicBezTo>
                  <a:pt x="7795743" y="1505164"/>
                  <a:pt x="7777330" y="1508720"/>
                  <a:pt x="7752321" y="1511703"/>
                </a:cubicBezTo>
                <a:cubicBezTo>
                  <a:pt x="7740046" y="1513194"/>
                  <a:pt x="7730868" y="1514743"/>
                  <a:pt x="7724788" y="1516349"/>
                </a:cubicBezTo>
                <a:cubicBezTo>
                  <a:pt x="7716528" y="1518643"/>
                  <a:pt x="7709100" y="1522028"/>
                  <a:pt x="7702504" y="1526502"/>
                </a:cubicBezTo>
                <a:cubicBezTo>
                  <a:pt x="7695907" y="1530976"/>
                  <a:pt x="7690572" y="1536913"/>
                  <a:pt x="7686500" y="1544312"/>
                </a:cubicBezTo>
                <a:cubicBezTo>
                  <a:pt x="7682427" y="1551712"/>
                  <a:pt x="7680391" y="1559886"/>
                  <a:pt x="7680391" y="1568834"/>
                </a:cubicBezTo>
                <a:cubicBezTo>
                  <a:pt x="7680391" y="1584092"/>
                  <a:pt x="7685783" y="1596626"/>
                  <a:pt x="7696567" y="1606434"/>
                </a:cubicBezTo>
                <a:cubicBezTo>
                  <a:pt x="7707350" y="1616243"/>
                  <a:pt x="7722780" y="1621147"/>
                  <a:pt x="7742857" y="1621147"/>
                </a:cubicBezTo>
                <a:cubicBezTo>
                  <a:pt x="7755017" y="1621147"/>
                  <a:pt x="7766403" y="1619140"/>
                  <a:pt x="7777015" y="1615125"/>
                </a:cubicBezTo>
                <a:cubicBezTo>
                  <a:pt x="7787627" y="1611109"/>
                  <a:pt x="7798669" y="1604226"/>
                  <a:pt x="7810141" y="1594474"/>
                </a:cubicBezTo>
                <a:cubicBezTo>
                  <a:pt x="7811059" y="1603078"/>
                  <a:pt x="7813124" y="1610593"/>
                  <a:pt x="7816336" y="1617017"/>
                </a:cubicBezTo>
                <a:lnTo>
                  <a:pt x="7848688" y="1617017"/>
                </a:lnTo>
                <a:cubicBezTo>
                  <a:pt x="7844787" y="1610019"/>
                  <a:pt x="7842178" y="1602706"/>
                  <a:pt x="7840858" y="1595077"/>
                </a:cubicBezTo>
                <a:cubicBezTo>
                  <a:pt x="7839538" y="1587448"/>
                  <a:pt x="7838879" y="1569236"/>
                  <a:pt x="7838879" y="1540440"/>
                </a:cubicBezTo>
                <a:lnTo>
                  <a:pt x="7838879" y="1499141"/>
                </a:lnTo>
                <a:cubicBezTo>
                  <a:pt x="7838879" y="1485374"/>
                  <a:pt x="7838363" y="1475852"/>
                  <a:pt x="7837330" y="1470575"/>
                </a:cubicBezTo>
                <a:cubicBezTo>
                  <a:pt x="7835494" y="1462086"/>
                  <a:pt x="7832283" y="1455059"/>
                  <a:pt x="7827694" y="1449495"/>
                </a:cubicBezTo>
                <a:cubicBezTo>
                  <a:pt x="7823104" y="1443931"/>
                  <a:pt x="7815935" y="1439314"/>
                  <a:pt x="7806183" y="1435642"/>
                </a:cubicBezTo>
                <a:cubicBezTo>
                  <a:pt x="7796432" y="1431971"/>
                  <a:pt x="7783755" y="1430136"/>
                  <a:pt x="7768153" y="1430136"/>
                </a:cubicBezTo>
                <a:close/>
                <a:moveTo>
                  <a:pt x="7572086" y="1430136"/>
                </a:moveTo>
                <a:cubicBezTo>
                  <a:pt x="7560155" y="1430136"/>
                  <a:pt x="7550002" y="1432459"/>
                  <a:pt x="7541627" y="1437105"/>
                </a:cubicBezTo>
                <a:cubicBezTo>
                  <a:pt x="7533253" y="1441751"/>
                  <a:pt x="7525738" y="1448720"/>
                  <a:pt x="7519085" y="1458013"/>
                </a:cubicBezTo>
                <a:lnTo>
                  <a:pt x="7519085" y="1434266"/>
                </a:lnTo>
                <a:lnTo>
                  <a:pt x="7490863" y="1434266"/>
                </a:lnTo>
                <a:lnTo>
                  <a:pt x="7490863" y="1687055"/>
                </a:lnTo>
                <a:lnTo>
                  <a:pt x="7521838" y="1687055"/>
                </a:lnTo>
                <a:lnTo>
                  <a:pt x="7521838" y="1598088"/>
                </a:lnTo>
                <a:cubicBezTo>
                  <a:pt x="7527115" y="1604742"/>
                  <a:pt x="7533855" y="1610249"/>
                  <a:pt x="7542058" y="1614608"/>
                </a:cubicBezTo>
                <a:cubicBezTo>
                  <a:pt x="7550260" y="1618967"/>
                  <a:pt x="7559524" y="1621147"/>
                  <a:pt x="7569849" y="1621147"/>
                </a:cubicBezTo>
                <a:cubicBezTo>
                  <a:pt x="7583960" y="1621147"/>
                  <a:pt x="7597411" y="1617161"/>
                  <a:pt x="7610202" y="1609187"/>
                </a:cubicBezTo>
                <a:cubicBezTo>
                  <a:pt x="7622994" y="1601214"/>
                  <a:pt x="7632745" y="1589742"/>
                  <a:pt x="7639456" y="1574771"/>
                </a:cubicBezTo>
                <a:cubicBezTo>
                  <a:pt x="7646168" y="1559800"/>
                  <a:pt x="7649523" y="1542965"/>
                  <a:pt x="7649523" y="1524265"/>
                </a:cubicBezTo>
                <a:cubicBezTo>
                  <a:pt x="7649523" y="1506827"/>
                  <a:pt x="7646483" y="1490795"/>
                  <a:pt x="7640403" y="1476168"/>
                </a:cubicBezTo>
                <a:cubicBezTo>
                  <a:pt x="7634322" y="1461541"/>
                  <a:pt x="7625317" y="1450212"/>
                  <a:pt x="7613386" y="1442181"/>
                </a:cubicBezTo>
                <a:cubicBezTo>
                  <a:pt x="7601455" y="1434151"/>
                  <a:pt x="7587688" y="1430136"/>
                  <a:pt x="7572086" y="1430136"/>
                </a:cubicBezTo>
                <a:close/>
                <a:moveTo>
                  <a:pt x="7101403" y="1430136"/>
                </a:moveTo>
                <a:cubicBezTo>
                  <a:pt x="7085687" y="1430136"/>
                  <a:pt x="7071862" y="1432287"/>
                  <a:pt x="7059931" y="1436589"/>
                </a:cubicBezTo>
                <a:cubicBezTo>
                  <a:pt x="7048000" y="1440891"/>
                  <a:pt x="7038880" y="1447028"/>
                  <a:pt x="7032570" y="1455002"/>
                </a:cubicBezTo>
                <a:cubicBezTo>
                  <a:pt x="7026261" y="1462975"/>
                  <a:pt x="7021729" y="1473443"/>
                  <a:pt x="7018976" y="1486407"/>
                </a:cubicBezTo>
                <a:lnTo>
                  <a:pt x="7049262" y="1490537"/>
                </a:lnTo>
                <a:cubicBezTo>
                  <a:pt x="7052589" y="1477573"/>
                  <a:pt x="7057723" y="1468539"/>
                  <a:pt x="7064663" y="1463434"/>
                </a:cubicBezTo>
                <a:cubicBezTo>
                  <a:pt x="7071604" y="1458329"/>
                  <a:pt x="7082359" y="1455776"/>
                  <a:pt x="7096929" y="1455776"/>
                </a:cubicBezTo>
                <a:cubicBezTo>
                  <a:pt x="7112531" y="1455776"/>
                  <a:pt x="7124290" y="1459275"/>
                  <a:pt x="7132206" y="1466273"/>
                </a:cubicBezTo>
                <a:cubicBezTo>
                  <a:pt x="7138057" y="1471435"/>
                  <a:pt x="7140982" y="1480327"/>
                  <a:pt x="7140982" y="1492946"/>
                </a:cubicBezTo>
                <a:cubicBezTo>
                  <a:pt x="7140982" y="1494093"/>
                  <a:pt x="7140925" y="1496789"/>
                  <a:pt x="7140810" y="1501034"/>
                </a:cubicBezTo>
                <a:cubicBezTo>
                  <a:pt x="7128994" y="1505164"/>
                  <a:pt x="7110581" y="1508720"/>
                  <a:pt x="7085571" y="1511703"/>
                </a:cubicBezTo>
                <a:cubicBezTo>
                  <a:pt x="7073297" y="1513194"/>
                  <a:pt x="7064119" y="1514743"/>
                  <a:pt x="7058038" y="1516349"/>
                </a:cubicBezTo>
                <a:cubicBezTo>
                  <a:pt x="7049778" y="1518643"/>
                  <a:pt x="7042350" y="1522028"/>
                  <a:pt x="7035754" y="1526502"/>
                </a:cubicBezTo>
                <a:cubicBezTo>
                  <a:pt x="7029157" y="1530976"/>
                  <a:pt x="7023822" y="1536913"/>
                  <a:pt x="7019750" y="1544312"/>
                </a:cubicBezTo>
                <a:cubicBezTo>
                  <a:pt x="7015678" y="1551712"/>
                  <a:pt x="7013641" y="1559886"/>
                  <a:pt x="7013641" y="1568834"/>
                </a:cubicBezTo>
                <a:cubicBezTo>
                  <a:pt x="7013641" y="1584092"/>
                  <a:pt x="7019033" y="1596626"/>
                  <a:pt x="7029817" y="1606434"/>
                </a:cubicBezTo>
                <a:cubicBezTo>
                  <a:pt x="7040600" y="1616243"/>
                  <a:pt x="7056031" y="1621147"/>
                  <a:pt x="7076107" y="1621147"/>
                </a:cubicBezTo>
                <a:cubicBezTo>
                  <a:pt x="7088268" y="1621147"/>
                  <a:pt x="7099654" y="1619140"/>
                  <a:pt x="7110265" y="1615125"/>
                </a:cubicBezTo>
                <a:cubicBezTo>
                  <a:pt x="7120877" y="1611109"/>
                  <a:pt x="7131919" y="1604226"/>
                  <a:pt x="7143391" y="1594474"/>
                </a:cubicBezTo>
                <a:cubicBezTo>
                  <a:pt x="7144309" y="1603078"/>
                  <a:pt x="7146374" y="1610593"/>
                  <a:pt x="7149586" y="1617017"/>
                </a:cubicBezTo>
                <a:lnTo>
                  <a:pt x="7181938" y="1617017"/>
                </a:lnTo>
                <a:cubicBezTo>
                  <a:pt x="7178037" y="1610019"/>
                  <a:pt x="7175427" y="1602706"/>
                  <a:pt x="7174108" y="1595077"/>
                </a:cubicBezTo>
                <a:cubicBezTo>
                  <a:pt x="7172789" y="1587448"/>
                  <a:pt x="7172129" y="1569236"/>
                  <a:pt x="7172129" y="1540440"/>
                </a:cubicBezTo>
                <a:lnTo>
                  <a:pt x="7172129" y="1499141"/>
                </a:lnTo>
                <a:cubicBezTo>
                  <a:pt x="7172129" y="1485374"/>
                  <a:pt x="7171613" y="1475852"/>
                  <a:pt x="7170580" y="1470575"/>
                </a:cubicBezTo>
                <a:cubicBezTo>
                  <a:pt x="7168745" y="1462086"/>
                  <a:pt x="7165532" y="1455059"/>
                  <a:pt x="7160944" y="1449495"/>
                </a:cubicBezTo>
                <a:cubicBezTo>
                  <a:pt x="7156355" y="1443931"/>
                  <a:pt x="7149184" y="1439314"/>
                  <a:pt x="7139433" y="1435642"/>
                </a:cubicBezTo>
                <a:cubicBezTo>
                  <a:pt x="7129682" y="1431971"/>
                  <a:pt x="7117005" y="1430136"/>
                  <a:pt x="7101403" y="1430136"/>
                </a:cubicBezTo>
                <a:close/>
                <a:moveTo>
                  <a:pt x="5870441" y="1430136"/>
                </a:moveTo>
                <a:cubicBezTo>
                  <a:pt x="5845203" y="1430136"/>
                  <a:pt x="5824667" y="1438625"/>
                  <a:pt x="5808835" y="1455604"/>
                </a:cubicBezTo>
                <a:cubicBezTo>
                  <a:pt x="5793004" y="1472583"/>
                  <a:pt x="5785088" y="1496445"/>
                  <a:pt x="5785088" y="1527190"/>
                </a:cubicBezTo>
                <a:cubicBezTo>
                  <a:pt x="5785088" y="1556903"/>
                  <a:pt x="5792918" y="1579991"/>
                  <a:pt x="5808577" y="1596454"/>
                </a:cubicBezTo>
                <a:cubicBezTo>
                  <a:pt x="5824237" y="1612916"/>
                  <a:pt x="5845432" y="1621147"/>
                  <a:pt x="5872162" y="1621147"/>
                </a:cubicBezTo>
                <a:cubicBezTo>
                  <a:pt x="5893386" y="1621147"/>
                  <a:pt x="5910823" y="1615985"/>
                  <a:pt x="5924475" y="1605660"/>
                </a:cubicBezTo>
                <a:cubicBezTo>
                  <a:pt x="5938127" y="1595335"/>
                  <a:pt x="5947476" y="1580823"/>
                  <a:pt x="5952524" y="1562123"/>
                </a:cubicBezTo>
                <a:lnTo>
                  <a:pt x="5920518" y="1558165"/>
                </a:lnTo>
                <a:cubicBezTo>
                  <a:pt x="5915814" y="1571243"/>
                  <a:pt x="5909446" y="1580765"/>
                  <a:pt x="5901416" y="1586731"/>
                </a:cubicBezTo>
                <a:cubicBezTo>
                  <a:pt x="5893386" y="1592696"/>
                  <a:pt x="5883692" y="1595679"/>
                  <a:pt x="5872334" y="1595679"/>
                </a:cubicBezTo>
                <a:cubicBezTo>
                  <a:pt x="5857076" y="1595679"/>
                  <a:pt x="5844342" y="1590344"/>
                  <a:pt x="5834132" y="1579675"/>
                </a:cubicBezTo>
                <a:cubicBezTo>
                  <a:pt x="5823921" y="1569006"/>
                  <a:pt x="5818243" y="1553634"/>
                  <a:pt x="5817096" y="1533557"/>
                </a:cubicBezTo>
                <a:lnTo>
                  <a:pt x="5953385" y="1533557"/>
                </a:lnTo>
                <a:cubicBezTo>
                  <a:pt x="5953500" y="1529886"/>
                  <a:pt x="5953557" y="1527133"/>
                  <a:pt x="5953557" y="1525297"/>
                </a:cubicBezTo>
                <a:cubicBezTo>
                  <a:pt x="5953557" y="1495126"/>
                  <a:pt x="5945813" y="1471722"/>
                  <a:pt x="5930326" y="1455088"/>
                </a:cubicBezTo>
                <a:cubicBezTo>
                  <a:pt x="5914838" y="1438453"/>
                  <a:pt x="5894877" y="1430136"/>
                  <a:pt x="5870441" y="1430136"/>
                </a:cubicBezTo>
                <a:close/>
                <a:moveTo>
                  <a:pt x="5355230" y="1430136"/>
                </a:moveTo>
                <a:cubicBezTo>
                  <a:pt x="5332630" y="1430136"/>
                  <a:pt x="5313472" y="1436904"/>
                  <a:pt x="5297755" y="1450441"/>
                </a:cubicBezTo>
                <a:cubicBezTo>
                  <a:pt x="5278940" y="1466732"/>
                  <a:pt x="5269533" y="1491799"/>
                  <a:pt x="5269533" y="1525642"/>
                </a:cubicBezTo>
                <a:cubicBezTo>
                  <a:pt x="5269533" y="1556501"/>
                  <a:pt x="5277421" y="1580134"/>
                  <a:pt x="5293195" y="1596540"/>
                </a:cubicBezTo>
                <a:cubicBezTo>
                  <a:pt x="5308969" y="1612945"/>
                  <a:pt x="5329648" y="1621147"/>
                  <a:pt x="5355230" y="1621147"/>
                </a:cubicBezTo>
                <a:cubicBezTo>
                  <a:pt x="5371177" y="1621147"/>
                  <a:pt x="5385890" y="1617419"/>
                  <a:pt x="5399370" y="1609962"/>
                </a:cubicBezTo>
                <a:cubicBezTo>
                  <a:pt x="5412850" y="1602505"/>
                  <a:pt x="5423117" y="1592037"/>
                  <a:pt x="5430173" y="1578557"/>
                </a:cubicBezTo>
                <a:cubicBezTo>
                  <a:pt x="5437228" y="1565077"/>
                  <a:pt x="5440756" y="1546578"/>
                  <a:pt x="5440756" y="1523060"/>
                </a:cubicBezTo>
                <a:cubicBezTo>
                  <a:pt x="5440756" y="1494036"/>
                  <a:pt x="5432782" y="1471292"/>
                  <a:pt x="5416836" y="1454830"/>
                </a:cubicBezTo>
                <a:cubicBezTo>
                  <a:pt x="5400890" y="1438367"/>
                  <a:pt x="5380355" y="1430136"/>
                  <a:pt x="5355230" y="1430136"/>
                </a:cubicBezTo>
                <a:close/>
                <a:moveTo>
                  <a:pt x="4419311" y="1430136"/>
                </a:moveTo>
                <a:cubicBezTo>
                  <a:pt x="4407380" y="1430136"/>
                  <a:pt x="4397227" y="1432459"/>
                  <a:pt x="4388852" y="1437105"/>
                </a:cubicBezTo>
                <a:cubicBezTo>
                  <a:pt x="4380479" y="1441751"/>
                  <a:pt x="4372963" y="1448720"/>
                  <a:pt x="4366309" y="1458013"/>
                </a:cubicBezTo>
                <a:lnTo>
                  <a:pt x="4366309" y="1434266"/>
                </a:lnTo>
                <a:lnTo>
                  <a:pt x="4338088" y="1434266"/>
                </a:lnTo>
                <a:lnTo>
                  <a:pt x="4338088" y="1687055"/>
                </a:lnTo>
                <a:lnTo>
                  <a:pt x="4369064" y="1687055"/>
                </a:lnTo>
                <a:lnTo>
                  <a:pt x="4369064" y="1598088"/>
                </a:lnTo>
                <a:cubicBezTo>
                  <a:pt x="4374340" y="1604742"/>
                  <a:pt x="4381080" y="1610249"/>
                  <a:pt x="4389282" y="1614608"/>
                </a:cubicBezTo>
                <a:cubicBezTo>
                  <a:pt x="4397485" y="1618967"/>
                  <a:pt x="4406749" y="1621147"/>
                  <a:pt x="4417074" y="1621147"/>
                </a:cubicBezTo>
                <a:cubicBezTo>
                  <a:pt x="4431185" y="1621147"/>
                  <a:pt x="4444636" y="1617161"/>
                  <a:pt x="4457427" y="1609187"/>
                </a:cubicBezTo>
                <a:cubicBezTo>
                  <a:pt x="4470219" y="1601214"/>
                  <a:pt x="4479970" y="1589742"/>
                  <a:pt x="4486682" y="1574771"/>
                </a:cubicBezTo>
                <a:cubicBezTo>
                  <a:pt x="4493392" y="1559800"/>
                  <a:pt x="4496748" y="1542965"/>
                  <a:pt x="4496748" y="1524265"/>
                </a:cubicBezTo>
                <a:cubicBezTo>
                  <a:pt x="4496748" y="1506827"/>
                  <a:pt x="4493709" y="1490795"/>
                  <a:pt x="4487628" y="1476168"/>
                </a:cubicBezTo>
                <a:cubicBezTo>
                  <a:pt x="4481547" y="1461541"/>
                  <a:pt x="4472542" y="1450212"/>
                  <a:pt x="4460611" y="1442181"/>
                </a:cubicBezTo>
                <a:cubicBezTo>
                  <a:pt x="4448680" y="1434151"/>
                  <a:pt x="4434913" y="1430136"/>
                  <a:pt x="4419311" y="1430136"/>
                </a:cubicBezTo>
                <a:close/>
                <a:moveTo>
                  <a:pt x="3232019" y="1430136"/>
                </a:moveTo>
                <a:cubicBezTo>
                  <a:pt x="3206780" y="1430136"/>
                  <a:pt x="3186245" y="1438625"/>
                  <a:pt x="3170412" y="1455604"/>
                </a:cubicBezTo>
                <a:cubicBezTo>
                  <a:pt x="3154582" y="1472583"/>
                  <a:pt x="3146666" y="1496445"/>
                  <a:pt x="3146666" y="1527190"/>
                </a:cubicBezTo>
                <a:cubicBezTo>
                  <a:pt x="3146666" y="1556903"/>
                  <a:pt x="3154496" y="1579991"/>
                  <a:pt x="3170155" y="1596454"/>
                </a:cubicBezTo>
                <a:cubicBezTo>
                  <a:pt x="3185814" y="1612916"/>
                  <a:pt x="3207009" y="1621147"/>
                  <a:pt x="3233739" y="1621147"/>
                </a:cubicBezTo>
                <a:cubicBezTo>
                  <a:pt x="3254962" y="1621147"/>
                  <a:pt x="3272401" y="1615985"/>
                  <a:pt x="3286053" y="1605660"/>
                </a:cubicBezTo>
                <a:cubicBezTo>
                  <a:pt x="3299704" y="1595335"/>
                  <a:pt x="3309055" y="1580823"/>
                  <a:pt x="3314103" y="1562123"/>
                </a:cubicBezTo>
                <a:lnTo>
                  <a:pt x="3282094" y="1558165"/>
                </a:lnTo>
                <a:cubicBezTo>
                  <a:pt x="3277390" y="1571243"/>
                  <a:pt x="3271023" y="1580765"/>
                  <a:pt x="3262994" y="1586731"/>
                </a:cubicBezTo>
                <a:cubicBezTo>
                  <a:pt x="3254962" y="1592696"/>
                  <a:pt x="3245270" y="1595679"/>
                  <a:pt x="3233912" y="1595679"/>
                </a:cubicBezTo>
                <a:cubicBezTo>
                  <a:pt x="3218652" y="1595679"/>
                  <a:pt x="3205919" y="1590344"/>
                  <a:pt x="3195709" y="1579675"/>
                </a:cubicBezTo>
                <a:cubicBezTo>
                  <a:pt x="3185499" y="1569006"/>
                  <a:pt x="3179821" y="1553634"/>
                  <a:pt x="3178673" y="1533557"/>
                </a:cubicBezTo>
                <a:lnTo>
                  <a:pt x="3314962" y="1533557"/>
                </a:lnTo>
                <a:cubicBezTo>
                  <a:pt x="3315078" y="1529886"/>
                  <a:pt x="3315134" y="1527133"/>
                  <a:pt x="3315134" y="1525297"/>
                </a:cubicBezTo>
                <a:cubicBezTo>
                  <a:pt x="3315134" y="1495126"/>
                  <a:pt x="3307392" y="1471722"/>
                  <a:pt x="3291903" y="1455088"/>
                </a:cubicBezTo>
                <a:cubicBezTo>
                  <a:pt x="3276416" y="1438453"/>
                  <a:pt x="3256454" y="1430136"/>
                  <a:pt x="3232019" y="1430136"/>
                </a:cubicBezTo>
                <a:close/>
                <a:moveTo>
                  <a:pt x="2914364" y="1430136"/>
                </a:moveTo>
                <a:cubicBezTo>
                  <a:pt x="2902431" y="1430136"/>
                  <a:pt x="2892280" y="1432459"/>
                  <a:pt x="2883905" y="1437105"/>
                </a:cubicBezTo>
                <a:cubicBezTo>
                  <a:pt x="2875530" y="1441751"/>
                  <a:pt x="2868016" y="1448720"/>
                  <a:pt x="2861363" y="1458013"/>
                </a:cubicBezTo>
                <a:lnTo>
                  <a:pt x="2861363" y="1434266"/>
                </a:lnTo>
                <a:lnTo>
                  <a:pt x="2833140" y="1434266"/>
                </a:lnTo>
                <a:lnTo>
                  <a:pt x="2833140" y="1687055"/>
                </a:lnTo>
                <a:lnTo>
                  <a:pt x="2864115" y="1687055"/>
                </a:lnTo>
                <a:lnTo>
                  <a:pt x="2864115" y="1598088"/>
                </a:lnTo>
                <a:cubicBezTo>
                  <a:pt x="2869393" y="1604742"/>
                  <a:pt x="2876133" y="1610249"/>
                  <a:pt x="2884336" y="1614608"/>
                </a:cubicBezTo>
                <a:cubicBezTo>
                  <a:pt x="2892538" y="1618967"/>
                  <a:pt x="2901802" y="1621147"/>
                  <a:pt x="2912126" y="1621147"/>
                </a:cubicBezTo>
                <a:cubicBezTo>
                  <a:pt x="2926237" y="1621147"/>
                  <a:pt x="2939688" y="1617161"/>
                  <a:pt x="2952480" y="1609187"/>
                </a:cubicBezTo>
                <a:cubicBezTo>
                  <a:pt x="2965271" y="1601214"/>
                  <a:pt x="2975022" y="1589742"/>
                  <a:pt x="2981734" y="1574771"/>
                </a:cubicBezTo>
                <a:cubicBezTo>
                  <a:pt x="2988446" y="1559800"/>
                  <a:pt x="2991801" y="1542965"/>
                  <a:pt x="2991801" y="1524265"/>
                </a:cubicBezTo>
                <a:cubicBezTo>
                  <a:pt x="2991801" y="1506827"/>
                  <a:pt x="2988761" y="1490795"/>
                  <a:pt x="2982681" y="1476168"/>
                </a:cubicBezTo>
                <a:cubicBezTo>
                  <a:pt x="2976600" y="1461541"/>
                  <a:pt x="2967595" y="1450212"/>
                  <a:pt x="2955663" y="1442181"/>
                </a:cubicBezTo>
                <a:cubicBezTo>
                  <a:pt x="2943732" y="1434151"/>
                  <a:pt x="2929966" y="1430136"/>
                  <a:pt x="2914364" y="1430136"/>
                </a:cubicBezTo>
                <a:close/>
                <a:moveTo>
                  <a:pt x="2717669" y="1430136"/>
                </a:moveTo>
                <a:cubicBezTo>
                  <a:pt x="2692430" y="1430136"/>
                  <a:pt x="2671895" y="1438625"/>
                  <a:pt x="2656063" y="1455604"/>
                </a:cubicBezTo>
                <a:cubicBezTo>
                  <a:pt x="2640231" y="1472583"/>
                  <a:pt x="2632315" y="1496445"/>
                  <a:pt x="2632315" y="1527190"/>
                </a:cubicBezTo>
                <a:cubicBezTo>
                  <a:pt x="2632315" y="1556903"/>
                  <a:pt x="2640146" y="1579991"/>
                  <a:pt x="2655805" y="1596454"/>
                </a:cubicBezTo>
                <a:cubicBezTo>
                  <a:pt x="2671465" y="1612916"/>
                  <a:pt x="2692659" y="1621147"/>
                  <a:pt x="2719389" y="1621147"/>
                </a:cubicBezTo>
                <a:cubicBezTo>
                  <a:pt x="2740612" y="1621147"/>
                  <a:pt x="2758051" y="1615985"/>
                  <a:pt x="2771702" y="1605660"/>
                </a:cubicBezTo>
                <a:cubicBezTo>
                  <a:pt x="2785355" y="1595335"/>
                  <a:pt x="2794705" y="1580823"/>
                  <a:pt x="2799751" y="1562123"/>
                </a:cubicBezTo>
                <a:lnTo>
                  <a:pt x="2767744" y="1558165"/>
                </a:lnTo>
                <a:cubicBezTo>
                  <a:pt x="2763041" y="1571243"/>
                  <a:pt x="2756674" y="1580765"/>
                  <a:pt x="2748642" y="1586731"/>
                </a:cubicBezTo>
                <a:cubicBezTo>
                  <a:pt x="2740612" y="1592696"/>
                  <a:pt x="2730918" y="1595679"/>
                  <a:pt x="2719560" y="1595679"/>
                </a:cubicBezTo>
                <a:cubicBezTo>
                  <a:pt x="2704303" y="1595679"/>
                  <a:pt x="2691569" y="1590344"/>
                  <a:pt x="2681360" y="1579675"/>
                </a:cubicBezTo>
                <a:cubicBezTo>
                  <a:pt x="2671148" y="1569006"/>
                  <a:pt x="2665470" y="1553634"/>
                  <a:pt x="2664322" y="1533557"/>
                </a:cubicBezTo>
                <a:lnTo>
                  <a:pt x="2800612" y="1533557"/>
                </a:lnTo>
                <a:cubicBezTo>
                  <a:pt x="2800727" y="1529886"/>
                  <a:pt x="2800784" y="1527133"/>
                  <a:pt x="2800784" y="1525297"/>
                </a:cubicBezTo>
                <a:cubicBezTo>
                  <a:pt x="2800784" y="1495126"/>
                  <a:pt x="2793041" y="1471722"/>
                  <a:pt x="2777553" y="1455088"/>
                </a:cubicBezTo>
                <a:cubicBezTo>
                  <a:pt x="2762066" y="1438453"/>
                  <a:pt x="2742104" y="1430136"/>
                  <a:pt x="2717669" y="1430136"/>
                </a:cubicBezTo>
                <a:close/>
                <a:moveTo>
                  <a:pt x="2289095" y="1360442"/>
                </a:moveTo>
                <a:cubicBezTo>
                  <a:pt x="2262938" y="1360442"/>
                  <a:pt x="2241056" y="1366924"/>
                  <a:pt x="2223446" y="1379888"/>
                </a:cubicBezTo>
                <a:cubicBezTo>
                  <a:pt x="2205836" y="1392851"/>
                  <a:pt x="2193934" y="1410863"/>
                  <a:pt x="2187738" y="1433922"/>
                </a:cubicBezTo>
                <a:lnTo>
                  <a:pt x="2220434" y="1442526"/>
                </a:lnTo>
                <a:cubicBezTo>
                  <a:pt x="2229956" y="1407306"/>
                  <a:pt x="2252899" y="1389696"/>
                  <a:pt x="2289267" y="1389696"/>
                </a:cubicBezTo>
                <a:cubicBezTo>
                  <a:pt x="2313817" y="1389696"/>
                  <a:pt x="2333062" y="1397096"/>
                  <a:pt x="2347001" y="1411895"/>
                </a:cubicBezTo>
                <a:cubicBezTo>
                  <a:pt x="2360939" y="1426694"/>
                  <a:pt x="2368597" y="1446713"/>
                  <a:pt x="2369974" y="1471952"/>
                </a:cubicBezTo>
                <a:lnTo>
                  <a:pt x="2277566" y="1471952"/>
                </a:lnTo>
                <a:lnTo>
                  <a:pt x="2277566" y="1501722"/>
                </a:lnTo>
                <a:lnTo>
                  <a:pt x="2371350" y="1501722"/>
                </a:lnTo>
                <a:cubicBezTo>
                  <a:pt x="2370089" y="1530059"/>
                  <a:pt x="2362230" y="1552400"/>
                  <a:pt x="2347775" y="1568748"/>
                </a:cubicBezTo>
                <a:cubicBezTo>
                  <a:pt x="2333320" y="1585096"/>
                  <a:pt x="2314793" y="1593270"/>
                  <a:pt x="2292193" y="1593270"/>
                </a:cubicBezTo>
                <a:cubicBezTo>
                  <a:pt x="2252040" y="1593270"/>
                  <a:pt x="2226859" y="1571932"/>
                  <a:pt x="2216649" y="1529255"/>
                </a:cubicBezTo>
                <a:lnTo>
                  <a:pt x="2184469" y="1537687"/>
                </a:lnTo>
                <a:cubicBezTo>
                  <a:pt x="2199038" y="1593442"/>
                  <a:pt x="2234143" y="1621319"/>
                  <a:pt x="2289783" y="1621319"/>
                </a:cubicBezTo>
                <a:cubicBezTo>
                  <a:pt x="2329592" y="1621319"/>
                  <a:pt x="2359219" y="1608499"/>
                  <a:pt x="2378664" y="1582859"/>
                </a:cubicBezTo>
                <a:cubicBezTo>
                  <a:pt x="2398109" y="1557219"/>
                  <a:pt x="2407201" y="1525642"/>
                  <a:pt x="2405939" y="1488127"/>
                </a:cubicBezTo>
                <a:cubicBezTo>
                  <a:pt x="2405939" y="1465183"/>
                  <a:pt x="2401608" y="1444246"/>
                  <a:pt x="2392946" y="1425317"/>
                </a:cubicBezTo>
                <a:cubicBezTo>
                  <a:pt x="2384285" y="1406388"/>
                  <a:pt x="2371005" y="1390844"/>
                  <a:pt x="2353109" y="1378683"/>
                </a:cubicBezTo>
                <a:cubicBezTo>
                  <a:pt x="2335213" y="1366522"/>
                  <a:pt x="2313875" y="1360442"/>
                  <a:pt x="2289095" y="136044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09252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0" y="-23560"/>
            <a:ext cx="10579424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10325240" y="205268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37864C-D58A-40B1-BA37-4CBD64FBF617}"/>
              </a:ext>
            </a:extLst>
          </p:cNvPr>
          <p:cNvSpPr txBox="1"/>
          <p:nvPr/>
        </p:nvSpPr>
        <p:spPr>
          <a:xfrm>
            <a:off x="1163422" y="1550707"/>
            <a:ext cx="785698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Использование вышеперечисленных способов в определенной мере позволит снизить последствия отрицательного воздействия энергетики. Постоянное развитие энергетической области требует комплексного подхода к решению проблемы и внедрения новых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47763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4F977F-B750-48B4-A7EC-91C35A687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96"/>
          <a:stretch/>
        </p:blipFill>
        <p:spPr>
          <a:xfrm>
            <a:off x="0" y="-1"/>
            <a:ext cx="12192000" cy="6966409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C3ED032A-C2F8-4CBB-87A6-F4243D4134C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830545" y="5752182"/>
                </a:moveTo>
                <a:lnTo>
                  <a:pt x="11830545" y="5777924"/>
                </a:lnTo>
                <a:lnTo>
                  <a:pt x="11856287" y="5777924"/>
                </a:lnTo>
                <a:lnTo>
                  <a:pt x="11856287" y="5752182"/>
                </a:lnTo>
                <a:close/>
                <a:moveTo>
                  <a:pt x="11741634" y="5660764"/>
                </a:moveTo>
                <a:cubicBezTo>
                  <a:pt x="11753103" y="5660764"/>
                  <a:pt x="11761684" y="5665054"/>
                  <a:pt x="11767377" y="5673635"/>
                </a:cubicBezTo>
                <a:cubicBezTo>
                  <a:pt x="11773069" y="5682216"/>
                  <a:pt x="11775915" y="5695087"/>
                  <a:pt x="11775915" y="5712249"/>
                </a:cubicBezTo>
                <a:cubicBezTo>
                  <a:pt x="11775915" y="5729829"/>
                  <a:pt x="11772630" y="5742575"/>
                  <a:pt x="11766058" y="5750486"/>
                </a:cubicBezTo>
                <a:cubicBezTo>
                  <a:pt x="11759486" y="5758397"/>
                  <a:pt x="11751052" y="5762353"/>
                  <a:pt x="11740755" y="5762353"/>
                </a:cubicBezTo>
                <a:cubicBezTo>
                  <a:pt x="11730374" y="5762353"/>
                  <a:pt x="11722086" y="5758083"/>
                  <a:pt x="11715891" y="5749544"/>
                </a:cubicBezTo>
                <a:cubicBezTo>
                  <a:pt x="11709696" y="5741005"/>
                  <a:pt x="11706599" y="5727569"/>
                  <a:pt x="11706599" y="5709235"/>
                </a:cubicBezTo>
                <a:cubicBezTo>
                  <a:pt x="11706599" y="5693915"/>
                  <a:pt x="11709675" y="5682007"/>
                  <a:pt x="11715829" y="5673510"/>
                </a:cubicBezTo>
                <a:cubicBezTo>
                  <a:pt x="11721982" y="5665012"/>
                  <a:pt x="11730583" y="5660764"/>
                  <a:pt x="11741634" y="5660764"/>
                </a:cubicBezTo>
                <a:close/>
                <a:moveTo>
                  <a:pt x="10703409" y="5660764"/>
                </a:moveTo>
                <a:cubicBezTo>
                  <a:pt x="10714878" y="5660764"/>
                  <a:pt x="10723459" y="5665054"/>
                  <a:pt x="10729151" y="5673635"/>
                </a:cubicBezTo>
                <a:cubicBezTo>
                  <a:pt x="10734844" y="5682216"/>
                  <a:pt x="10737691" y="5695087"/>
                  <a:pt x="10737691" y="5712249"/>
                </a:cubicBezTo>
                <a:cubicBezTo>
                  <a:pt x="10737691" y="5729829"/>
                  <a:pt x="10734405" y="5742575"/>
                  <a:pt x="10727833" y="5750486"/>
                </a:cubicBezTo>
                <a:cubicBezTo>
                  <a:pt x="10721261" y="5758397"/>
                  <a:pt x="10712827" y="5762353"/>
                  <a:pt x="10702530" y="5762353"/>
                </a:cubicBezTo>
                <a:cubicBezTo>
                  <a:pt x="10692149" y="5762353"/>
                  <a:pt x="10683861" y="5758083"/>
                  <a:pt x="10677666" y="5749544"/>
                </a:cubicBezTo>
                <a:cubicBezTo>
                  <a:pt x="10671471" y="5741005"/>
                  <a:pt x="10668374" y="5727569"/>
                  <a:pt x="10668374" y="5709235"/>
                </a:cubicBezTo>
                <a:cubicBezTo>
                  <a:pt x="10668374" y="5693915"/>
                  <a:pt x="10671451" y="5682007"/>
                  <a:pt x="10677603" y="5673510"/>
                </a:cubicBezTo>
                <a:cubicBezTo>
                  <a:pt x="10683757" y="5665012"/>
                  <a:pt x="10692359" y="5660764"/>
                  <a:pt x="10703409" y="5660764"/>
                </a:cubicBezTo>
                <a:close/>
                <a:moveTo>
                  <a:pt x="11164767" y="5660136"/>
                </a:moveTo>
                <a:cubicBezTo>
                  <a:pt x="11176235" y="5660136"/>
                  <a:pt x="11185570" y="5664489"/>
                  <a:pt x="11192770" y="5673196"/>
                </a:cubicBezTo>
                <a:cubicBezTo>
                  <a:pt x="11197457" y="5678805"/>
                  <a:pt x="11200304" y="5687218"/>
                  <a:pt x="11201309" y="5698436"/>
                </a:cubicBezTo>
                <a:lnTo>
                  <a:pt x="11126843" y="5698436"/>
                </a:lnTo>
                <a:cubicBezTo>
                  <a:pt x="11127597" y="5686799"/>
                  <a:pt x="11131511" y="5677507"/>
                  <a:pt x="11138585" y="5670559"/>
                </a:cubicBezTo>
                <a:cubicBezTo>
                  <a:pt x="11145659" y="5663610"/>
                  <a:pt x="11154386" y="5660136"/>
                  <a:pt x="11164767" y="5660136"/>
                </a:cubicBezTo>
                <a:close/>
                <a:moveTo>
                  <a:pt x="10126542" y="5660136"/>
                </a:moveTo>
                <a:cubicBezTo>
                  <a:pt x="10138011" y="5660136"/>
                  <a:pt x="10147345" y="5664489"/>
                  <a:pt x="10154545" y="5673196"/>
                </a:cubicBezTo>
                <a:cubicBezTo>
                  <a:pt x="10159233" y="5678805"/>
                  <a:pt x="10162079" y="5687218"/>
                  <a:pt x="10163084" y="5698436"/>
                </a:cubicBezTo>
                <a:lnTo>
                  <a:pt x="10088619" y="5698436"/>
                </a:lnTo>
                <a:cubicBezTo>
                  <a:pt x="10089372" y="5686799"/>
                  <a:pt x="10093286" y="5677507"/>
                  <a:pt x="10100360" y="5670559"/>
                </a:cubicBezTo>
                <a:cubicBezTo>
                  <a:pt x="10107434" y="5663610"/>
                  <a:pt x="10116161" y="5660136"/>
                  <a:pt x="10126542" y="5660136"/>
                </a:cubicBezTo>
                <a:close/>
                <a:moveTo>
                  <a:pt x="9335967" y="5660136"/>
                </a:moveTo>
                <a:cubicBezTo>
                  <a:pt x="9347436" y="5660136"/>
                  <a:pt x="9356770" y="5664489"/>
                  <a:pt x="9363970" y="5673196"/>
                </a:cubicBezTo>
                <a:cubicBezTo>
                  <a:pt x="9368658" y="5678805"/>
                  <a:pt x="9371504" y="5687218"/>
                  <a:pt x="9372509" y="5698436"/>
                </a:cubicBezTo>
                <a:lnTo>
                  <a:pt x="9298043" y="5698436"/>
                </a:lnTo>
                <a:cubicBezTo>
                  <a:pt x="9298797" y="5686799"/>
                  <a:pt x="9302711" y="5677507"/>
                  <a:pt x="9309785" y="5670559"/>
                </a:cubicBezTo>
                <a:cubicBezTo>
                  <a:pt x="9316859" y="5663610"/>
                  <a:pt x="9325586" y="5660136"/>
                  <a:pt x="9335967" y="5660136"/>
                </a:cubicBezTo>
                <a:close/>
                <a:moveTo>
                  <a:pt x="11309777" y="5659257"/>
                </a:moveTo>
                <a:cubicBezTo>
                  <a:pt x="11319487" y="5659257"/>
                  <a:pt x="11327838" y="5663485"/>
                  <a:pt x="11334829" y="5671940"/>
                </a:cubicBezTo>
                <a:cubicBezTo>
                  <a:pt x="11341819" y="5680395"/>
                  <a:pt x="11345314" y="5693120"/>
                  <a:pt x="11345314" y="5710114"/>
                </a:cubicBezTo>
                <a:cubicBezTo>
                  <a:pt x="11345314" y="5727946"/>
                  <a:pt x="11341735" y="5741110"/>
                  <a:pt x="11334577" y="5749607"/>
                </a:cubicBezTo>
                <a:cubicBezTo>
                  <a:pt x="11327420" y="5758104"/>
                  <a:pt x="11318818" y="5762353"/>
                  <a:pt x="11308772" y="5762353"/>
                </a:cubicBezTo>
                <a:cubicBezTo>
                  <a:pt x="11298893" y="5762353"/>
                  <a:pt x="11290480" y="5758251"/>
                  <a:pt x="11283532" y="5750047"/>
                </a:cubicBezTo>
                <a:cubicBezTo>
                  <a:pt x="11276583" y="5741843"/>
                  <a:pt x="11273109" y="5729160"/>
                  <a:pt x="11273109" y="5711998"/>
                </a:cubicBezTo>
                <a:cubicBezTo>
                  <a:pt x="11273109" y="5694836"/>
                  <a:pt x="11276813" y="5681756"/>
                  <a:pt x="11284222" y="5672756"/>
                </a:cubicBezTo>
                <a:cubicBezTo>
                  <a:pt x="11291631" y="5663757"/>
                  <a:pt x="11300149" y="5659257"/>
                  <a:pt x="11309777" y="5659257"/>
                </a:cubicBezTo>
                <a:close/>
                <a:moveTo>
                  <a:pt x="9709577" y="5659257"/>
                </a:moveTo>
                <a:cubicBezTo>
                  <a:pt x="9719288" y="5659257"/>
                  <a:pt x="9727638" y="5663485"/>
                  <a:pt x="9734629" y="5671940"/>
                </a:cubicBezTo>
                <a:cubicBezTo>
                  <a:pt x="9741619" y="5680395"/>
                  <a:pt x="9745114" y="5693120"/>
                  <a:pt x="9745114" y="5710114"/>
                </a:cubicBezTo>
                <a:cubicBezTo>
                  <a:pt x="9745114" y="5727946"/>
                  <a:pt x="9741535" y="5741110"/>
                  <a:pt x="9734377" y="5749607"/>
                </a:cubicBezTo>
                <a:cubicBezTo>
                  <a:pt x="9727220" y="5758104"/>
                  <a:pt x="9718618" y="5762353"/>
                  <a:pt x="9708572" y="5762353"/>
                </a:cubicBezTo>
                <a:cubicBezTo>
                  <a:pt x="9698693" y="5762353"/>
                  <a:pt x="9690280" y="5758251"/>
                  <a:pt x="9683332" y="5750047"/>
                </a:cubicBezTo>
                <a:cubicBezTo>
                  <a:pt x="9676383" y="5741843"/>
                  <a:pt x="9672909" y="5729160"/>
                  <a:pt x="9672909" y="5711998"/>
                </a:cubicBezTo>
                <a:cubicBezTo>
                  <a:pt x="9672909" y="5694836"/>
                  <a:pt x="9676613" y="5681756"/>
                  <a:pt x="9684022" y="5672756"/>
                </a:cubicBezTo>
                <a:cubicBezTo>
                  <a:pt x="9691431" y="5663757"/>
                  <a:pt x="9699949" y="5659257"/>
                  <a:pt x="9709577" y="5659257"/>
                </a:cubicBezTo>
                <a:close/>
                <a:moveTo>
                  <a:pt x="11490765" y="5644565"/>
                </a:moveTo>
                <a:lnTo>
                  <a:pt x="11490765" y="5777924"/>
                </a:lnTo>
                <a:lnTo>
                  <a:pt x="11515127" y="5777924"/>
                </a:lnTo>
                <a:lnTo>
                  <a:pt x="11577788" y="5676837"/>
                </a:lnTo>
                <a:lnTo>
                  <a:pt x="11577788" y="5777924"/>
                </a:lnTo>
                <a:lnTo>
                  <a:pt x="11600391" y="5777924"/>
                </a:lnTo>
                <a:lnTo>
                  <a:pt x="11600391" y="5644565"/>
                </a:lnTo>
                <a:lnTo>
                  <a:pt x="11576030" y="5644565"/>
                </a:lnTo>
                <a:lnTo>
                  <a:pt x="11513369" y="5746280"/>
                </a:lnTo>
                <a:lnTo>
                  <a:pt x="11513369" y="5644565"/>
                </a:lnTo>
                <a:close/>
                <a:moveTo>
                  <a:pt x="11395641" y="5644565"/>
                </a:moveTo>
                <a:lnTo>
                  <a:pt x="11395641" y="5777924"/>
                </a:lnTo>
                <a:lnTo>
                  <a:pt x="11418244" y="5777924"/>
                </a:lnTo>
                <a:lnTo>
                  <a:pt x="11418244" y="5663275"/>
                </a:lnTo>
                <a:lnTo>
                  <a:pt x="11472367" y="5663275"/>
                </a:lnTo>
                <a:lnTo>
                  <a:pt x="11472367" y="5644565"/>
                </a:lnTo>
                <a:close/>
                <a:moveTo>
                  <a:pt x="10967016" y="5644565"/>
                </a:moveTo>
                <a:lnTo>
                  <a:pt x="10967016" y="5777924"/>
                </a:lnTo>
                <a:lnTo>
                  <a:pt x="10989619" y="5777924"/>
                </a:lnTo>
                <a:lnTo>
                  <a:pt x="10989619" y="5718779"/>
                </a:lnTo>
                <a:lnTo>
                  <a:pt x="11052281" y="5718779"/>
                </a:lnTo>
                <a:lnTo>
                  <a:pt x="11052281" y="5777924"/>
                </a:lnTo>
                <a:lnTo>
                  <a:pt x="11074884" y="5777924"/>
                </a:lnTo>
                <a:lnTo>
                  <a:pt x="11074884" y="5644565"/>
                </a:lnTo>
                <a:lnTo>
                  <a:pt x="11052281" y="5644565"/>
                </a:lnTo>
                <a:lnTo>
                  <a:pt x="11052281" y="5700068"/>
                </a:lnTo>
                <a:lnTo>
                  <a:pt x="10989619" y="5700068"/>
                </a:lnTo>
                <a:lnTo>
                  <a:pt x="10989619" y="5644565"/>
                </a:lnTo>
                <a:close/>
                <a:moveTo>
                  <a:pt x="10449257" y="5644565"/>
                </a:moveTo>
                <a:lnTo>
                  <a:pt x="10499863" y="5778175"/>
                </a:lnTo>
                <a:cubicBezTo>
                  <a:pt x="10498942" y="5780603"/>
                  <a:pt x="10498273" y="5782445"/>
                  <a:pt x="10497854" y="5783701"/>
                </a:cubicBezTo>
                <a:cubicBezTo>
                  <a:pt x="10494673" y="5792658"/>
                  <a:pt x="10492371" y="5798267"/>
                  <a:pt x="10490947" y="5800527"/>
                </a:cubicBezTo>
                <a:cubicBezTo>
                  <a:pt x="10489022" y="5803541"/>
                  <a:pt x="10486553" y="5805885"/>
                  <a:pt x="10483539" y="5807560"/>
                </a:cubicBezTo>
                <a:cubicBezTo>
                  <a:pt x="10480525" y="5809234"/>
                  <a:pt x="10476507" y="5810071"/>
                  <a:pt x="10471483" y="5810071"/>
                </a:cubicBezTo>
                <a:cubicBezTo>
                  <a:pt x="10467800" y="5810071"/>
                  <a:pt x="10463489" y="5809401"/>
                  <a:pt x="10458549" y="5808062"/>
                </a:cubicBezTo>
                <a:lnTo>
                  <a:pt x="10461061" y="5829284"/>
                </a:lnTo>
                <a:cubicBezTo>
                  <a:pt x="10466419" y="5831126"/>
                  <a:pt x="10471274" y="5832046"/>
                  <a:pt x="10475627" y="5832046"/>
                </a:cubicBezTo>
                <a:cubicBezTo>
                  <a:pt x="10482827" y="5832046"/>
                  <a:pt x="10489022" y="5830309"/>
                  <a:pt x="10494213" y="5826835"/>
                </a:cubicBezTo>
                <a:cubicBezTo>
                  <a:pt x="10499403" y="5823361"/>
                  <a:pt x="10504007" y="5817898"/>
                  <a:pt x="10508025" y="5810448"/>
                </a:cubicBezTo>
                <a:cubicBezTo>
                  <a:pt x="10511039" y="5804922"/>
                  <a:pt x="10515267" y="5794835"/>
                  <a:pt x="10520709" y="5780184"/>
                </a:cubicBezTo>
                <a:lnTo>
                  <a:pt x="10571440" y="5644565"/>
                </a:lnTo>
                <a:lnTo>
                  <a:pt x="10548837" y="5644565"/>
                </a:lnTo>
                <a:lnTo>
                  <a:pt x="10520332" y="5722295"/>
                </a:lnTo>
                <a:cubicBezTo>
                  <a:pt x="10516732" y="5732173"/>
                  <a:pt x="10513635" y="5742303"/>
                  <a:pt x="10511039" y="5752684"/>
                </a:cubicBezTo>
                <a:cubicBezTo>
                  <a:pt x="10508193" y="5741884"/>
                  <a:pt x="10504970" y="5731587"/>
                  <a:pt x="10501370" y="5721793"/>
                </a:cubicBezTo>
                <a:lnTo>
                  <a:pt x="10473618" y="5644565"/>
                </a:lnTo>
                <a:close/>
                <a:moveTo>
                  <a:pt x="10347640" y="5644565"/>
                </a:moveTo>
                <a:lnTo>
                  <a:pt x="10347640" y="5777924"/>
                </a:lnTo>
                <a:lnTo>
                  <a:pt x="10370243" y="5777924"/>
                </a:lnTo>
                <a:lnTo>
                  <a:pt x="10370243" y="5716267"/>
                </a:lnTo>
                <a:cubicBezTo>
                  <a:pt x="10375350" y="5716267"/>
                  <a:pt x="10379745" y="5717586"/>
                  <a:pt x="10383429" y="5720223"/>
                </a:cubicBezTo>
                <a:cubicBezTo>
                  <a:pt x="10387112" y="5722860"/>
                  <a:pt x="10391423" y="5728323"/>
                  <a:pt x="10396363" y="5736610"/>
                </a:cubicBezTo>
                <a:lnTo>
                  <a:pt x="10420473" y="5777924"/>
                </a:lnTo>
                <a:lnTo>
                  <a:pt x="10445336" y="5777924"/>
                </a:lnTo>
                <a:lnTo>
                  <a:pt x="10420598" y="5736610"/>
                </a:lnTo>
                <a:cubicBezTo>
                  <a:pt x="10411222" y="5721123"/>
                  <a:pt x="10401679" y="5712082"/>
                  <a:pt x="10391967" y="5709486"/>
                </a:cubicBezTo>
                <a:cubicBezTo>
                  <a:pt x="10397911" y="5706724"/>
                  <a:pt x="10402306" y="5703668"/>
                  <a:pt x="10405153" y="5700320"/>
                </a:cubicBezTo>
                <a:cubicBezTo>
                  <a:pt x="10407999" y="5696971"/>
                  <a:pt x="10411139" y="5690943"/>
                  <a:pt x="10414571" y="5682237"/>
                </a:cubicBezTo>
                <a:cubicBezTo>
                  <a:pt x="10418171" y="5673112"/>
                  <a:pt x="10420849" y="5667629"/>
                  <a:pt x="10422607" y="5665787"/>
                </a:cubicBezTo>
                <a:cubicBezTo>
                  <a:pt x="10424282" y="5664029"/>
                  <a:pt x="10428091" y="5663150"/>
                  <a:pt x="10434035" y="5663150"/>
                </a:cubicBezTo>
                <a:lnTo>
                  <a:pt x="10440313" y="5663275"/>
                </a:lnTo>
                <a:lnTo>
                  <a:pt x="10440313" y="5644565"/>
                </a:lnTo>
                <a:lnTo>
                  <a:pt x="10435793" y="5644565"/>
                </a:lnTo>
                <a:cubicBezTo>
                  <a:pt x="10427840" y="5644565"/>
                  <a:pt x="10422063" y="5645151"/>
                  <a:pt x="10418463" y="5646323"/>
                </a:cubicBezTo>
                <a:cubicBezTo>
                  <a:pt x="10414864" y="5647495"/>
                  <a:pt x="10411683" y="5649755"/>
                  <a:pt x="10408920" y="5653104"/>
                </a:cubicBezTo>
                <a:cubicBezTo>
                  <a:pt x="10406157" y="5656452"/>
                  <a:pt x="10402557" y="5663401"/>
                  <a:pt x="10398121" y="5673949"/>
                </a:cubicBezTo>
                <a:cubicBezTo>
                  <a:pt x="10392511" y="5687260"/>
                  <a:pt x="10388263" y="5695297"/>
                  <a:pt x="10385375" y="5698059"/>
                </a:cubicBezTo>
                <a:cubicBezTo>
                  <a:pt x="10382487" y="5700822"/>
                  <a:pt x="10377443" y="5702203"/>
                  <a:pt x="10370243" y="5702203"/>
                </a:cubicBezTo>
                <a:lnTo>
                  <a:pt x="10370243" y="5644565"/>
                </a:lnTo>
                <a:close/>
                <a:moveTo>
                  <a:pt x="9929903" y="5644565"/>
                </a:moveTo>
                <a:lnTo>
                  <a:pt x="9929903" y="5679474"/>
                </a:lnTo>
                <a:cubicBezTo>
                  <a:pt x="9929903" y="5688432"/>
                  <a:pt x="9931284" y="5696636"/>
                  <a:pt x="9934047" y="5704087"/>
                </a:cubicBezTo>
                <a:cubicBezTo>
                  <a:pt x="9936809" y="5711537"/>
                  <a:pt x="9942062" y="5717837"/>
                  <a:pt x="9949806" y="5722986"/>
                </a:cubicBezTo>
                <a:cubicBezTo>
                  <a:pt x="9957550" y="5728134"/>
                  <a:pt x="9966487" y="5730708"/>
                  <a:pt x="9976616" y="5730708"/>
                </a:cubicBezTo>
                <a:cubicBezTo>
                  <a:pt x="9988671" y="5730708"/>
                  <a:pt x="10001647" y="5728532"/>
                  <a:pt x="10015544" y="5724179"/>
                </a:cubicBezTo>
                <a:lnTo>
                  <a:pt x="10015544" y="5777924"/>
                </a:lnTo>
                <a:lnTo>
                  <a:pt x="10038147" y="5777924"/>
                </a:lnTo>
                <a:lnTo>
                  <a:pt x="10038147" y="5644565"/>
                </a:lnTo>
                <a:lnTo>
                  <a:pt x="10015544" y="5644565"/>
                </a:lnTo>
                <a:lnTo>
                  <a:pt x="10015544" y="5704966"/>
                </a:lnTo>
                <a:cubicBezTo>
                  <a:pt x="10001982" y="5709486"/>
                  <a:pt x="9990931" y="5711747"/>
                  <a:pt x="9982393" y="5711747"/>
                </a:cubicBezTo>
                <a:cubicBezTo>
                  <a:pt x="9974942" y="5711747"/>
                  <a:pt x="9968747" y="5709926"/>
                  <a:pt x="9963807" y="5706284"/>
                </a:cubicBezTo>
                <a:cubicBezTo>
                  <a:pt x="9958868" y="5702643"/>
                  <a:pt x="9955750" y="5698373"/>
                  <a:pt x="9954452" y="5693476"/>
                </a:cubicBezTo>
                <a:cubicBezTo>
                  <a:pt x="9953155" y="5688578"/>
                  <a:pt x="9952506" y="5680688"/>
                  <a:pt x="9952506" y="5669805"/>
                </a:cubicBezTo>
                <a:lnTo>
                  <a:pt x="9952506" y="5644565"/>
                </a:lnTo>
                <a:close/>
                <a:moveTo>
                  <a:pt x="9795315" y="5644565"/>
                </a:moveTo>
                <a:lnTo>
                  <a:pt x="9795315" y="5777924"/>
                </a:lnTo>
                <a:lnTo>
                  <a:pt x="9819677" y="5777924"/>
                </a:lnTo>
                <a:lnTo>
                  <a:pt x="9882338" y="5676837"/>
                </a:lnTo>
                <a:lnTo>
                  <a:pt x="9882338" y="5777924"/>
                </a:lnTo>
                <a:lnTo>
                  <a:pt x="9904941" y="5777924"/>
                </a:lnTo>
                <a:lnTo>
                  <a:pt x="9904941" y="5644565"/>
                </a:lnTo>
                <a:lnTo>
                  <a:pt x="9880580" y="5644565"/>
                </a:lnTo>
                <a:lnTo>
                  <a:pt x="9817919" y="5746280"/>
                </a:lnTo>
                <a:lnTo>
                  <a:pt x="9817919" y="5644565"/>
                </a:lnTo>
                <a:close/>
                <a:moveTo>
                  <a:pt x="9525960" y="5644565"/>
                </a:moveTo>
                <a:lnTo>
                  <a:pt x="9525960" y="5663275"/>
                </a:lnTo>
                <a:lnTo>
                  <a:pt x="9568906" y="5663275"/>
                </a:lnTo>
                <a:lnTo>
                  <a:pt x="9568906" y="5777924"/>
                </a:lnTo>
                <a:lnTo>
                  <a:pt x="9591384" y="5777924"/>
                </a:lnTo>
                <a:lnTo>
                  <a:pt x="9591384" y="5663275"/>
                </a:lnTo>
                <a:lnTo>
                  <a:pt x="9634330" y="5663275"/>
                </a:lnTo>
                <a:lnTo>
                  <a:pt x="9634330" y="5644565"/>
                </a:lnTo>
                <a:close/>
                <a:moveTo>
                  <a:pt x="9423715" y="5644565"/>
                </a:moveTo>
                <a:lnTo>
                  <a:pt x="9423715" y="5777924"/>
                </a:lnTo>
                <a:lnTo>
                  <a:pt x="9446318" y="5777924"/>
                </a:lnTo>
                <a:lnTo>
                  <a:pt x="9446318" y="5716267"/>
                </a:lnTo>
                <a:cubicBezTo>
                  <a:pt x="9451425" y="5716267"/>
                  <a:pt x="9455820" y="5717586"/>
                  <a:pt x="9459503" y="5720223"/>
                </a:cubicBezTo>
                <a:cubicBezTo>
                  <a:pt x="9463187" y="5722860"/>
                  <a:pt x="9467498" y="5728323"/>
                  <a:pt x="9472437" y="5736610"/>
                </a:cubicBezTo>
                <a:lnTo>
                  <a:pt x="9496548" y="5777924"/>
                </a:lnTo>
                <a:lnTo>
                  <a:pt x="9521411" y="5777924"/>
                </a:lnTo>
                <a:lnTo>
                  <a:pt x="9496673" y="5736610"/>
                </a:lnTo>
                <a:cubicBezTo>
                  <a:pt x="9487297" y="5721123"/>
                  <a:pt x="9477753" y="5712082"/>
                  <a:pt x="9468043" y="5709486"/>
                </a:cubicBezTo>
                <a:cubicBezTo>
                  <a:pt x="9473986" y="5706724"/>
                  <a:pt x="9478381" y="5703668"/>
                  <a:pt x="9481228" y="5700320"/>
                </a:cubicBezTo>
                <a:cubicBezTo>
                  <a:pt x="9484074" y="5696971"/>
                  <a:pt x="9487213" y="5690943"/>
                  <a:pt x="9490646" y="5682237"/>
                </a:cubicBezTo>
                <a:cubicBezTo>
                  <a:pt x="9494245" y="5673112"/>
                  <a:pt x="9496924" y="5667629"/>
                  <a:pt x="9498683" y="5665787"/>
                </a:cubicBezTo>
                <a:cubicBezTo>
                  <a:pt x="9500357" y="5664029"/>
                  <a:pt x="9504166" y="5663150"/>
                  <a:pt x="9510110" y="5663150"/>
                </a:cubicBezTo>
                <a:lnTo>
                  <a:pt x="9516388" y="5663275"/>
                </a:lnTo>
                <a:lnTo>
                  <a:pt x="9516388" y="5644565"/>
                </a:lnTo>
                <a:lnTo>
                  <a:pt x="9511868" y="5644565"/>
                </a:lnTo>
                <a:cubicBezTo>
                  <a:pt x="9503915" y="5644565"/>
                  <a:pt x="9498138" y="5645151"/>
                  <a:pt x="9494539" y="5646323"/>
                </a:cubicBezTo>
                <a:cubicBezTo>
                  <a:pt x="9490939" y="5647495"/>
                  <a:pt x="9487757" y="5649755"/>
                  <a:pt x="9484995" y="5653104"/>
                </a:cubicBezTo>
                <a:cubicBezTo>
                  <a:pt x="9482232" y="5656452"/>
                  <a:pt x="9478633" y="5663401"/>
                  <a:pt x="9474196" y="5673949"/>
                </a:cubicBezTo>
                <a:cubicBezTo>
                  <a:pt x="9468587" y="5687260"/>
                  <a:pt x="9464338" y="5695297"/>
                  <a:pt x="9461450" y="5698059"/>
                </a:cubicBezTo>
                <a:cubicBezTo>
                  <a:pt x="9458562" y="5700822"/>
                  <a:pt x="9453518" y="5702203"/>
                  <a:pt x="9446318" y="5702203"/>
                </a:cubicBezTo>
                <a:lnTo>
                  <a:pt x="9446318" y="5644565"/>
                </a:lnTo>
                <a:close/>
                <a:moveTo>
                  <a:pt x="9139616" y="5644565"/>
                </a:moveTo>
                <a:lnTo>
                  <a:pt x="9139616" y="5732466"/>
                </a:lnTo>
                <a:cubicBezTo>
                  <a:pt x="9139616" y="5744019"/>
                  <a:pt x="9139281" y="5750842"/>
                  <a:pt x="9138611" y="5752935"/>
                </a:cubicBezTo>
                <a:cubicBezTo>
                  <a:pt x="9137942" y="5755028"/>
                  <a:pt x="9136602" y="5756556"/>
                  <a:pt x="9134593" y="5757518"/>
                </a:cubicBezTo>
                <a:cubicBezTo>
                  <a:pt x="9132584" y="5758481"/>
                  <a:pt x="9129235" y="5758963"/>
                  <a:pt x="9124547" y="5758963"/>
                </a:cubicBezTo>
                <a:lnTo>
                  <a:pt x="9114627" y="5758963"/>
                </a:lnTo>
                <a:lnTo>
                  <a:pt x="9114627" y="5777799"/>
                </a:lnTo>
                <a:cubicBezTo>
                  <a:pt x="9121491" y="5778468"/>
                  <a:pt x="9127561" y="5778803"/>
                  <a:pt x="9132835" y="5778803"/>
                </a:cubicBezTo>
                <a:cubicBezTo>
                  <a:pt x="9141374" y="5778803"/>
                  <a:pt x="9147904" y="5776961"/>
                  <a:pt x="9152425" y="5773278"/>
                </a:cubicBezTo>
                <a:cubicBezTo>
                  <a:pt x="9156945" y="5769594"/>
                  <a:pt x="9159708" y="5765283"/>
                  <a:pt x="9160712" y="5760344"/>
                </a:cubicBezTo>
                <a:cubicBezTo>
                  <a:pt x="9161717" y="5755405"/>
                  <a:pt x="9162219" y="5745191"/>
                  <a:pt x="9162219" y="5729704"/>
                </a:cubicBezTo>
                <a:lnTo>
                  <a:pt x="9162219" y="5663275"/>
                </a:lnTo>
                <a:lnTo>
                  <a:pt x="9222118" y="5663275"/>
                </a:lnTo>
                <a:lnTo>
                  <a:pt x="9222118" y="5777924"/>
                </a:lnTo>
                <a:lnTo>
                  <a:pt x="9244596" y="5777924"/>
                </a:lnTo>
                <a:lnTo>
                  <a:pt x="9244596" y="5644565"/>
                </a:lnTo>
                <a:close/>
                <a:moveTo>
                  <a:pt x="11740378" y="5641551"/>
                </a:moveTo>
                <a:cubicBezTo>
                  <a:pt x="11724556" y="5641551"/>
                  <a:pt x="11711685" y="5646574"/>
                  <a:pt x="11701764" y="5656620"/>
                </a:cubicBezTo>
                <a:cubicBezTo>
                  <a:pt x="11691844" y="5666666"/>
                  <a:pt x="11685879" y="5681232"/>
                  <a:pt x="11683870" y="5700320"/>
                </a:cubicBezTo>
                <a:lnTo>
                  <a:pt x="11656495" y="5700320"/>
                </a:lnTo>
                <a:lnTo>
                  <a:pt x="11656495" y="5644565"/>
                </a:lnTo>
                <a:lnTo>
                  <a:pt x="11633892" y="5644565"/>
                </a:lnTo>
                <a:lnTo>
                  <a:pt x="11633892" y="5777924"/>
                </a:lnTo>
                <a:lnTo>
                  <a:pt x="11656495" y="5777924"/>
                </a:lnTo>
                <a:lnTo>
                  <a:pt x="11656495" y="5718904"/>
                </a:lnTo>
                <a:lnTo>
                  <a:pt x="11683870" y="5718904"/>
                </a:lnTo>
                <a:cubicBezTo>
                  <a:pt x="11685126" y="5738159"/>
                  <a:pt x="11690777" y="5753312"/>
                  <a:pt x="11700823" y="5764362"/>
                </a:cubicBezTo>
                <a:cubicBezTo>
                  <a:pt x="11710868" y="5775413"/>
                  <a:pt x="11724221" y="5780938"/>
                  <a:pt x="11740881" y="5780938"/>
                </a:cubicBezTo>
                <a:cubicBezTo>
                  <a:pt x="11758796" y="5780938"/>
                  <a:pt x="11772985" y="5774994"/>
                  <a:pt x="11783450" y="5763106"/>
                </a:cubicBezTo>
                <a:cubicBezTo>
                  <a:pt x="11793915" y="5751219"/>
                  <a:pt x="11799147" y="5733764"/>
                  <a:pt x="11799147" y="5710742"/>
                </a:cubicBezTo>
                <a:cubicBezTo>
                  <a:pt x="11799147" y="5694585"/>
                  <a:pt x="11796614" y="5681735"/>
                  <a:pt x="11791549" y="5672191"/>
                </a:cubicBezTo>
                <a:cubicBezTo>
                  <a:pt x="11786485" y="5662647"/>
                  <a:pt x="11780059" y="5655155"/>
                  <a:pt x="11772274" y="5649713"/>
                </a:cubicBezTo>
                <a:cubicBezTo>
                  <a:pt x="11764488" y="5644272"/>
                  <a:pt x="11753857" y="5641551"/>
                  <a:pt x="11740378" y="5641551"/>
                </a:cubicBezTo>
                <a:close/>
                <a:moveTo>
                  <a:pt x="11311911" y="5641551"/>
                </a:moveTo>
                <a:cubicBezTo>
                  <a:pt x="11303205" y="5641551"/>
                  <a:pt x="11295796" y="5643246"/>
                  <a:pt x="11289685" y="5646637"/>
                </a:cubicBezTo>
                <a:cubicBezTo>
                  <a:pt x="11283573" y="5650027"/>
                  <a:pt x="11278090" y="5655113"/>
                  <a:pt x="11273235" y="5661894"/>
                </a:cubicBezTo>
                <a:lnTo>
                  <a:pt x="11273235" y="5644565"/>
                </a:lnTo>
                <a:lnTo>
                  <a:pt x="11252641" y="5644565"/>
                </a:lnTo>
                <a:lnTo>
                  <a:pt x="11252641" y="5829033"/>
                </a:lnTo>
                <a:lnTo>
                  <a:pt x="11275244" y="5829033"/>
                </a:lnTo>
                <a:lnTo>
                  <a:pt x="11275244" y="5764111"/>
                </a:lnTo>
                <a:cubicBezTo>
                  <a:pt x="11279095" y="5768967"/>
                  <a:pt x="11284013" y="5772985"/>
                  <a:pt x="11289999" y="5776166"/>
                </a:cubicBezTo>
                <a:cubicBezTo>
                  <a:pt x="11295985" y="5779347"/>
                  <a:pt x="11302745" y="5780938"/>
                  <a:pt x="11310279" y="5780938"/>
                </a:cubicBezTo>
                <a:cubicBezTo>
                  <a:pt x="11320576" y="5780938"/>
                  <a:pt x="11330391" y="5778029"/>
                  <a:pt x="11339726" y="5772211"/>
                </a:cubicBezTo>
                <a:cubicBezTo>
                  <a:pt x="11349060" y="5766392"/>
                  <a:pt x="11356176" y="5758021"/>
                  <a:pt x="11361073" y="5747096"/>
                </a:cubicBezTo>
                <a:cubicBezTo>
                  <a:pt x="11365971" y="5736171"/>
                  <a:pt x="11368419" y="5723886"/>
                  <a:pt x="11368419" y="5710240"/>
                </a:cubicBezTo>
                <a:cubicBezTo>
                  <a:pt x="11368419" y="5697515"/>
                  <a:pt x="11366201" y="5685816"/>
                  <a:pt x="11361764" y="5675142"/>
                </a:cubicBezTo>
                <a:cubicBezTo>
                  <a:pt x="11357327" y="5664468"/>
                  <a:pt x="11350755" y="5656201"/>
                  <a:pt x="11342049" y="5650341"/>
                </a:cubicBezTo>
                <a:cubicBezTo>
                  <a:pt x="11333343" y="5644481"/>
                  <a:pt x="11323297" y="5641551"/>
                  <a:pt x="11311911" y="5641551"/>
                </a:cubicBezTo>
                <a:close/>
                <a:moveTo>
                  <a:pt x="11164516" y="5641551"/>
                </a:moveTo>
                <a:cubicBezTo>
                  <a:pt x="11146098" y="5641551"/>
                  <a:pt x="11131113" y="5647746"/>
                  <a:pt x="11119560" y="5660136"/>
                </a:cubicBezTo>
                <a:cubicBezTo>
                  <a:pt x="11108007" y="5672526"/>
                  <a:pt x="11102231" y="5689939"/>
                  <a:pt x="11102231" y="5712375"/>
                </a:cubicBezTo>
                <a:cubicBezTo>
                  <a:pt x="11102231" y="5734057"/>
                  <a:pt x="11107945" y="5750905"/>
                  <a:pt x="11119372" y="5762918"/>
                </a:cubicBezTo>
                <a:cubicBezTo>
                  <a:pt x="11130799" y="5774931"/>
                  <a:pt x="11146265" y="5780938"/>
                  <a:pt x="11165771" y="5780938"/>
                </a:cubicBezTo>
                <a:cubicBezTo>
                  <a:pt x="11181259" y="5780938"/>
                  <a:pt x="11193984" y="5777171"/>
                  <a:pt x="11203946" y="5769636"/>
                </a:cubicBezTo>
                <a:cubicBezTo>
                  <a:pt x="11213908" y="5762102"/>
                  <a:pt x="11220731" y="5751512"/>
                  <a:pt x="11224414" y="5737866"/>
                </a:cubicBezTo>
                <a:lnTo>
                  <a:pt x="11201057" y="5734978"/>
                </a:lnTo>
                <a:cubicBezTo>
                  <a:pt x="11197625" y="5744522"/>
                  <a:pt x="11192979" y="5751470"/>
                  <a:pt x="11187119" y="5755823"/>
                </a:cubicBezTo>
                <a:cubicBezTo>
                  <a:pt x="11181259" y="5760176"/>
                  <a:pt x="11174185" y="5762353"/>
                  <a:pt x="11165897" y="5762353"/>
                </a:cubicBezTo>
                <a:cubicBezTo>
                  <a:pt x="11154763" y="5762353"/>
                  <a:pt x="11145470" y="5758460"/>
                  <a:pt x="11138019" y="5750675"/>
                </a:cubicBezTo>
                <a:cubicBezTo>
                  <a:pt x="11130569" y="5742889"/>
                  <a:pt x="11126425" y="5731671"/>
                  <a:pt x="11125588" y="5717021"/>
                </a:cubicBezTo>
                <a:lnTo>
                  <a:pt x="11225042" y="5717021"/>
                </a:lnTo>
                <a:cubicBezTo>
                  <a:pt x="11225126" y="5714342"/>
                  <a:pt x="11225168" y="5712333"/>
                  <a:pt x="11225168" y="5710993"/>
                </a:cubicBezTo>
                <a:cubicBezTo>
                  <a:pt x="11225168" y="5688976"/>
                  <a:pt x="11219517" y="5671898"/>
                  <a:pt x="11208215" y="5659759"/>
                </a:cubicBezTo>
                <a:cubicBezTo>
                  <a:pt x="11196914" y="5647620"/>
                  <a:pt x="11182347" y="5641551"/>
                  <a:pt x="11164516" y="5641551"/>
                </a:cubicBezTo>
                <a:close/>
                <a:moveTo>
                  <a:pt x="10877240" y="5641551"/>
                </a:moveTo>
                <a:cubicBezTo>
                  <a:pt x="10862339" y="5641551"/>
                  <a:pt x="10850284" y="5645507"/>
                  <a:pt x="10841075" y="5653418"/>
                </a:cubicBezTo>
                <a:cubicBezTo>
                  <a:pt x="10831866" y="5661329"/>
                  <a:pt x="10826257" y="5671521"/>
                  <a:pt x="10824248" y="5683995"/>
                </a:cubicBezTo>
                <a:lnTo>
                  <a:pt x="10846223" y="5687511"/>
                </a:lnTo>
                <a:cubicBezTo>
                  <a:pt x="10849907" y="5669345"/>
                  <a:pt x="10860497" y="5660262"/>
                  <a:pt x="10877993" y="5660262"/>
                </a:cubicBezTo>
                <a:cubicBezTo>
                  <a:pt x="10888039" y="5660262"/>
                  <a:pt x="10896265" y="5663966"/>
                  <a:pt x="10902669" y="5671375"/>
                </a:cubicBezTo>
                <a:cubicBezTo>
                  <a:pt x="10909073" y="5678784"/>
                  <a:pt x="10912987" y="5688432"/>
                  <a:pt x="10914410" y="5700320"/>
                </a:cubicBezTo>
                <a:lnTo>
                  <a:pt x="10867320" y="5700320"/>
                </a:lnTo>
                <a:lnTo>
                  <a:pt x="10867320" y="5718904"/>
                </a:lnTo>
                <a:lnTo>
                  <a:pt x="10914410" y="5718904"/>
                </a:lnTo>
                <a:cubicBezTo>
                  <a:pt x="10912987" y="5733387"/>
                  <a:pt x="10909241" y="5744249"/>
                  <a:pt x="10903171" y="5751491"/>
                </a:cubicBezTo>
                <a:cubicBezTo>
                  <a:pt x="10897102" y="5758732"/>
                  <a:pt x="10888667" y="5762353"/>
                  <a:pt x="10877868" y="5762353"/>
                </a:cubicBezTo>
                <a:cubicBezTo>
                  <a:pt x="10858781" y="5762353"/>
                  <a:pt x="10847521" y="5751303"/>
                  <a:pt x="10844089" y="5729202"/>
                </a:cubicBezTo>
                <a:lnTo>
                  <a:pt x="10821988" y="5732090"/>
                </a:lnTo>
                <a:cubicBezTo>
                  <a:pt x="10824332" y="5746740"/>
                  <a:pt x="10830422" y="5758544"/>
                  <a:pt x="10840259" y="5767502"/>
                </a:cubicBezTo>
                <a:cubicBezTo>
                  <a:pt x="10850095" y="5776459"/>
                  <a:pt x="10862967" y="5780938"/>
                  <a:pt x="10878873" y="5780938"/>
                </a:cubicBezTo>
                <a:cubicBezTo>
                  <a:pt x="10897793" y="5782026"/>
                  <a:pt x="10912443" y="5776020"/>
                  <a:pt x="10922823" y="5762918"/>
                </a:cubicBezTo>
                <a:cubicBezTo>
                  <a:pt x="10933204" y="5749817"/>
                  <a:pt x="10938143" y="5732592"/>
                  <a:pt x="10937641" y="5711244"/>
                </a:cubicBezTo>
                <a:cubicBezTo>
                  <a:pt x="10937641" y="5689562"/>
                  <a:pt x="10932241" y="5672526"/>
                  <a:pt x="10921442" y="5660136"/>
                </a:cubicBezTo>
                <a:cubicBezTo>
                  <a:pt x="10910643" y="5647746"/>
                  <a:pt x="10895909" y="5641551"/>
                  <a:pt x="10877240" y="5641551"/>
                </a:cubicBezTo>
                <a:close/>
                <a:moveTo>
                  <a:pt x="10702153" y="5641551"/>
                </a:moveTo>
                <a:cubicBezTo>
                  <a:pt x="10686331" y="5641551"/>
                  <a:pt x="10673459" y="5646574"/>
                  <a:pt x="10663539" y="5656620"/>
                </a:cubicBezTo>
                <a:cubicBezTo>
                  <a:pt x="10653619" y="5666666"/>
                  <a:pt x="10647654" y="5681232"/>
                  <a:pt x="10645645" y="5700320"/>
                </a:cubicBezTo>
                <a:lnTo>
                  <a:pt x="10618270" y="5700320"/>
                </a:lnTo>
                <a:lnTo>
                  <a:pt x="10618270" y="5644565"/>
                </a:lnTo>
                <a:lnTo>
                  <a:pt x="10595667" y="5644565"/>
                </a:lnTo>
                <a:lnTo>
                  <a:pt x="10595667" y="5777924"/>
                </a:lnTo>
                <a:lnTo>
                  <a:pt x="10618270" y="5777924"/>
                </a:lnTo>
                <a:lnTo>
                  <a:pt x="10618270" y="5718904"/>
                </a:lnTo>
                <a:lnTo>
                  <a:pt x="10645645" y="5718904"/>
                </a:lnTo>
                <a:cubicBezTo>
                  <a:pt x="10646901" y="5738159"/>
                  <a:pt x="10652551" y="5753312"/>
                  <a:pt x="10662597" y="5764362"/>
                </a:cubicBezTo>
                <a:cubicBezTo>
                  <a:pt x="10672643" y="5775413"/>
                  <a:pt x="10685996" y="5780938"/>
                  <a:pt x="10702655" y="5780938"/>
                </a:cubicBezTo>
                <a:cubicBezTo>
                  <a:pt x="10720571" y="5780938"/>
                  <a:pt x="10734761" y="5774994"/>
                  <a:pt x="10745225" y="5763106"/>
                </a:cubicBezTo>
                <a:cubicBezTo>
                  <a:pt x="10755689" y="5751219"/>
                  <a:pt x="10760922" y="5733764"/>
                  <a:pt x="10760922" y="5710742"/>
                </a:cubicBezTo>
                <a:cubicBezTo>
                  <a:pt x="10760922" y="5694585"/>
                  <a:pt x="10758389" y="5681735"/>
                  <a:pt x="10753325" y="5672191"/>
                </a:cubicBezTo>
                <a:cubicBezTo>
                  <a:pt x="10748260" y="5662647"/>
                  <a:pt x="10741835" y="5655155"/>
                  <a:pt x="10734049" y="5649713"/>
                </a:cubicBezTo>
                <a:cubicBezTo>
                  <a:pt x="10726263" y="5644272"/>
                  <a:pt x="10715631" y="5641551"/>
                  <a:pt x="10702153" y="5641551"/>
                </a:cubicBezTo>
                <a:close/>
                <a:moveTo>
                  <a:pt x="10268287" y="5641551"/>
                </a:moveTo>
                <a:cubicBezTo>
                  <a:pt x="10256818" y="5641551"/>
                  <a:pt x="10246207" y="5644251"/>
                  <a:pt x="10236454" y="5649651"/>
                </a:cubicBezTo>
                <a:cubicBezTo>
                  <a:pt x="10226701" y="5655050"/>
                  <a:pt x="10219439" y="5663150"/>
                  <a:pt x="10214667" y="5673949"/>
                </a:cubicBezTo>
                <a:cubicBezTo>
                  <a:pt x="10209895" y="5684748"/>
                  <a:pt x="10207509" y="5697348"/>
                  <a:pt x="10207509" y="5711747"/>
                </a:cubicBezTo>
                <a:cubicBezTo>
                  <a:pt x="10207509" y="5734015"/>
                  <a:pt x="10213055" y="5751114"/>
                  <a:pt x="10224147" y="5763044"/>
                </a:cubicBezTo>
                <a:cubicBezTo>
                  <a:pt x="10235240" y="5774973"/>
                  <a:pt x="10249911" y="5780938"/>
                  <a:pt x="10268161" y="5780938"/>
                </a:cubicBezTo>
                <a:cubicBezTo>
                  <a:pt x="10282728" y="5780938"/>
                  <a:pt x="10295013" y="5776606"/>
                  <a:pt x="10305017" y="5767941"/>
                </a:cubicBezTo>
                <a:cubicBezTo>
                  <a:pt x="10315021" y="5759276"/>
                  <a:pt x="10321237" y="5747284"/>
                  <a:pt x="10323665" y="5731964"/>
                </a:cubicBezTo>
                <a:lnTo>
                  <a:pt x="10301438" y="5729076"/>
                </a:lnTo>
                <a:cubicBezTo>
                  <a:pt x="10299847" y="5740378"/>
                  <a:pt x="10296080" y="5748749"/>
                  <a:pt x="10290137" y="5754191"/>
                </a:cubicBezTo>
                <a:cubicBezTo>
                  <a:pt x="10284193" y="5759632"/>
                  <a:pt x="10276784" y="5762353"/>
                  <a:pt x="10267910" y="5762353"/>
                </a:cubicBezTo>
                <a:cubicBezTo>
                  <a:pt x="10256859" y="5762353"/>
                  <a:pt x="10247902" y="5758293"/>
                  <a:pt x="10241037" y="5750172"/>
                </a:cubicBezTo>
                <a:cubicBezTo>
                  <a:pt x="10234173" y="5742052"/>
                  <a:pt x="10230740" y="5729034"/>
                  <a:pt x="10230740" y="5711119"/>
                </a:cubicBezTo>
                <a:cubicBezTo>
                  <a:pt x="10230740" y="5693455"/>
                  <a:pt x="10234298" y="5680542"/>
                  <a:pt x="10241414" y="5672379"/>
                </a:cubicBezTo>
                <a:cubicBezTo>
                  <a:pt x="10248530" y="5664217"/>
                  <a:pt x="10257780" y="5660136"/>
                  <a:pt x="10269166" y="5660136"/>
                </a:cubicBezTo>
                <a:cubicBezTo>
                  <a:pt x="10276700" y="5660136"/>
                  <a:pt x="10283125" y="5662396"/>
                  <a:pt x="10288441" y="5666917"/>
                </a:cubicBezTo>
                <a:cubicBezTo>
                  <a:pt x="10293757" y="5671438"/>
                  <a:pt x="10297462" y="5678177"/>
                  <a:pt x="10299555" y="5687134"/>
                </a:cubicBezTo>
                <a:lnTo>
                  <a:pt x="10321530" y="5683744"/>
                </a:lnTo>
                <a:cubicBezTo>
                  <a:pt x="10318935" y="5670266"/>
                  <a:pt x="10313033" y="5659864"/>
                  <a:pt x="10303824" y="5652539"/>
                </a:cubicBezTo>
                <a:cubicBezTo>
                  <a:pt x="10294615" y="5645214"/>
                  <a:pt x="10282769" y="5641551"/>
                  <a:pt x="10268287" y="5641551"/>
                </a:cubicBezTo>
                <a:close/>
                <a:moveTo>
                  <a:pt x="10126291" y="5641551"/>
                </a:moveTo>
                <a:cubicBezTo>
                  <a:pt x="10107873" y="5641551"/>
                  <a:pt x="10092888" y="5647746"/>
                  <a:pt x="10081335" y="5660136"/>
                </a:cubicBezTo>
                <a:cubicBezTo>
                  <a:pt x="10069783" y="5672526"/>
                  <a:pt x="10064006" y="5689939"/>
                  <a:pt x="10064006" y="5712375"/>
                </a:cubicBezTo>
                <a:cubicBezTo>
                  <a:pt x="10064006" y="5734057"/>
                  <a:pt x="10069720" y="5750905"/>
                  <a:pt x="10081147" y="5762918"/>
                </a:cubicBezTo>
                <a:cubicBezTo>
                  <a:pt x="10092574" y="5774931"/>
                  <a:pt x="10108041" y="5780938"/>
                  <a:pt x="10127546" y="5780938"/>
                </a:cubicBezTo>
                <a:cubicBezTo>
                  <a:pt x="10143034" y="5780938"/>
                  <a:pt x="10155759" y="5777171"/>
                  <a:pt x="10165721" y="5769636"/>
                </a:cubicBezTo>
                <a:cubicBezTo>
                  <a:pt x="10175683" y="5762102"/>
                  <a:pt x="10182506" y="5751512"/>
                  <a:pt x="10186189" y="5737866"/>
                </a:cubicBezTo>
                <a:lnTo>
                  <a:pt x="10162833" y="5734978"/>
                </a:lnTo>
                <a:cubicBezTo>
                  <a:pt x="10159400" y="5744522"/>
                  <a:pt x="10154754" y="5751470"/>
                  <a:pt x="10148894" y="5755823"/>
                </a:cubicBezTo>
                <a:cubicBezTo>
                  <a:pt x="10143034" y="5760176"/>
                  <a:pt x="10135960" y="5762353"/>
                  <a:pt x="10127672" y="5762353"/>
                </a:cubicBezTo>
                <a:cubicBezTo>
                  <a:pt x="10116538" y="5762353"/>
                  <a:pt x="10107245" y="5758460"/>
                  <a:pt x="10099795" y="5750675"/>
                </a:cubicBezTo>
                <a:cubicBezTo>
                  <a:pt x="10092344" y="5742889"/>
                  <a:pt x="10088200" y="5731671"/>
                  <a:pt x="10087363" y="5717021"/>
                </a:cubicBezTo>
                <a:lnTo>
                  <a:pt x="10186817" y="5717021"/>
                </a:lnTo>
                <a:cubicBezTo>
                  <a:pt x="10186901" y="5714342"/>
                  <a:pt x="10186943" y="5712333"/>
                  <a:pt x="10186943" y="5710993"/>
                </a:cubicBezTo>
                <a:cubicBezTo>
                  <a:pt x="10186943" y="5688976"/>
                  <a:pt x="10181292" y="5671898"/>
                  <a:pt x="10169990" y="5659759"/>
                </a:cubicBezTo>
                <a:cubicBezTo>
                  <a:pt x="10158689" y="5647620"/>
                  <a:pt x="10144122" y="5641551"/>
                  <a:pt x="10126291" y="5641551"/>
                </a:cubicBezTo>
                <a:close/>
                <a:moveTo>
                  <a:pt x="9711711" y="5641551"/>
                </a:moveTo>
                <a:cubicBezTo>
                  <a:pt x="9703005" y="5641551"/>
                  <a:pt x="9695596" y="5643246"/>
                  <a:pt x="9689485" y="5646637"/>
                </a:cubicBezTo>
                <a:cubicBezTo>
                  <a:pt x="9683373" y="5650027"/>
                  <a:pt x="9677890" y="5655113"/>
                  <a:pt x="9673035" y="5661894"/>
                </a:cubicBezTo>
                <a:lnTo>
                  <a:pt x="9673035" y="5644565"/>
                </a:lnTo>
                <a:lnTo>
                  <a:pt x="9652441" y="5644565"/>
                </a:lnTo>
                <a:lnTo>
                  <a:pt x="9652441" y="5829033"/>
                </a:lnTo>
                <a:lnTo>
                  <a:pt x="9675044" y="5829033"/>
                </a:lnTo>
                <a:lnTo>
                  <a:pt x="9675044" y="5764111"/>
                </a:lnTo>
                <a:cubicBezTo>
                  <a:pt x="9678895" y="5768967"/>
                  <a:pt x="9683813" y="5772985"/>
                  <a:pt x="9689799" y="5776166"/>
                </a:cubicBezTo>
                <a:cubicBezTo>
                  <a:pt x="9695784" y="5779347"/>
                  <a:pt x="9702544" y="5780938"/>
                  <a:pt x="9710079" y="5780938"/>
                </a:cubicBezTo>
                <a:cubicBezTo>
                  <a:pt x="9720376" y="5780938"/>
                  <a:pt x="9730192" y="5778029"/>
                  <a:pt x="9739526" y="5772211"/>
                </a:cubicBezTo>
                <a:cubicBezTo>
                  <a:pt x="9748860" y="5766392"/>
                  <a:pt x="9755976" y="5758021"/>
                  <a:pt x="9760873" y="5747096"/>
                </a:cubicBezTo>
                <a:cubicBezTo>
                  <a:pt x="9765771" y="5736171"/>
                  <a:pt x="9768219" y="5723886"/>
                  <a:pt x="9768219" y="5710240"/>
                </a:cubicBezTo>
                <a:cubicBezTo>
                  <a:pt x="9768219" y="5697515"/>
                  <a:pt x="9766001" y="5685816"/>
                  <a:pt x="9761564" y="5675142"/>
                </a:cubicBezTo>
                <a:cubicBezTo>
                  <a:pt x="9757127" y="5664468"/>
                  <a:pt x="9750555" y="5656201"/>
                  <a:pt x="9741849" y="5650341"/>
                </a:cubicBezTo>
                <a:cubicBezTo>
                  <a:pt x="9733143" y="5644481"/>
                  <a:pt x="9723097" y="5641551"/>
                  <a:pt x="9711711" y="5641551"/>
                </a:cubicBezTo>
                <a:close/>
                <a:moveTo>
                  <a:pt x="9335716" y="5641551"/>
                </a:moveTo>
                <a:cubicBezTo>
                  <a:pt x="9317298" y="5641551"/>
                  <a:pt x="9302313" y="5647746"/>
                  <a:pt x="9290760" y="5660136"/>
                </a:cubicBezTo>
                <a:cubicBezTo>
                  <a:pt x="9279207" y="5672526"/>
                  <a:pt x="9273431" y="5689939"/>
                  <a:pt x="9273431" y="5712375"/>
                </a:cubicBezTo>
                <a:cubicBezTo>
                  <a:pt x="9273431" y="5734057"/>
                  <a:pt x="9279145" y="5750905"/>
                  <a:pt x="9290572" y="5762918"/>
                </a:cubicBezTo>
                <a:cubicBezTo>
                  <a:pt x="9301999" y="5774931"/>
                  <a:pt x="9317466" y="5780938"/>
                  <a:pt x="9336971" y="5780938"/>
                </a:cubicBezTo>
                <a:cubicBezTo>
                  <a:pt x="9352459" y="5780938"/>
                  <a:pt x="9365184" y="5777171"/>
                  <a:pt x="9375146" y="5769636"/>
                </a:cubicBezTo>
                <a:cubicBezTo>
                  <a:pt x="9385108" y="5762102"/>
                  <a:pt x="9391931" y="5751512"/>
                  <a:pt x="9395614" y="5737866"/>
                </a:cubicBezTo>
                <a:lnTo>
                  <a:pt x="9372258" y="5734978"/>
                </a:lnTo>
                <a:cubicBezTo>
                  <a:pt x="9368825" y="5744522"/>
                  <a:pt x="9364179" y="5751470"/>
                  <a:pt x="9358319" y="5755823"/>
                </a:cubicBezTo>
                <a:cubicBezTo>
                  <a:pt x="9352459" y="5760176"/>
                  <a:pt x="9345385" y="5762353"/>
                  <a:pt x="9337097" y="5762353"/>
                </a:cubicBezTo>
                <a:cubicBezTo>
                  <a:pt x="9325963" y="5762353"/>
                  <a:pt x="9316670" y="5758460"/>
                  <a:pt x="9309220" y="5750675"/>
                </a:cubicBezTo>
                <a:cubicBezTo>
                  <a:pt x="9301769" y="5742889"/>
                  <a:pt x="9297625" y="5731671"/>
                  <a:pt x="9296788" y="5717021"/>
                </a:cubicBezTo>
                <a:lnTo>
                  <a:pt x="9396242" y="5717021"/>
                </a:lnTo>
                <a:cubicBezTo>
                  <a:pt x="9396326" y="5714342"/>
                  <a:pt x="9396368" y="5712333"/>
                  <a:pt x="9396368" y="5710993"/>
                </a:cubicBezTo>
                <a:cubicBezTo>
                  <a:pt x="9396368" y="5688976"/>
                  <a:pt x="9390717" y="5671898"/>
                  <a:pt x="9379415" y="5659759"/>
                </a:cubicBezTo>
                <a:cubicBezTo>
                  <a:pt x="9368114" y="5647620"/>
                  <a:pt x="9353547" y="5641551"/>
                  <a:pt x="9335716" y="5641551"/>
                </a:cubicBezTo>
                <a:close/>
                <a:moveTo>
                  <a:pt x="9048440" y="5641551"/>
                </a:moveTo>
                <a:cubicBezTo>
                  <a:pt x="9033539" y="5641551"/>
                  <a:pt x="9021484" y="5645507"/>
                  <a:pt x="9012275" y="5653418"/>
                </a:cubicBezTo>
                <a:cubicBezTo>
                  <a:pt x="9003066" y="5661329"/>
                  <a:pt x="8997457" y="5671521"/>
                  <a:pt x="8995448" y="5683995"/>
                </a:cubicBezTo>
                <a:lnTo>
                  <a:pt x="9017423" y="5687511"/>
                </a:lnTo>
                <a:cubicBezTo>
                  <a:pt x="9021107" y="5669345"/>
                  <a:pt x="9031697" y="5660262"/>
                  <a:pt x="9049194" y="5660262"/>
                </a:cubicBezTo>
                <a:cubicBezTo>
                  <a:pt x="9059239" y="5660262"/>
                  <a:pt x="9067465" y="5663966"/>
                  <a:pt x="9073869" y="5671375"/>
                </a:cubicBezTo>
                <a:cubicBezTo>
                  <a:pt x="9080273" y="5678784"/>
                  <a:pt x="9084187" y="5688432"/>
                  <a:pt x="9085610" y="5700320"/>
                </a:cubicBezTo>
                <a:lnTo>
                  <a:pt x="9038520" y="5700320"/>
                </a:lnTo>
                <a:lnTo>
                  <a:pt x="9038520" y="5718904"/>
                </a:lnTo>
                <a:lnTo>
                  <a:pt x="9085610" y="5718904"/>
                </a:lnTo>
                <a:cubicBezTo>
                  <a:pt x="9084187" y="5733387"/>
                  <a:pt x="9080441" y="5744249"/>
                  <a:pt x="9074371" y="5751491"/>
                </a:cubicBezTo>
                <a:cubicBezTo>
                  <a:pt x="9068302" y="5758732"/>
                  <a:pt x="9059867" y="5762353"/>
                  <a:pt x="9049068" y="5762353"/>
                </a:cubicBezTo>
                <a:cubicBezTo>
                  <a:pt x="9029981" y="5762353"/>
                  <a:pt x="9018721" y="5751303"/>
                  <a:pt x="9015289" y="5729202"/>
                </a:cubicBezTo>
                <a:lnTo>
                  <a:pt x="8993188" y="5732090"/>
                </a:lnTo>
                <a:cubicBezTo>
                  <a:pt x="8995532" y="5746740"/>
                  <a:pt x="9001622" y="5758544"/>
                  <a:pt x="9011459" y="5767502"/>
                </a:cubicBezTo>
                <a:cubicBezTo>
                  <a:pt x="9021295" y="5776459"/>
                  <a:pt x="9034167" y="5780938"/>
                  <a:pt x="9050073" y="5780938"/>
                </a:cubicBezTo>
                <a:cubicBezTo>
                  <a:pt x="9068992" y="5782026"/>
                  <a:pt x="9083643" y="5776020"/>
                  <a:pt x="9094023" y="5762918"/>
                </a:cubicBezTo>
                <a:cubicBezTo>
                  <a:pt x="9104404" y="5749817"/>
                  <a:pt x="9109343" y="5732592"/>
                  <a:pt x="9108841" y="5711244"/>
                </a:cubicBezTo>
                <a:cubicBezTo>
                  <a:pt x="9108841" y="5689562"/>
                  <a:pt x="9103441" y="5672526"/>
                  <a:pt x="9092642" y="5660136"/>
                </a:cubicBezTo>
                <a:cubicBezTo>
                  <a:pt x="9081843" y="5647746"/>
                  <a:pt x="9067109" y="5641551"/>
                  <a:pt x="9048440" y="5641551"/>
                </a:cubicBezTo>
                <a:close/>
                <a:moveTo>
                  <a:pt x="11789719" y="5414481"/>
                </a:moveTo>
                <a:lnTo>
                  <a:pt x="11817095" y="5414481"/>
                </a:lnTo>
                <a:cubicBezTo>
                  <a:pt x="11826889" y="5414481"/>
                  <a:pt x="11834005" y="5414963"/>
                  <a:pt x="11838442" y="5415925"/>
                </a:cubicBezTo>
                <a:cubicBezTo>
                  <a:pt x="11842879" y="5416888"/>
                  <a:pt x="11846479" y="5419190"/>
                  <a:pt x="11849241" y="5422832"/>
                </a:cubicBezTo>
                <a:cubicBezTo>
                  <a:pt x="11852004" y="5426473"/>
                  <a:pt x="11853385" y="5430429"/>
                  <a:pt x="11853385" y="5434699"/>
                </a:cubicBezTo>
                <a:cubicBezTo>
                  <a:pt x="11853134" y="5441982"/>
                  <a:pt x="11850623" y="5447109"/>
                  <a:pt x="11845851" y="5450081"/>
                </a:cubicBezTo>
                <a:cubicBezTo>
                  <a:pt x="11841079" y="5453053"/>
                  <a:pt x="11832289" y="5454539"/>
                  <a:pt x="11819480" y="5454539"/>
                </a:cubicBezTo>
                <a:lnTo>
                  <a:pt x="11789719" y="5454539"/>
                </a:lnTo>
                <a:close/>
                <a:moveTo>
                  <a:pt x="10446694" y="5414481"/>
                </a:moveTo>
                <a:lnTo>
                  <a:pt x="10474069" y="5414481"/>
                </a:lnTo>
                <a:cubicBezTo>
                  <a:pt x="10483864" y="5414481"/>
                  <a:pt x="10490980" y="5414963"/>
                  <a:pt x="10495417" y="5415925"/>
                </a:cubicBezTo>
                <a:cubicBezTo>
                  <a:pt x="10499854" y="5416888"/>
                  <a:pt x="10503454" y="5419190"/>
                  <a:pt x="10506216" y="5422832"/>
                </a:cubicBezTo>
                <a:cubicBezTo>
                  <a:pt x="10508979" y="5426473"/>
                  <a:pt x="10510360" y="5430429"/>
                  <a:pt x="10510360" y="5434699"/>
                </a:cubicBezTo>
                <a:cubicBezTo>
                  <a:pt x="10510109" y="5441982"/>
                  <a:pt x="10507597" y="5447109"/>
                  <a:pt x="10502826" y="5450081"/>
                </a:cubicBezTo>
                <a:cubicBezTo>
                  <a:pt x="10498054" y="5453053"/>
                  <a:pt x="10489264" y="5454539"/>
                  <a:pt x="10476455" y="5454539"/>
                </a:cubicBezTo>
                <a:lnTo>
                  <a:pt x="10446694" y="5454539"/>
                </a:lnTo>
                <a:close/>
                <a:moveTo>
                  <a:pt x="11137755" y="5406193"/>
                </a:moveTo>
                <a:lnTo>
                  <a:pt x="11137755" y="5414481"/>
                </a:lnTo>
                <a:cubicBezTo>
                  <a:pt x="11137755" y="5424443"/>
                  <a:pt x="11136541" y="5431978"/>
                  <a:pt x="11134113" y="5437084"/>
                </a:cubicBezTo>
                <a:cubicBezTo>
                  <a:pt x="11130932" y="5443698"/>
                  <a:pt x="11125951" y="5448909"/>
                  <a:pt x="11119169" y="5452718"/>
                </a:cubicBezTo>
                <a:cubicBezTo>
                  <a:pt x="11112389" y="5456527"/>
                  <a:pt x="11104645" y="5458432"/>
                  <a:pt x="11095939" y="5458432"/>
                </a:cubicBezTo>
                <a:cubicBezTo>
                  <a:pt x="11087148" y="5458432"/>
                  <a:pt x="11080472" y="5456423"/>
                  <a:pt x="11075909" y="5452404"/>
                </a:cubicBezTo>
                <a:cubicBezTo>
                  <a:pt x="11071347" y="5448386"/>
                  <a:pt x="11069066" y="5443363"/>
                  <a:pt x="11069066" y="5437336"/>
                </a:cubicBezTo>
                <a:cubicBezTo>
                  <a:pt x="11069066" y="5433401"/>
                  <a:pt x="11070112" y="5429822"/>
                  <a:pt x="11072205" y="5426599"/>
                </a:cubicBezTo>
                <a:cubicBezTo>
                  <a:pt x="11074298" y="5423376"/>
                  <a:pt x="11077270" y="5420927"/>
                  <a:pt x="11081121" y="5419253"/>
                </a:cubicBezTo>
                <a:cubicBezTo>
                  <a:pt x="11084972" y="5417579"/>
                  <a:pt x="11091543" y="5416072"/>
                  <a:pt x="11100836" y="5414732"/>
                </a:cubicBezTo>
                <a:cubicBezTo>
                  <a:pt x="11117244" y="5412388"/>
                  <a:pt x="11129550" y="5409542"/>
                  <a:pt x="11137755" y="5406193"/>
                </a:cubicBezTo>
                <a:close/>
                <a:moveTo>
                  <a:pt x="10785329" y="5406193"/>
                </a:moveTo>
                <a:lnTo>
                  <a:pt x="10785329" y="5414481"/>
                </a:lnTo>
                <a:cubicBezTo>
                  <a:pt x="10785329" y="5424443"/>
                  <a:pt x="10784115" y="5431978"/>
                  <a:pt x="10781688" y="5437084"/>
                </a:cubicBezTo>
                <a:cubicBezTo>
                  <a:pt x="10778507" y="5443698"/>
                  <a:pt x="10773525" y="5448909"/>
                  <a:pt x="10766745" y="5452718"/>
                </a:cubicBezTo>
                <a:cubicBezTo>
                  <a:pt x="10759963" y="5456527"/>
                  <a:pt x="10752220" y="5458432"/>
                  <a:pt x="10743513" y="5458432"/>
                </a:cubicBezTo>
                <a:cubicBezTo>
                  <a:pt x="10734723" y="5458432"/>
                  <a:pt x="10728047" y="5456423"/>
                  <a:pt x="10723485" y="5452404"/>
                </a:cubicBezTo>
                <a:cubicBezTo>
                  <a:pt x="10718922" y="5448386"/>
                  <a:pt x="10716641" y="5443363"/>
                  <a:pt x="10716641" y="5437336"/>
                </a:cubicBezTo>
                <a:cubicBezTo>
                  <a:pt x="10716641" y="5433401"/>
                  <a:pt x="10717687" y="5429822"/>
                  <a:pt x="10719780" y="5426599"/>
                </a:cubicBezTo>
                <a:cubicBezTo>
                  <a:pt x="10721873" y="5423376"/>
                  <a:pt x="10724845" y="5420927"/>
                  <a:pt x="10728696" y="5419253"/>
                </a:cubicBezTo>
                <a:cubicBezTo>
                  <a:pt x="10732547" y="5417579"/>
                  <a:pt x="10739118" y="5416072"/>
                  <a:pt x="10748411" y="5414732"/>
                </a:cubicBezTo>
                <a:cubicBezTo>
                  <a:pt x="10764819" y="5412388"/>
                  <a:pt x="10777125" y="5409542"/>
                  <a:pt x="10785329" y="5406193"/>
                </a:cubicBezTo>
                <a:close/>
                <a:moveTo>
                  <a:pt x="11789719" y="5358475"/>
                </a:moveTo>
                <a:lnTo>
                  <a:pt x="11814583" y="5358475"/>
                </a:lnTo>
                <a:cubicBezTo>
                  <a:pt x="11826638" y="5358475"/>
                  <a:pt x="11835156" y="5359857"/>
                  <a:pt x="11840137" y="5362619"/>
                </a:cubicBezTo>
                <a:cubicBezTo>
                  <a:pt x="11845118" y="5365382"/>
                  <a:pt x="11847609" y="5370279"/>
                  <a:pt x="11847609" y="5377311"/>
                </a:cubicBezTo>
                <a:cubicBezTo>
                  <a:pt x="11847609" y="5381581"/>
                  <a:pt x="11846186" y="5385243"/>
                  <a:pt x="11843339" y="5388299"/>
                </a:cubicBezTo>
                <a:cubicBezTo>
                  <a:pt x="11840493" y="5391355"/>
                  <a:pt x="11837270" y="5393385"/>
                  <a:pt x="11833670" y="5394389"/>
                </a:cubicBezTo>
                <a:cubicBezTo>
                  <a:pt x="11830071" y="5395394"/>
                  <a:pt x="11823457" y="5395896"/>
                  <a:pt x="11813829" y="5395896"/>
                </a:cubicBezTo>
                <a:lnTo>
                  <a:pt x="11789719" y="5395896"/>
                </a:lnTo>
                <a:close/>
                <a:moveTo>
                  <a:pt x="11626845" y="5358475"/>
                </a:moveTo>
                <a:lnTo>
                  <a:pt x="11658993" y="5358475"/>
                </a:lnTo>
                <a:lnTo>
                  <a:pt x="11658993" y="5402552"/>
                </a:lnTo>
                <a:lnTo>
                  <a:pt x="11634003" y="5402552"/>
                </a:lnTo>
                <a:cubicBezTo>
                  <a:pt x="11619437" y="5402552"/>
                  <a:pt x="11609286" y="5400689"/>
                  <a:pt x="11603552" y="5396964"/>
                </a:cubicBezTo>
                <a:cubicBezTo>
                  <a:pt x="11597817" y="5393238"/>
                  <a:pt x="11594950" y="5387399"/>
                  <a:pt x="11594950" y="5379446"/>
                </a:cubicBezTo>
                <a:cubicBezTo>
                  <a:pt x="11594950" y="5373837"/>
                  <a:pt x="11596896" y="5368940"/>
                  <a:pt x="11600789" y="5364754"/>
                </a:cubicBezTo>
                <a:cubicBezTo>
                  <a:pt x="11604682" y="5360568"/>
                  <a:pt x="11613367" y="5358475"/>
                  <a:pt x="11626845" y="5358475"/>
                </a:cubicBezTo>
                <a:close/>
                <a:moveTo>
                  <a:pt x="10446694" y="5358475"/>
                </a:moveTo>
                <a:lnTo>
                  <a:pt x="10471558" y="5358475"/>
                </a:lnTo>
                <a:cubicBezTo>
                  <a:pt x="10483613" y="5358475"/>
                  <a:pt x="10492131" y="5359857"/>
                  <a:pt x="10497112" y="5362619"/>
                </a:cubicBezTo>
                <a:cubicBezTo>
                  <a:pt x="10502093" y="5365382"/>
                  <a:pt x="10504584" y="5370279"/>
                  <a:pt x="10504584" y="5377311"/>
                </a:cubicBezTo>
                <a:cubicBezTo>
                  <a:pt x="10504584" y="5381581"/>
                  <a:pt x="10503161" y="5385243"/>
                  <a:pt x="10500314" y="5388299"/>
                </a:cubicBezTo>
                <a:cubicBezTo>
                  <a:pt x="10497468" y="5391355"/>
                  <a:pt x="10494245" y="5393385"/>
                  <a:pt x="10490645" y="5394389"/>
                </a:cubicBezTo>
                <a:cubicBezTo>
                  <a:pt x="10487045" y="5395394"/>
                  <a:pt x="10480432" y="5395896"/>
                  <a:pt x="10470805" y="5395896"/>
                </a:cubicBezTo>
                <a:lnTo>
                  <a:pt x="10446694" y="5395896"/>
                </a:lnTo>
                <a:close/>
                <a:moveTo>
                  <a:pt x="11250492" y="5355336"/>
                </a:moveTo>
                <a:cubicBezTo>
                  <a:pt x="11261961" y="5355336"/>
                  <a:pt x="11271295" y="5359689"/>
                  <a:pt x="11278495" y="5368396"/>
                </a:cubicBezTo>
                <a:cubicBezTo>
                  <a:pt x="11283183" y="5374005"/>
                  <a:pt x="11286029" y="5382418"/>
                  <a:pt x="11287034" y="5393636"/>
                </a:cubicBezTo>
                <a:lnTo>
                  <a:pt x="11212569" y="5393636"/>
                </a:lnTo>
                <a:cubicBezTo>
                  <a:pt x="11213322" y="5381999"/>
                  <a:pt x="11217236" y="5372707"/>
                  <a:pt x="11224310" y="5365759"/>
                </a:cubicBezTo>
                <a:cubicBezTo>
                  <a:pt x="11231384" y="5358810"/>
                  <a:pt x="11240111" y="5355336"/>
                  <a:pt x="11250492" y="5355336"/>
                </a:cubicBezTo>
                <a:close/>
                <a:moveTo>
                  <a:pt x="10336092" y="5355336"/>
                </a:moveTo>
                <a:cubicBezTo>
                  <a:pt x="10347561" y="5355336"/>
                  <a:pt x="10356895" y="5359689"/>
                  <a:pt x="10364095" y="5368396"/>
                </a:cubicBezTo>
                <a:cubicBezTo>
                  <a:pt x="10368783" y="5374005"/>
                  <a:pt x="10371629" y="5382418"/>
                  <a:pt x="10372634" y="5393636"/>
                </a:cubicBezTo>
                <a:lnTo>
                  <a:pt x="10298169" y="5393636"/>
                </a:lnTo>
                <a:cubicBezTo>
                  <a:pt x="10298922" y="5381999"/>
                  <a:pt x="10302836" y="5372707"/>
                  <a:pt x="10309910" y="5365759"/>
                </a:cubicBezTo>
                <a:cubicBezTo>
                  <a:pt x="10316984" y="5358810"/>
                  <a:pt x="10325711" y="5355336"/>
                  <a:pt x="10336092" y="5355336"/>
                </a:cubicBezTo>
                <a:close/>
                <a:moveTo>
                  <a:pt x="10614451" y="5354457"/>
                </a:moveTo>
                <a:cubicBezTo>
                  <a:pt x="10624163" y="5354457"/>
                  <a:pt x="10632513" y="5358685"/>
                  <a:pt x="10639503" y="5367140"/>
                </a:cubicBezTo>
                <a:cubicBezTo>
                  <a:pt x="10646494" y="5375595"/>
                  <a:pt x="10649989" y="5388320"/>
                  <a:pt x="10649989" y="5405314"/>
                </a:cubicBezTo>
                <a:cubicBezTo>
                  <a:pt x="10649989" y="5423146"/>
                  <a:pt x="10646410" y="5436310"/>
                  <a:pt x="10639252" y="5444807"/>
                </a:cubicBezTo>
                <a:cubicBezTo>
                  <a:pt x="10632095" y="5453304"/>
                  <a:pt x="10623493" y="5457553"/>
                  <a:pt x="10613447" y="5457553"/>
                </a:cubicBezTo>
                <a:cubicBezTo>
                  <a:pt x="10603569" y="5457553"/>
                  <a:pt x="10595155" y="5453451"/>
                  <a:pt x="10588207" y="5445247"/>
                </a:cubicBezTo>
                <a:cubicBezTo>
                  <a:pt x="10581258" y="5437043"/>
                  <a:pt x="10577784" y="5424360"/>
                  <a:pt x="10577784" y="5407198"/>
                </a:cubicBezTo>
                <a:cubicBezTo>
                  <a:pt x="10577784" y="5390036"/>
                  <a:pt x="10581489" y="5376956"/>
                  <a:pt x="10588897" y="5367956"/>
                </a:cubicBezTo>
                <a:cubicBezTo>
                  <a:pt x="10596306" y="5358957"/>
                  <a:pt x="10604824" y="5354457"/>
                  <a:pt x="10614451" y="5354457"/>
                </a:cubicBezTo>
                <a:close/>
                <a:moveTo>
                  <a:pt x="10195351" y="5354457"/>
                </a:moveTo>
                <a:cubicBezTo>
                  <a:pt x="10205063" y="5354457"/>
                  <a:pt x="10213413" y="5358685"/>
                  <a:pt x="10220403" y="5367140"/>
                </a:cubicBezTo>
                <a:cubicBezTo>
                  <a:pt x="10227394" y="5375595"/>
                  <a:pt x="10230889" y="5388320"/>
                  <a:pt x="10230889" y="5405314"/>
                </a:cubicBezTo>
                <a:cubicBezTo>
                  <a:pt x="10230889" y="5423146"/>
                  <a:pt x="10227310" y="5436310"/>
                  <a:pt x="10220152" y="5444807"/>
                </a:cubicBezTo>
                <a:cubicBezTo>
                  <a:pt x="10212995" y="5453304"/>
                  <a:pt x="10204393" y="5457553"/>
                  <a:pt x="10194347" y="5457553"/>
                </a:cubicBezTo>
                <a:cubicBezTo>
                  <a:pt x="10184469" y="5457553"/>
                  <a:pt x="10176055" y="5453451"/>
                  <a:pt x="10169107" y="5445247"/>
                </a:cubicBezTo>
                <a:cubicBezTo>
                  <a:pt x="10162158" y="5437043"/>
                  <a:pt x="10158684" y="5424360"/>
                  <a:pt x="10158684" y="5407198"/>
                </a:cubicBezTo>
                <a:cubicBezTo>
                  <a:pt x="10158684" y="5390036"/>
                  <a:pt x="10162389" y="5376956"/>
                  <a:pt x="10169797" y="5367956"/>
                </a:cubicBezTo>
                <a:cubicBezTo>
                  <a:pt x="10177206" y="5358957"/>
                  <a:pt x="10185724" y="5354457"/>
                  <a:pt x="10195351" y="5354457"/>
                </a:cubicBezTo>
                <a:close/>
                <a:moveTo>
                  <a:pt x="11767116" y="5339765"/>
                </a:moveTo>
                <a:lnTo>
                  <a:pt x="11767116" y="5473124"/>
                </a:lnTo>
                <a:lnTo>
                  <a:pt x="11827266" y="5473124"/>
                </a:lnTo>
                <a:cubicBezTo>
                  <a:pt x="11842921" y="5473124"/>
                  <a:pt x="11854850" y="5470069"/>
                  <a:pt x="11863055" y="5463957"/>
                </a:cubicBezTo>
                <a:cubicBezTo>
                  <a:pt x="11871259" y="5457846"/>
                  <a:pt x="11875779" y="5448470"/>
                  <a:pt x="11876617" y="5435829"/>
                </a:cubicBezTo>
                <a:cubicBezTo>
                  <a:pt x="11876617" y="5427959"/>
                  <a:pt x="11874545" y="5421158"/>
                  <a:pt x="11870401" y="5415423"/>
                </a:cubicBezTo>
                <a:cubicBezTo>
                  <a:pt x="11866257" y="5409688"/>
                  <a:pt x="11861045" y="5405775"/>
                  <a:pt x="11854767" y="5403682"/>
                </a:cubicBezTo>
                <a:cubicBezTo>
                  <a:pt x="11860041" y="5400501"/>
                  <a:pt x="11863996" y="5396545"/>
                  <a:pt x="11866633" y="5391815"/>
                </a:cubicBezTo>
                <a:cubicBezTo>
                  <a:pt x="11869270" y="5387085"/>
                  <a:pt x="11870589" y="5381539"/>
                  <a:pt x="11870589" y="5375177"/>
                </a:cubicBezTo>
                <a:cubicBezTo>
                  <a:pt x="11870589" y="5367224"/>
                  <a:pt x="11868349" y="5360401"/>
                  <a:pt x="11863871" y="5354708"/>
                </a:cubicBezTo>
                <a:cubicBezTo>
                  <a:pt x="11859392" y="5349015"/>
                  <a:pt x="11854034" y="5345102"/>
                  <a:pt x="11847797" y="5342967"/>
                </a:cubicBezTo>
                <a:cubicBezTo>
                  <a:pt x="11841561" y="5340832"/>
                  <a:pt x="11832038" y="5339765"/>
                  <a:pt x="11819229" y="5339765"/>
                </a:cubicBezTo>
                <a:close/>
                <a:moveTo>
                  <a:pt x="11619688" y="5339765"/>
                </a:moveTo>
                <a:cubicBezTo>
                  <a:pt x="11604201" y="5339765"/>
                  <a:pt x="11592375" y="5343365"/>
                  <a:pt x="11584213" y="5350564"/>
                </a:cubicBezTo>
                <a:cubicBezTo>
                  <a:pt x="11576051" y="5357764"/>
                  <a:pt x="11571970" y="5367140"/>
                  <a:pt x="11571970" y="5378693"/>
                </a:cubicBezTo>
                <a:cubicBezTo>
                  <a:pt x="11571970" y="5388487"/>
                  <a:pt x="11575088" y="5397152"/>
                  <a:pt x="11581325" y="5404686"/>
                </a:cubicBezTo>
                <a:cubicBezTo>
                  <a:pt x="11587562" y="5412221"/>
                  <a:pt x="11597127" y="5416867"/>
                  <a:pt x="11610019" y="5418625"/>
                </a:cubicBezTo>
                <a:cubicBezTo>
                  <a:pt x="11602652" y="5420048"/>
                  <a:pt x="11595243" y="5426243"/>
                  <a:pt x="11587792" y="5437210"/>
                </a:cubicBezTo>
                <a:lnTo>
                  <a:pt x="11563431" y="5473124"/>
                </a:lnTo>
                <a:lnTo>
                  <a:pt x="11591434" y="5473124"/>
                </a:lnTo>
                <a:lnTo>
                  <a:pt x="11611149" y="5443991"/>
                </a:lnTo>
                <a:cubicBezTo>
                  <a:pt x="11618599" y="5432857"/>
                  <a:pt x="11624271" y="5426264"/>
                  <a:pt x="11628164" y="5424213"/>
                </a:cubicBezTo>
                <a:cubicBezTo>
                  <a:pt x="11632057" y="5422162"/>
                  <a:pt x="11637980" y="5421137"/>
                  <a:pt x="11645933" y="5421137"/>
                </a:cubicBezTo>
                <a:lnTo>
                  <a:pt x="11658993" y="5421137"/>
                </a:lnTo>
                <a:lnTo>
                  <a:pt x="11658993" y="5473124"/>
                </a:lnTo>
                <a:lnTo>
                  <a:pt x="11681470" y="5473124"/>
                </a:lnTo>
                <a:lnTo>
                  <a:pt x="11681470" y="5339765"/>
                </a:lnTo>
                <a:close/>
                <a:moveTo>
                  <a:pt x="11316660" y="5339765"/>
                </a:moveTo>
                <a:lnTo>
                  <a:pt x="11316660" y="5358475"/>
                </a:lnTo>
                <a:lnTo>
                  <a:pt x="11359606" y="5358475"/>
                </a:lnTo>
                <a:lnTo>
                  <a:pt x="11359606" y="5473124"/>
                </a:lnTo>
                <a:lnTo>
                  <a:pt x="11382084" y="5473124"/>
                </a:lnTo>
                <a:lnTo>
                  <a:pt x="11382084" y="5358475"/>
                </a:lnTo>
                <a:lnTo>
                  <a:pt x="11425030" y="5358475"/>
                </a:lnTo>
                <a:lnTo>
                  <a:pt x="11425030" y="5339765"/>
                </a:lnTo>
                <a:close/>
                <a:moveTo>
                  <a:pt x="10843819" y="5339765"/>
                </a:moveTo>
                <a:lnTo>
                  <a:pt x="10843819" y="5473124"/>
                </a:lnTo>
                <a:lnTo>
                  <a:pt x="11010832" y="5473124"/>
                </a:lnTo>
                <a:lnTo>
                  <a:pt x="11010832" y="5510922"/>
                </a:lnTo>
                <a:lnTo>
                  <a:pt x="11029543" y="5510922"/>
                </a:lnTo>
                <a:lnTo>
                  <a:pt x="11029543" y="5454539"/>
                </a:lnTo>
                <a:lnTo>
                  <a:pt x="11014599" y="5454539"/>
                </a:lnTo>
                <a:lnTo>
                  <a:pt x="11014599" y="5339765"/>
                </a:lnTo>
                <a:lnTo>
                  <a:pt x="10992121" y="5339765"/>
                </a:lnTo>
                <a:lnTo>
                  <a:pt x="10992121" y="5454539"/>
                </a:lnTo>
                <a:lnTo>
                  <a:pt x="10940511" y="5454539"/>
                </a:lnTo>
                <a:lnTo>
                  <a:pt x="10940511" y="5339765"/>
                </a:lnTo>
                <a:lnTo>
                  <a:pt x="10917907" y="5339765"/>
                </a:lnTo>
                <a:lnTo>
                  <a:pt x="10917907" y="5454539"/>
                </a:lnTo>
                <a:lnTo>
                  <a:pt x="10866422" y="5454539"/>
                </a:lnTo>
                <a:lnTo>
                  <a:pt x="10866422" y="5339765"/>
                </a:lnTo>
                <a:close/>
                <a:moveTo>
                  <a:pt x="10424091" y="5339765"/>
                </a:moveTo>
                <a:lnTo>
                  <a:pt x="10424091" y="5473124"/>
                </a:lnTo>
                <a:lnTo>
                  <a:pt x="10484241" y="5473124"/>
                </a:lnTo>
                <a:cubicBezTo>
                  <a:pt x="10499896" y="5473124"/>
                  <a:pt x="10511825" y="5470069"/>
                  <a:pt x="10520029" y="5463957"/>
                </a:cubicBezTo>
                <a:cubicBezTo>
                  <a:pt x="10528233" y="5457846"/>
                  <a:pt x="10532754" y="5448470"/>
                  <a:pt x="10533591" y="5435829"/>
                </a:cubicBezTo>
                <a:cubicBezTo>
                  <a:pt x="10533591" y="5427959"/>
                  <a:pt x="10531519" y="5421158"/>
                  <a:pt x="10527375" y="5415423"/>
                </a:cubicBezTo>
                <a:cubicBezTo>
                  <a:pt x="10523231" y="5409688"/>
                  <a:pt x="10518020" y="5405775"/>
                  <a:pt x="10511741" y="5403682"/>
                </a:cubicBezTo>
                <a:cubicBezTo>
                  <a:pt x="10517016" y="5400501"/>
                  <a:pt x="10520971" y="5396545"/>
                  <a:pt x="10523608" y="5391815"/>
                </a:cubicBezTo>
                <a:cubicBezTo>
                  <a:pt x="10526245" y="5387085"/>
                  <a:pt x="10527564" y="5381539"/>
                  <a:pt x="10527564" y="5375177"/>
                </a:cubicBezTo>
                <a:cubicBezTo>
                  <a:pt x="10527564" y="5367224"/>
                  <a:pt x="10525325" y="5360401"/>
                  <a:pt x="10520846" y="5354708"/>
                </a:cubicBezTo>
                <a:cubicBezTo>
                  <a:pt x="10516367" y="5349015"/>
                  <a:pt x="10511009" y="5345102"/>
                  <a:pt x="10504772" y="5342967"/>
                </a:cubicBezTo>
                <a:cubicBezTo>
                  <a:pt x="10498535" y="5340832"/>
                  <a:pt x="10489013" y="5339765"/>
                  <a:pt x="10476204" y="5339765"/>
                </a:cubicBezTo>
                <a:close/>
                <a:moveTo>
                  <a:pt x="9995466" y="5339765"/>
                </a:moveTo>
                <a:lnTo>
                  <a:pt x="9995466" y="5473124"/>
                </a:lnTo>
                <a:lnTo>
                  <a:pt x="10018069" y="5473124"/>
                </a:lnTo>
                <a:lnTo>
                  <a:pt x="10018069" y="5358475"/>
                </a:lnTo>
                <a:lnTo>
                  <a:pt x="10078094" y="5358475"/>
                </a:lnTo>
                <a:lnTo>
                  <a:pt x="10078094" y="5473124"/>
                </a:lnTo>
                <a:lnTo>
                  <a:pt x="10100697" y="5473124"/>
                </a:lnTo>
                <a:lnTo>
                  <a:pt x="10100697" y="5339765"/>
                </a:lnTo>
                <a:close/>
                <a:moveTo>
                  <a:pt x="11497012" y="5336751"/>
                </a:moveTo>
                <a:cubicBezTo>
                  <a:pt x="11485543" y="5336751"/>
                  <a:pt x="11474931" y="5339451"/>
                  <a:pt x="11465179" y="5344851"/>
                </a:cubicBezTo>
                <a:cubicBezTo>
                  <a:pt x="11455426" y="5350250"/>
                  <a:pt x="11448163" y="5358350"/>
                  <a:pt x="11443392" y="5369149"/>
                </a:cubicBezTo>
                <a:cubicBezTo>
                  <a:pt x="11438620" y="5379948"/>
                  <a:pt x="11436234" y="5392548"/>
                  <a:pt x="11436234" y="5406947"/>
                </a:cubicBezTo>
                <a:cubicBezTo>
                  <a:pt x="11436234" y="5429215"/>
                  <a:pt x="11441780" y="5446314"/>
                  <a:pt x="11452873" y="5458244"/>
                </a:cubicBezTo>
                <a:cubicBezTo>
                  <a:pt x="11463965" y="5470173"/>
                  <a:pt x="11478636" y="5476138"/>
                  <a:pt x="11496886" y="5476138"/>
                </a:cubicBezTo>
                <a:cubicBezTo>
                  <a:pt x="11511453" y="5476138"/>
                  <a:pt x="11523738" y="5471806"/>
                  <a:pt x="11533742" y="5463141"/>
                </a:cubicBezTo>
                <a:cubicBezTo>
                  <a:pt x="11543746" y="5454476"/>
                  <a:pt x="11549962" y="5442484"/>
                  <a:pt x="11552390" y="5427164"/>
                </a:cubicBezTo>
                <a:lnTo>
                  <a:pt x="11530163" y="5424276"/>
                </a:lnTo>
                <a:cubicBezTo>
                  <a:pt x="11528573" y="5435578"/>
                  <a:pt x="11524805" y="5443949"/>
                  <a:pt x="11518861" y="5449391"/>
                </a:cubicBezTo>
                <a:cubicBezTo>
                  <a:pt x="11512918" y="5454832"/>
                  <a:pt x="11505509" y="5457553"/>
                  <a:pt x="11496635" y="5457553"/>
                </a:cubicBezTo>
                <a:cubicBezTo>
                  <a:pt x="11485585" y="5457553"/>
                  <a:pt x="11476627" y="5453493"/>
                  <a:pt x="11469762" y="5445372"/>
                </a:cubicBezTo>
                <a:cubicBezTo>
                  <a:pt x="11462897" y="5437252"/>
                  <a:pt x="11459465" y="5424234"/>
                  <a:pt x="11459465" y="5406319"/>
                </a:cubicBezTo>
                <a:cubicBezTo>
                  <a:pt x="11459465" y="5388655"/>
                  <a:pt x="11463023" y="5375742"/>
                  <a:pt x="11470139" y="5367579"/>
                </a:cubicBezTo>
                <a:cubicBezTo>
                  <a:pt x="11477255" y="5359417"/>
                  <a:pt x="11486505" y="5355336"/>
                  <a:pt x="11497891" y="5355336"/>
                </a:cubicBezTo>
                <a:cubicBezTo>
                  <a:pt x="11505425" y="5355336"/>
                  <a:pt x="11511850" y="5357596"/>
                  <a:pt x="11517166" y="5362117"/>
                </a:cubicBezTo>
                <a:cubicBezTo>
                  <a:pt x="11522482" y="5366638"/>
                  <a:pt x="11526187" y="5373377"/>
                  <a:pt x="11528279" y="5382334"/>
                </a:cubicBezTo>
                <a:lnTo>
                  <a:pt x="11550255" y="5378944"/>
                </a:lnTo>
                <a:cubicBezTo>
                  <a:pt x="11547660" y="5365466"/>
                  <a:pt x="11541758" y="5355064"/>
                  <a:pt x="11532549" y="5347739"/>
                </a:cubicBezTo>
                <a:cubicBezTo>
                  <a:pt x="11523340" y="5340414"/>
                  <a:pt x="11511495" y="5336751"/>
                  <a:pt x="11497012" y="5336751"/>
                </a:cubicBezTo>
                <a:close/>
                <a:moveTo>
                  <a:pt x="11250241" y="5336751"/>
                </a:moveTo>
                <a:cubicBezTo>
                  <a:pt x="11231823" y="5336751"/>
                  <a:pt x="11216838" y="5342946"/>
                  <a:pt x="11205285" y="5355336"/>
                </a:cubicBezTo>
                <a:cubicBezTo>
                  <a:pt x="11193733" y="5367726"/>
                  <a:pt x="11187956" y="5385139"/>
                  <a:pt x="11187956" y="5407575"/>
                </a:cubicBezTo>
                <a:cubicBezTo>
                  <a:pt x="11187956" y="5429257"/>
                  <a:pt x="11193670" y="5446105"/>
                  <a:pt x="11205097" y="5458118"/>
                </a:cubicBezTo>
                <a:cubicBezTo>
                  <a:pt x="11216524" y="5470131"/>
                  <a:pt x="11231991" y="5476138"/>
                  <a:pt x="11251497" y="5476138"/>
                </a:cubicBezTo>
                <a:cubicBezTo>
                  <a:pt x="11266984" y="5476138"/>
                  <a:pt x="11279709" y="5472371"/>
                  <a:pt x="11289671" y="5464836"/>
                </a:cubicBezTo>
                <a:cubicBezTo>
                  <a:pt x="11299633" y="5457302"/>
                  <a:pt x="11306456" y="5446712"/>
                  <a:pt x="11310139" y="5433066"/>
                </a:cubicBezTo>
                <a:lnTo>
                  <a:pt x="11286783" y="5430178"/>
                </a:lnTo>
                <a:cubicBezTo>
                  <a:pt x="11283350" y="5439722"/>
                  <a:pt x="11278704" y="5446670"/>
                  <a:pt x="11272844" y="5451023"/>
                </a:cubicBezTo>
                <a:cubicBezTo>
                  <a:pt x="11266984" y="5455376"/>
                  <a:pt x="11259910" y="5457553"/>
                  <a:pt x="11251622" y="5457553"/>
                </a:cubicBezTo>
                <a:cubicBezTo>
                  <a:pt x="11240488" y="5457553"/>
                  <a:pt x="11231195" y="5453660"/>
                  <a:pt x="11223745" y="5445875"/>
                </a:cubicBezTo>
                <a:cubicBezTo>
                  <a:pt x="11216294" y="5438089"/>
                  <a:pt x="11212150" y="5426871"/>
                  <a:pt x="11211313" y="5412221"/>
                </a:cubicBezTo>
                <a:lnTo>
                  <a:pt x="11310767" y="5412221"/>
                </a:lnTo>
                <a:cubicBezTo>
                  <a:pt x="11310851" y="5409542"/>
                  <a:pt x="11310893" y="5407533"/>
                  <a:pt x="11310893" y="5406193"/>
                </a:cubicBezTo>
                <a:cubicBezTo>
                  <a:pt x="11310893" y="5384176"/>
                  <a:pt x="11305242" y="5367098"/>
                  <a:pt x="11293940" y="5354959"/>
                </a:cubicBezTo>
                <a:cubicBezTo>
                  <a:pt x="11282639" y="5342820"/>
                  <a:pt x="11268072" y="5336751"/>
                  <a:pt x="11250241" y="5336751"/>
                </a:cubicBezTo>
                <a:close/>
                <a:moveTo>
                  <a:pt x="11108998" y="5336751"/>
                </a:moveTo>
                <a:cubicBezTo>
                  <a:pt x="11097529" y="5336751"/>
                  <a:pt x="11087441" y="5338321"/>
                  <a:pt x="11078735" y="5341460"/>
                </a:cubicBezTo>
                <a:cubicBezTo>
                  <a:pt x="11070029" y="5344599"/>
                  <a:pt x="11063373" y="5349078"/>
                  <a:pt x="11058769" y="5354896"/>
                </a:cubicBezTo>
                <a:cubicBezTo>
                  <a:pt x="11054164" y="5360715"/>
                  <a:pt x="11050857" y="5368354"/>
                  <a:pt x="11048848" y="5377814"/>
                </a:cubicBezTo>
                <a:lnTo>
                  <a:pt x="11070949" y="5380827"/>
                </a:lnTo>
                <a:cubicBezTo>
                  <a:pt x="11073377" y="5371368"/>
                  <a:pt x="11077123" y="5364775"/>
                  <a:pt x="11082188" y="5361050"/>
                </a:cubicBezTo>
                <a:cubicBezTo>
                  <a:pt x="11087253" y="5357324"/>
                  <a:pt x="11095101" y="5355462"/>
                  <a:pt x="11105733" y="5355462"/>
                </a:cubicBezTo>
                <a:cubicBezTo>
                  <a:pt x="11117119" y="5355462"/>
                  <a:pt x="11125699" y="5358015"/>
                  <a:pt x="11131476" y="5363122"/>
                </a:cubicBezTo>
                <a:cubicBezTo>
                  <a:pt x="11135745" y="5366889"/>
                  <a:pt x="11137880" y="5373377"/>
                  <a:pt x="11137880" y="5382585"/>
                </a:cubicBezTo>
                <a:cubicBezTo>
                  <a:pt x="11137880" y="5383423"/>
                  <a:pt x="11137838" y="5385390"/>
                  <a:pt x="11137755" y="5388487"/>
                </a:cubicBezTo>
                <a:cubicBezTo>
                  <a:pt x="11129132" y="5391501"/>
                  <a:pt x="11115695" y="5394096"/>
                  <a:pt x="11097445" y="5396273"/>
                </a:cubicBezTo>
                <a:cubicBezTo>
                  <a:pt x="11088488" y="5397361"/>
                  <a:pt x="11081791" y="5398491"/>
                  <a:pt x="11077353" y="5399664"/>
                </a:cubicBezTo>
                <a:cubicBezTo>
                  <a:pt x="11071326" y="5401338"/>
                  <a:pt x="11065905" y="5403807"/>
                  <a:pt x="11061092" y="5407072"/>
                </a:cubicBezTo>
                <a:cubicBezTo>
                  <a:pt x="11056278" y="5410337"/>
                  <a:pt x="11052385" y="5414670"/>
                  <a:pt x="11049413" y="5420069"/>
                </a:cubicBezTo>
                <a:cubicBezTo>
                  <a:pt x="11046441" y="5425469"/>
                  <a:pt x="11044955" y="5431434"/>
                  <a:pt x="11044955" y="5437963"/>
                </a:cubicBezTo>
                <a:cubicBezTo>
                  <a:pt x="11044955" y="5449098"/>
                  <a:pt x="11048890" y="5458244"/>
                  <a:pt x="11056759" y="5465401"/>
                </a:cubicBezTo>
                <a:cubicBezTo>
                  <a:pt x="11064629" y="5472559"/>
                  <a:pt x="11075889" y="5476138"/>
                  <a:pt x="11090539" y="5476138"/>
                </a:cubicBezTo>
                <a:cubicBezTo>
                  <a:pt x="11099413" y="5476138"/>
                  <a:pt x="11107721" y="5474673"/>
                  <a:pt x="11115465" y="5471743"/>
                </a:cubicBezTo>
                <a:cubicBezTo>
                  <a:pt x="11123209" y="5468813"/>
                  <a:pt x="11131267" y="5463790"/>
                  <a:pt x="11139638" y="5456674"/>
                </a:cubicBezTo>
                <a:cubicBezTo>
                  <a:pt x="11140308" y="5462953"/>
                  <a:pt x="11141815" y="5468436"/>
                  <a:pt x="11144159" y="5473124"/>
                </a:cubicBezTo>
                <a:lnTo>
                  <a:pt x="11167767" y="5473124"/>
                </a:lnTo>
                <a:cubicBezTo>
                  <a:pt x="11164920" y="5468017"/>
                  <a:pt x="11163016" y="5462681"/>
                  <a:pt x="11162053" y="5457113"/>
                </a:cubicBezTo>
                <a:cubicBezTo>
                  <a:pt x="11161090" y="5451546"/>
                  <a:pt x="11160609" y="5438256"/>
                  <a:pt x="11160609" y="5417244"/>
                </a:cubicBezTo>
                <a:lnTo>
                  <a:pt x="11160609" y="5387106"/>
                </a:lnTo>
                <a:cubicBezTo>
                  <a:pt x="11160609" y="5377060"/>
                  <a:pt x="11160232" y="5370112"/>
                  <a:pt x="11159479" y="5366261"/>
                </a:cubicBezTo>
                <a:cubicBezTo>
                  <a:pt x="11158139" y="5360066"/>
                  <a:pt x="11155795" y="5354938"/>
                  <a:pt x="11152447" y="5350878"/>
                </a:cubicBezTo>
                <a:cubicBezTo>
                  <a:pt x="11149098" y="5346818"/>
                  <a:pt x="11143866" y="5343448"/>
                  <a:pt x="11136750" y="5340769"/>
                </a:cubicBezTo>
                <a:cubicBezTo>
                  <a:pt x="11129634" y="5338091"/>
                  <a:pt x="11120383" y="5336751"/>
                  <a:pt x="11108998" y="5336751"/>
                </a:cubicBezTo>
                <a:close/>
                <a:moveTo>
                  <a:pt x="10756573" y="5336751"/>
                </a:moveTo>
                <a:cubicBezTo>
                  <a:pt x="10745104" y="5336751"/>
                  <a:pt x="10735016" y="5338321"/>
                  <a:pt x="10726310" y="5341460"/>
                </a:cubicBezTo>
                <a:cubicBezTo>
                  <a:pt x="10717603" y="5344599"/>
                  <a:pt x="10710948" y="5349078"/>
                  <a:pt x="10706343" y="5354896"/>
                </a:cubicBezTo>
                <a:cubicBezTo>
                  <a:pt x="10701739" y="5360715"/>
                  <a:pt x="10698433" y="5368354"/>
                  <a:pt x="10696423" y="5377814"/>
                </a:cubicBezTo>
                <a:lnTo>
                  <a:pt x="10718524" y="5380827"/>
                </a:lnTo>
                <a:cubicBezTo>
                  <a:pt x="10720952" y="5371368"/>
                  <a:pt x="10724698" y="5364775"/>
                  <a:pt x="10729763" y="5361050"/>
                </a:cubicBezTo>
                <a:cubicBezTo>
                  <a:pt x="10734828" y="5357324"/>
                  <a:pt x="10742676" y="5355462"/>
                  <a:pt x="10753308" y="5355462"/>
                </a:cubicBezTo>
                <a:cubicBezTo>
                  <a:pt x="10764693" y="5355462"/>
                  <a:pt x="10773275" y="5358015"/>
                  <a:pt x="10779051" y="5363122"/>
                </a:cubicBezTo>
                <a:cubicBezTo>
                  <a:pt x="10783320" y="5366889"/>
                  <a:pt x="10785455" y="5373377"/>
                  <a:pt x="10785455" y="5382585"/>
                </a:cubicBezTo>
                <a:cubicBezTo>
                  <a:pt x="10785455" y="5383423"/>
                  <a:pt x="10785413" y="5385390"/>
                  <a:pt x="10785329" y="5388487"/>
                </a:cubicBezTo>
                <a:cubicBezTo>
                  <a:pt x="10776707" y="5391501"/>
                  <a:pt x="10763271" y="5394096"/>
                  <a:pt x="10745020" y="5396273"/>
                </a:cubicBezTo>
                <a:cubicBezTo>
                  <a:pt x="10736063" y="5397361"/>
                  <a:pt x="10729365" y="5398491"/>
                  <a:pt x="10724929" y="5399664"/>
                </a:cubicBezTo>
                <a:cubicBezTo>
                  <a:pt x="10718901" y="5401338"/>
                  <a:pt x="10713481" y="5403807"/>
                  <a:pt x="10708667" y="5407072"/>
                </a:cubicBezTo>
                <a:cubicBezTo>
                  <a:pt x="10703853" y="5410337"/>
                  <a:pt x="10699960" y="5414670"/>
                  <a:pt x="10696989" y="5420069"/>
                </a:cubicBezTo>
                <a:cubicBezTo>
                  <a:pt x="10694017" y="5425469"/>
                  <a:pt x="10692531" y="5431434"/>
                  <a:pt x="10692531" y="5437963"/>
                </a:cubicBezTo>
                <a:cubicBezTo>
                  <a:pt x="10692531" y="5449098"/>
                  <a:pt x="10696465" y="5458244"/>
                  <a:pt x="10704335" y="5465401"/>
                </a:cubicBezTo>
                <a:cubicBezTo>
                  <a:pt x="10712204" y="5472559"/>
                  <a:pt x="10723463" y="5476138"/>
                  <a:pt x="10738114" y="5476138"/>
                </a:cubicBezTo>
                <a:cubicBezTo>
                  <a:pt x="10746988" y="5476138"/>
                  <a:pt x="10755297" y="5474673"/>
                  <a:pt x="10763040" y="5471743"/>
                </a:cubicBezTo>
                <a:cubicBezTo>
                  <a:pt x="10770784" y="5468813"/>
                  <a:pt x="10778841" y="5463790"/>
                  <a:pt x="10787213" y="5456674"/>
                </a:cubicBezTo>
                <a:cubicBezTo>
                  <a:pt x="10787883" y="5462953"/>
                  <a:pt x="10789390" y="5468436"/>
                  <a:pt x="10791734" y="5473124"/>
                </a:cubicBezTo>
                <a:lnTo>
                  <a:pt x="10815341" y="5473124"/>
                </a:lnTo>
                <a:cubicBezTo>
                  <a:pt x="10812495" y="5468017"/>
                  <a:pt x="10810591" y="5462681"/>
                  <a:pt x="10809628" y="5457113"/>
                </a:cubicBezTo>
                <a:cubicBezTo>
                  <a:pt x="10808665" y="5451546"/>
                  <a:pt x="10808184" y="5438256"/>
                  <a:pt x="10808184" y="5417244"/>
                </a:cubicBezTo>
                <a:lnTo>
                  <a:pt x="10808184" y="5387106"/>
                </a:lnTo>
                <a:cubicBezTo>
                  <a:pt x="10808184" y="5377060"/>
                  <a:pt x="10807807" y="5370112"/>
                  <a:pt x="10807054" y="5366261"/>
                </a:cubicBezTo>
                <a:cubicBezTo>
                  <a:pt x="10805714" y="5360066"/>
                  <a:pt x="10803370" y="5354938"/>
                  <a:pt x="10800022" y="5350878"/>
                </a:cubicBezTo>
                <a:cubicBezTo>
                  <a:pt x="10796673" y="5346818"/>
                  <a:pt x="10791441" y="5343448"/>
                  <a:pt x="10784325" y="5340769"/>
                </a:cubicBezTo>
                <a:cubicBezTo>
                  <a:pt x="10777209" y="5338091"/>
                  <a:pt x="10767959" y="5336751"/>
                  <a:pt x="10756573" y="5336751"/>
                </a:cubicBezTo>
                <a:close/>
                <a:moveTo>
                  <a:pt x="10616586" y="5336751"/>
                </a:moveTo>
                <a:cubicBezTo>
                  <a:pt x="10607880" y="5336751"/>
                  <a:pt x="10600471" y="5338446"/>
                  <a:pt x="10594360" y="5341837"/>
                </a:cubicBezTo>
                <a:cubicBezTo>
                  <a:pt x="10588249" y="5345227"/>
                  <a:pt x="10582765" y="5350313"/>
                  <a:pt x="10577909" y="5357094"/>
                </a:cubicBezTo>
                <a:lnTo>
                  <a:pt x="10577909" y="5339765"/>
                </a:lnTo>
                <a:lnTo>
                  <a:pt x="10557315" y="5339765"/>
                </a:lnTo>
                <a:lnTo>
                  <a:pt x="10557315" y="5524233"/>
                </a:lnTo>
                <a:lnTo>
                  <a:pt x="10579919" y="5524233"/>
                </a:lnTo>
                <a:lnTo>
                  <a:pt x="10579919" y="5459311"/>
                </a:lnTo>
                <a:cubicBezTo>
                  <a:pt x="10583770" y="5464167"/>
                  <a:pt x="10588688" y="5468185"/>
                  <a:pt x="10594674" y="5471366"/>
                </a:cubicBezTo>
                <a:cubicBezTo>
                  <a:pt x="10600659" y="5474547"/>
                  <a:pt x="10607419" y="5476138"/>
                  <a:pt x="10614954" y="5476138"/>
                </a:cubicBezTo>
                <a:cubicBezTo>
                  <a:pt x="10625251" y="5476138"/>
                  <a:pt x="10635067" y="5473229"/>
                  <a:pt x="10644401" y="5467411"/>
                </a:cubicBezTo>
                <a:cubicBezTo>
                  <a:pt x="10653735" y="5461592"/>
                  <a:pt x="10660851" y="5453221"/>
                  <a:pt x="10665749" y="5442296"/>
                </a:cubicBezTo>
                <a:cubicBezTo>
                  <a:pt x="10670646" y="5431371"/>
                  <a:pt x="10673095" y="5419086"/>
                  <a:pt x="10673095" y="5405440"/>
                </a:cubicBezTo>
                <a:cubicBezTo>
                  <a:pt x="10673095" y="5392715"/>
                  <a:pt x="10670876" y="5381016"/>
                  <a:pt x="10666439" y="5370342"/>
                </a:cubicBezTo>
                <a:cubicBezTo>
                  <a:pt x="10662002" y="5359668"/>
                  <a:pt x="10655431" y="5351401"/>
                  <a:pt x="10646724" y="5345541"/>
                </a:cubicBezTo>
                <a:cubicBezTo>
                  <a:pt x="10638017" y="5339681"/>
                  <a:pt x="10627972" y="5336751"/>
                  <a:pt x="10616586" y="5336751"/>
                </a:cubicBezTo>
                <a:close/>
                <a:moveTo>
                  <a:pt x="10335841" y="5336751"/>
                </a:moveTo>
                <a:cubicBezTo>
                  <a:pt x="10317423" y="5336751"/>
                  <a:pt x="10302438" y="5342946"/>
                  <a:pt x="10290885" y="5355336"/>
                </a:cubicBezTo>
                <a:cubicBezTo>
                  <a:pt x="10279333" y="5367726"/>
                  <a:pt x="10273556" y="5385139"/>
                  <a:pt x="10273556" y="5407575"/>
                </a:cubicBezTo>
                <a:cubicBezTo>
                  <a:pt x="10273556" y="5429257"/>
                  <a:pt x="10279270" y="5446105"/>
                  <a:pt x="10290697" y="5458118"/>
                </a:cubicBezTo>
                <a:cubicBezTo>
                  <a:pt x="10302124" y="5470131"/>
                  <a:pt x="10317591" y="5476138"/>
                  <a:pt x="10337097" y="5476138"/>
                </a:cubicBezTo>
                <a:cubicBezTo>
                  <a:pt x="10352584" y="5476138"/>
                  <a:pt x="10365309" y="5472371"/>
                  <a:pt x="10375271" y="5464836"/>
                </a:cubicBezTo>
                <a:cubicBezTo>
                  <a:pt x="10385233" y="5457302"/>
                  <a:pt x="10392056" y="5446712"/>
                  <a:pt x="10395739" y="5433066"/>
                </a:cubicBezTo>
                <a:lnTo>
                  <a:pt x="10372383" y="5430178"/>
                </a:lnTo>
                <a:cubicBezTo>
                  <a:pt x="10368950" y="5439722"/>
                  <a:pt x="10364304" y="5446670"/>
                  <a:pt x="10358444" y="5451023"/>
                </a:cubicBezTo>
                <a:cubicBezTo>
                  <a:pt x="10352584" y="5455376"/>
                  <a:pt x="10345510" y="5457553"/>
                  <a:pt x="10337222" y="5457553"/>
                </a:cubicBezTo>
                <a:cubicBezTo>
                  <a:pt x="10326088" y="5457553"/>
                  <a:pt x="10316795" y="5453660"/>
                  <a:pt x="10309345" y="5445875"/>
                </a:cubicBezTo>
                <a:cubicBezTo>
                  <a:pt x="10301894" y="5438089"/>
                  <a:pt x="10297750" y="5426871"/>
                  <a:pt x="10296913" y="5412221"/>
                </a:cubicBezTo>
                <a:lnTo>
                  <a:pt x="10396367" y="5412221"/>
                </a:lnTo>
                <a:cubicBezTo>
                  <a:pt x="10396451" y="5409542"/>
                  <a:pt x="10396493" y="5407533"/>
                  <a:pt x="10396493" y="5406193"/>
                </a:cubicBezTo>
                <a:cubicBezTo>
                  <a:pt x="10396493" y="5384176"/>
                  <a:pt x="10390842" y="5367098"/>
                  <a:pt x="10379540" y="5354959"/>
                </a:cubicBezTo>
                <a:cubicBezTo>
                  <a:pt x="10368239" y="5342820"/>
                  <a:pt x="10353672" y="5336751"/>
                  <a:pt x="10335841" y="5336751"/>
                </a:cubicBezTo>
                <a:close/>
                <a:moveTo>
                  <a:pt x="10197486" y="5336751"/>
                </a:moveTo>
                <a:cubicBezTo>
                  <a:pt x="10188780" y="5336751"/>
                  <a:pt x="10181371" y="5338446"/>
                  <a:pt x="10175260" y="5341837"/>
                </a:cubicBezTo>
                <a:cubicBezTo>
                  <a:pt x="10169149" y="5345227"/>
                  <a:pt x="10163665" y="5350313"/>
                  <a:pt x="10158810" y="5357094"/>
                </a:cubicBezTo>
                <a:lnTo>
                  <a:pt x="10158810" y="5339765"/>
                </a:lnTo>
                <a:lnTo>
                  <a:pt x="10138215" y="5339765"/>
                </a:lnTo>
                <a:lnTo>
                  <a:pt x="10138215" y="5524233"/>
                </a:lnTo>
                <a:lnTo>
                  <a:pt x="10160819" y="5524233"/>
                </a:lnTo>
                <a:lnTo>
                  <a:pt x="10160819" y="5459311"/>
                </a:lnTo>
                <a:cubicBezTo>
                  <a:pt x="10164670" y="5464167"/>
                  <a:pt x="10169588" y="5468185"/>
                  <a:pt x="10175574" y="5471366"/>
                </a:cubicBezTo>
                <a:cubicBezTo>
                  <a:pt x="10181559" y="5474547"/>
                  <a:pt x="10188319" y="5476138"/>
                  <a:pt x="10195854" y="5476138"/>
                </a:cubicBezTo>
                <a:cubicBezTo>
                  <a:pt x="10206151" y="5476138"/>
                  <a:pt x="10215967" y="5473229"/>
                  <a:pt x="10225301" y="5467411"/>
                </a:cubicBezTo>
                <a:cubicBezTo>
                  <a:pt x="10234635" y="5461592"/>
                  <a:pt x="10241751" y="5453221"/>
                  <a:pt x="10246648" y="5442296"/>
                </a:cubicBezTo>
                <a:cubicBezTo>
                  <a:pt x="10251546" y="5431371"/>
                  <a:pt x="10253995" y="5419086"/>
                  <a:pt x="10253995" y="5405440"/>
                </a:cubicBezTo>
                <a:cubicBezTo>
                  <a:pt x="10253995" y="5392715"/>
                  <a:pt x="10251776" y="5381016"/>
                  <a:pt x="10247339" y="5370342"/>
                </a:cubicBezTo>
                <a:cubicBezTo>
                  <a:pt x="10242902" y="5359668"/>
                  <a:pt x="10236331" y="5351401"/>
                  <a:pt x="10227624" y="5345541"/>
                </a:cubicBezTo>
                <a:cubicBezTo>
                  <a:pt x="10218918" y="5339681"/>
                  <a:pt x="10208872" y="5336751"/>
                  <a:pt x="10197486" y="5336751"/>
                </a:cubicBezTo>
                <a:close/>
                <a:moveTo>
                  <a:pt x="9703744" y="5109681"/>
                </a:moveTo>
                <a:lnTo>
                  <a:pt x="9731119" y="5109681"/>
                </a:lnTo>
                <a:cubicBezTo>
                  <a:pt x="9740914" y="5109681"/>
                  <a:pt x="9748030" y="5110162"/>
                  <a:pt x="9752467" y="5111125"/>
                </a:cubicBezTo>
                <a:cubicBezTo>
                  <a:pt x="9756904" y="5112088"/>
                  <a:pt x="9760504" y="5114390"/>
                  <a:pt x="9763266" y="5118032"/>
                </a:cubicBezTo>
                <a:cubicBezTo>
                  <a:pt x="9766029" y="5121673"/>
                  <a:pt x="9767410" y="5125629"/>
                  <a:pt x="9767410" y="5129898"/>
                </a:cubicBezTo>
                <a:cubicBezTo>
                  <a:pt x="9767159" y="5137182"/>
                  <a:pt x="9764648" y="5142309"/>
                  <a:pt x="9759876" y="5145281"/>
                </a:cubicBezTo>
                <a:cubicBezTo>
                  <a:pt x="9755104" y="5148253"/>
                  <a:pt x="9746314" y="5149739"/>
                  <a:pt x="9733505" y="5149739"/>
                </a:cubicBezTo>
                <a:lnTo>
                  <a:pt x="9703744" y="5149739"/>
                </a:lnTo>
                <a:close/>
                <a:moveTo>
                  <a:pt x="11309205" y="5101393"/>
                </a:moveTo>
                <a:lnTo>
                  <a:pt x="11309205" y="5109681"/>
                </a:lnTo>
                <a:cubicBezTo>
                  <a:pt x="11309205" y="5119643"/>
                  <a:pt x="11307991" y="5127178"/>
                  <a:pt x="11305563" y="5132284"/>
                </a:cubicBezTo>
                <a:cubicBezTo>
                  <a:pt x="11302382" y="5138898"/>
                  <a:pt x="11297401" y="5144109"/>
                  <a:pt x="11290619" y="5147918"/>
                </a:cubicBezTo>
                <a:cubicBezTo>
                  <a:pt x="11283839" y="5151727"/>
                  <a:pt x="11276095" y="5153632"/>
                  <a:pt x="11267389" y="5153632"/>
                </a:cubicBezTo>
                <a:cubicBezTo>
                  <a:pt x="11258598" y="5153632"/>
                  <a:pt x="11251922" y="5151623"/>
                  <a:pt x="11247359" y="5147604"/>
                </a:cubicBezTo>
                <a:cubicBezTo>
                  <a:pt x="11242797" y="5143586"/>
                  <a:pt x="11240516" y="5138563"/>
                  <a:pt x="11240516" y="5132535"/>
                </a:cubicBezTo>
                <a:cubicBezTo>
                  <a:pt x="11240516" y="5128601"/>
                  <a:pt x="11241562" y="5125022"/>
                  <a:pt x="11243655" y="5121799"/>
                </a:cubicBezTo>
                <a:cubicBezTo>
                  <a:pt x="11245748" y="5118576"/>
                  <a:pt x="11248720" y="5116127"/>
                  <a:pt x="11252571" y="5114453"/>
                </a:cubicBezTo>
                <a:cubicBezTo>
                  <a:pt x="11256422" y="5112779"/>
                  <a:pt x="11262993" y="5111272"/>
                  <a:pt x="11272286" y="5109932"/>
                </a:cubicBezTo>
                <a:cubicBezTo>
                  <a:pt x="11288694" y="5107588"/>
                  <a:pt x="11301000" y="5104742"/>
                  <a:pt x="11309205" y="5101393"/>
                </a:cubicBezTo>
                <a:close/>
                <a:moveTo>
                  <a:pt x="9423255" y="5101393"/>
                </a:moveTo>
                <a:lnTo>
                  <a:pt x="9423255" y="5109681"/>
                </a:lnTo>
                <a:cubicBezTo>
                  <a:pt x="9423255" y="5119643"/>
                  <a:pt x="9422041" y="5127178"/>
                  <a:pt x="9419613" y="5132284"/>
                </a:cubicBezTo>
                <a:cubicBezTo>
                  <a:pt x="9416432" y="5138898"/>
                  <a:pt x="9411451" y="5144109"/>
                  <a:pt x="9404670" y="5147918"/>
                </a:cubicBezTo>
                <a:cubicBezTo>
                  <a:pt x="9397889" y="5151727"/>
                  <a:pt x="9390145" y="5153632"/>
                  <a:pt x="9381439" y="5153632"/>
                </a:cubicBezTo>
                <a:cubicBezTo>
                  <a:pt x="9372648" y="5153632"/>
                  <a:pt x="9365972" y="5151623"/>
                  <a:pt x="9361409" y="5147604"/>
                </a:cubicBezTo>
                <a:cubicBezTo>
                  <a:pt x="9356847" y="5143586"/>
                  <a:pt x="9354566" y="5138563"/>
                  <a:pt x="9354566" y="5132535"/>
                </a:cubicBezTo>
                <a:cubicBezTo>
                  <a:pt x="9354566" y="5128601"/>
                  <a:pt x="9355612" y="5125022"/>
                  <a:pt x="9357705" y="5121799"/>
                </a:cubicBezTo>
                <a:cubicBezTo>
                  <a:pt x="9359798" y="5118576"/>
                  <a:pt x="9362770" y="5116127"/>
                  <a:pt x="9366621" y="5114453"/>
                </a:cubicBezTo>
                <a:cubicBezTo>
                  <a:pt x="9370472" y="5112779"/>
                  <a:pt x="9377043" y="5111272"/>
                  <a:pt x="9386336" y="5109932"/>
                </a:cubicBezTo>
                <a:cubicBezTo>
                  <a:pt x="9402744" y="5107588"/>
                  <a:pt x="9415050" y="5104742"/>
                  <a:pt x="9423255" y="5101393"/>
                </a:cubicBezTo>
                <a:close/>
                <a:moveTo>
                  <a:pt x="10339985" y="5053675"/>
                </a:moveTo>
                <a:cubicBezTo>
                  <a:pt x="10351956" y="5053675"/>
                  <a:pt x="10361227" y="5058112"/>
                  <a:pt x="10367799" y="5066986"/>
                </a:cubicBezTo>
                <a:cubicBezTo>
                  <a:pt x="10374371" y="5075860"/>
                  <a:pt x="10377657" y="5087245"/>
                  <a:pt x="10377657" y="5101142"/>
                </a:cubicBezTo>
                <a:cubicBezTo>
                  <a:pt x="10377657" y="5116797"/>
                  <a:pt x="10374161" y="5129375"/>
                  <a:pt x="10367171" y="5138877"/>
                </a:cubicBezTo>
                <a:cubicBezTo>
                  <a:pt x="10360181" y="5148379"/>
                  <a:pt x="10351077" y="5153130"/>
                  <a:pt x="10339859" y="5153130"/>
                </a:cubicBezTo>
                <a:cubicBezTo>
                  <a:pt x="10328892" y="5153130"/>
                  <a:pt x="10319663" y="5149028"/>
                  <a:pt x="10312170" y="5140823"/>
                </a:cubicBezTo>
                <a:cubicBezTo>
                  <a:pt x="10304677" y="5132619"/>
                  <a:pt x="10300931" y="5120773"/>
                  <a:pt x="10300931" y="5105286"/>
                </a:cubicBezTo>
                <a:cubicBezTo>
                  <a:pt x="10300931" y="5089631"/>
                  <a:pt x="10304322" y="5077116"/>
                  <a:pt x="10311103" y="5067739"/>
                </a:cubicBezTo>
                <a:cubicBezTo>
                  <a:pt x="10317884" y="5058363"/>
                  <a:pt x="10327511" y="5053675"/>
                  <a:pt x="10339985" y="5053675"/>
                </a:cubicBezTo>
                <a:close/>
                <a:moveTo>
                  <a:pt x="9703744" y="5053675"/>
                </a:moveTo>
                <a:lnTo>
                  <a:pt x="9728608" y="5053675"/>
                </a:lnTo>
                <a:cubicBezTo>
                  <a:pt x="9740663" y="5053675"/>
                  <a:pt x="9749181" y="5055057"/>
                  <a:pt x="9754162" y="5057819"/>
                </a:cubicBezTo>
                <a:cubicBezTo>
                  <a:pt x="9759143" y="5060582"/>
                  <a:pt x="9761634" y="5065479"/>
                  <a:pt x="9761634" y="5072511"/>
                </a:cubicBezTo>
                <a:cubicBezTo>
                  <a:pt x="9761634" y="5076781"/>
                  <a:pt x="9760211" y="5080443"/>
                  <a:pt x="9757364" y="5083499"/>
                </a:cubicBezTo>
                <a:cubicBezTo>
                  <a:pt x="9754518" y="5086555"/>
                  <a:pt x="9751295" y="5088585"/>
                  <a:pt x="9747695" y="5089589"/>
                </a:cubicBezTo>
                <a:cubicBezTo>
                  <a:pt x="9744095" y="5090594"/>
                  <a:pt x="9737482" y="5091096"/>
                  <a:pt x="9727855" y="5091096"/>
                </a:cubicBezTo>
                <a:lnTo>
                  <a:pt x="9703744" y="5091096"/>
                </a:lnTo>
                <a:close/>
                <a:moveTo>
                  <a:pt x="9531346" y="5053675"/>
                </a:moveTo>
                <a:lnTo>
                  <a:pt x="9563493" y="5053675"/>
                </a:lnTo>
                <a:lnTo>
                  <a:pt x="9563493" y="5097752"/>
                </a:lnTo>
                <a:lnTo>
                  <a:pt x="9538503" y="5097752"/>
                </a:lnTo>
                <a:cubicBezTo>
                  <a:pt x="9523937" y="5097752"/>
                  <a:pt x="9513786" y="5095889"/>
                  <a:pt x="9508052" y="5092164"/>
                </a:cubicBezTo>
                <a:cubicBezTo>
                  <a:pt x="9502317" y="5088438"/>
                  <a:pt x="9499450" y="5082599"/>
                  <a:pt x="9499450" y="5074646"/>
                </a:cubicBezTo>
                <a:cubicBezTo>
                  <a:pt x="9499450" y="5069037"/>
                  <a:pt x="9501396" y="5064140"/>
                  <a:pt x="9505289" y="5059954"/>
                </a:cubicBezTo>
                <a:cubicBezTo>
                  <a:pt x="9509182" y="5055768"/>
                  <a:pt x="9517867" y="5053675"/>
                  <a:pt x="9531346" y="5053675"/>
                </a:cubicBezTo>
                <a:close/>
                <a:moveTo>
                  <a:pt x="11525838" y="5050661"/>
                </a:moveTo>
                <a:cubicBezTo>
                  <a:pt x="11536972" y="5050661"/>
                  <a:pt x="11546285" y="5054910"/>
                  <a:pt x="11553778" y="5063407"/>
                </a:cubicBezTo>
                <a:cubicBezTo>
                  <a:pt x="11561271" y="5071904"/>
                  <a:pt x="11565017" y="5084399"/>
                  <a:pt x="11565017" y="5100891"/>
                </a:cubicBezTo>
                <a:cubicBezTo>
                  <a:pt x="11565017" y="5118388"/>
                  <a:pt x="11561291" y="5131405"/>
                  <a:pt x="11553841" y="5139944"/>
                </a:cubicBezTo>
                <a:cubicBezTo>
                  <a:pt x="11546390" y="5148483"/>
                  <a:pt x="11537056" y="5152753"/>
                  <a:pt x="11525838" y="5152753"/>
                </a:cubicBezTo>
                <a:cubicBezTo>
                  <a:pt x="11514536" y="5152753"/>
                  <a:pt x="11505160" y="5148504"/>
                  <a:pt x="11497709" y="5140007"/>
                </a:cubicBezTo>
                <a:cubicBezTo>
                  <a:pt x="11490259" y="5131510"/>
                  <a:pt x="11486533" y="5118722"/>
                  <a:pt x="11486533" y="5101644"/>
                </a:cubicBezTo>
                <a:cubicBezTo>
                  <a:pt x="11486533" y="5084566"/>
                  <a:pt x="11490259" y="5071800"/>
                  <a:pt x="11497709" y="5063344"/>
                </a:cubicBezTo>
                <a:cubicBezTo>
                  <a:pt x="11505160" y="5054889"/>
                  <a:pt x="11514536" y="5050661"/>
                  <a:pt x="11525838" y="5050661"/>
                </a:cubicBezTo>
                <a:close/>
                <a:moveTo>
                  <a:pt x="10478088" y="5050661"/>
                </a:moveTo>
                <a:cubicBezTo>
                  <a:pt x="10489222" y="5050661"/>
                  <a:pt x="10498535" y="5054910"/>
                  <a:pt x="10506028" y="5063407"/>
                </a:cubicBezTo>
                <a:cubicBezTo>
                  <a:pt x="10513521" y="5071904"/>
                  <a:pt x="10517267" y="5084399"/>
                  <a:pt x="10517267" y="5100891"/>
                </a:cubicBezTo>
                <a:cubicBezTo>
                  <a:pt x="10517267" y="5118388"/>
                  <a:pt x="10513541" y="5131405"/>
                  <a:pt x="10506091" y="5139944"/>
                </a:cubicBezTo>
                <a:cubicBezTo>
                  <a:pt x="10498640" y="5148483"/>
                  <a:pt x="10489306" y="5152753"/>
                  <a:pt x="10478088" y="5152753"/>
                </a:cubicBezTo>
                <a:cubicBezTo>
                  <a:pt x="10466786" y="5152753"/>
                  <a:pt x="10457410" y="5148504"/>
                  <a:pt x="10449959" y="5140007"/>
                </a:cubicBezTo>
                <a:cubicBezTo>
                  <a:pt x="10442509" y="5131510"/>
                  <a:pt x="10438783" y="5118722"/>
                  <a:pt x="10438783" y="5101644"/>
                </a:cubicBezTo>
                <a:cubicBezTo>
                  <a:pt x="10438783" y="5084566"/>
                  <a:pt x="10442509" y="5071800"/>
                  <a:pt x="10449959" y="5063344"/>
                </a:cubicBezTo>
                <a:cubicBezTo>
                  <a:pt x="10457410" y="5054889"/>
                  <a:pt x="10466786" y="5050661"/>
                  <a:pt x="10478088" y="5050661"/>
                </a:cubicBezTo>
                <a:close/>
                <a:moveTo>
                  <a:pt x="9106488" y="5050661"/>
                </a:moveTo>
                <a:cubicBezTo>
                  <a:pt x="9117622" y="5050661"/>
                  <a:pt x="9126935" y="5054910"/>
                  <a:pt x="9134428" y="5063407"/>
                </a:cubicBezTo>
                <a:cubicBezTo>
                  <a:pt x="9141921" y="5071904"/>
                  <a:pt x="9145667" y="5084399"/>
                  <a:pt x="9145667" y="5100891"/>
                </a:cubicBezTo>
                <a:cubicBezTo>
                  <a:pt x="9145667" y="5118388"/>
                  <a:pt x="9141941" y="5131405"/>
                  <a:pt x="9134491" y="5139944"/>
                </a:cubicBezTo>
                <a:cubicBezTo>
                  <a:pt x="9127040" y="5148483"/>
                  <a:pt x="9117706" y="5152753"/>
                  <a:pt x="9106488" y="5152753"/>
                </a:cubicBezTo>
                <a:cubicBezTo>
                  <a:pt x="9095186" y="5152753"/>
                  <a:pt x="9085810" y="5148504"/>
                  <a:pt x="9078359" y="5140007"/>
                </a:cubicBezTo>
                <a:cubicBezTo>
                  <a:pt x="9070909" y="5131510"/>
                  <a:pt x="9067183" y="5118722"/>
                  <a:pt x="9067183" y="5101644"/>
                </a:cubicBezTo>
                <a:cubicBezTo>
                  <a:pt x="9067183" y="5084566"/>
                  <a:pt x="9070909" y="5071800"/>
                  <a:pt x="9078359" y="5063344"/>
                </a:cubicBezTo>
                <a:cubicBezTo>
                  <a:pt x="9085810" y="5054889"/>
                  <a:pt x="9095186" y="5050661"/>
                  <a:pt x="9106488" y="5050661"/>
                </a:cubicBezTo>
                <a:close/>
                <a:moveTo>
                  <a:pt x="8858838" y="5050661"/>
                </a:moveTo>
                <a:cubicBezTo>
                  <a:pt x="8869972" y="5050661"/>
                  <a:pt x="8879285" y="5054910"/>
                  <a:pt x="8886778" y="5063407"/>
                </a:cubicBezTo>
                <a:cubicBezTo>
                  <a:pt x="8894271" y="5071904"/>
                  <a:pt x="8898017" y="5084399"/>
                  <a:pt x="8898017" y="5100891"/>
                </a:cubicBezTo>
                <a:cubicBezTo>
                  <a:pt x="8898017" y="5118388"/>
                  <a:pt x="8894291" y="5131405"/>
                  <a:pt x="8886841" y="5139944"/>
                </a:cubicBezTo>
                <a:cubicBezTo>
                  <a:pt x="8879390" y="5148483"/>
                  <a:pt x="8870056" y="5152753"/>
                  <a:pt x="8858838" y="5152753"/>
                </a:cubicBezTo>
                <a:cubicBezTo>
                  <a:pt x="8847536" y="5152753"/>
                  <a:pt x="8838160" y="5148504"/>
                  <a:pt x="8830709" y="5140007"/>
                </a:cubicBezTo>
                <a:cubicBezTo>
                  <a:pt x="8823259" y="5131510"/>
                  <a:pt x="8819533" y="5118722"/>
                  <a:pt x="8819533" y="5101644"/>
                </a:cubicBezTo>
                <a:cubicBezTo>
                  <a:pt x="8819533" y="5084566"/>
                  <a:pt x="8823259" y="5071800"/>
                  <a:pt x="8830709" y="5063344"/>
                </a:cubicBezTo>
                <a:cubicBezTo>
                  <a:pt x="8838160" y="5054889"/>
                  <a:pt x="8847536" y="5050661"/>
                  <a:pt x="8858838" y="5050661"/>
                </a:cubicBezTo>
                <a:close/>
                <a:moveTo>
                  <a:pt x="11812467" y="5050536"/>
                </a:moveTo>
                <a:cubicBezTo>
                  <a:pt x="11823936" y="5050536"/>
                  <a:pt x="11833270" y="5054889"/>
                  <a:pt x="11840470" y="5063596"/>
                </a:cubicBezTo>
                <a:cubicBezTo>
                  <a:pt x="11845158" y="5069204"/>
                  <a:pt x="11848004" y="5077618"/>
                  <a:pt x="11849009" y="5088836"/>
                </a:cubicBezTo>
                <a:lnTo>
                  <a:pt x="11774543" y="5088836"/>
                </a:lnTo>
                <a:cubicBezTo>
                  <a:pt x="11775297" y="5077199"/>
                  <a:pt x="11779211" y="5067907"/>
                  <a:pt x="11786285" y="5060958"/>
                </a:cubicBezTo>
                <a:cubicBezTo>
                  <a:pt x="11793359" y="5054010"/>
                  <a:pt x="11802086" y="5050536"/>
                  <a:pt x="11812467" y="5050536"/>
                </a:cubicBezTo>
                <a:close/>
                <a:moveTo>
                  <a:pt x="10993317" y="5050536"/>
                </a:moveTo>
                <a:cubicBezTo>
                  <a:pt x="11004786" y="5050536"/>
                  <a:pt x="11014120" y="5054889"/>
                  <a:pt x="11021320" y="5063596"/>
                </a:cubicBezTo>
                <a:cubicBezTo>
                  <a:pt x="11026008" y="5069204"/>
                  <a:pt x="11028854" y="5077618"/>
                  <a:pt x="11029859" y="5088836"/>
                </a:cubicBezTo>
                <a:lnTo>
                  <a:pt x="10955393" y="5088836"/>
                </a:lnTo>
                <a:cubicBezTo>
                  <a:pt x="10956147" y="5077199"/>
                  <a:pt x="10960061" y="5067907"/>
                  <a:pt x="10967135" y="5060958"/>
                </a:cubicBezTo>
                <a:cubicBezTo>
                  <a:pt x="10974209" y="5054010"/>
                  <a:pt x="10982936" y="5050536"/>
                  <a:pt x="10993317" y="5050536"/>
                </a:cubicBezTo>
                <a:close/>
                <a:moveTo>
                  <a:pt x="10707567" y="5050536"/>
                </a:moveTo>
                <a:cubicBezTo>
                  <a:pt x="10719036" y="5050536"/>
                  <a:pt x="10728370" y="5054889"/>
                  <a:pt x="10735570" y="5063596"/>
                </a:cubicBezTo>
                <a:cubicBezTo>
                  <a:pt x="10740258" y="5069204"/>
                  <a:pt x="10743104" y="5077618"/>
                  <a:pt x="10744109" y="5088836"/>
                </a:cubicBezTo>
                <a:lnTo>
                  <a:pt x="10669643" y="5088836"/>
                </a:lnTo>
                <a:cubicBezTo>
                  <a:pt x="10670397" y="5077199"/>
                  <a:pt x="10674311" y="5067907"/>
                  <a:pt x="10681385" y="5060958"/>
                </a:cubicBezTo>
                <a:cubicBezTo>
                  <a:pt x="10688459" y="5054010"/>
                  <a:pt x="10697186" y="5050536"/>
                  <a:pt x="10707567" y="5050536"/>
                </a:cubicBezTo>
                <a:close/>
                <a:moveTo>
                  <a:pt x="11671727" y="5049657"/>
                </a:moveTo>
                <a:cubicBezTo>
                  <a:pt x="11681437" y="5049657"/>
                  <a:pt x="11689788" y="5053884"/>
                  <a:pt x="11696779" y="5062340"/>
                </a:cubicBezTo>
                <a:cubicBezTo>
                  <a:pt x="11703769" y="5070795"/>
                  <a:pt x="11707264" y="5083520"/>
                  <a:pt x="11707264" y="5100514"/>
                </a:cubicBezTo>
                <a:cubicBezTo>
                  <a:pt x="11707264" y="5118346"/>
                  <a:pt x="11703685" y="5131510"/>
                  <a:pt x="11696527" y="5140007"/>
                </a:cubicBezTo>
                <a:cubicBezTo>
                  <a:pt x="11689370" y="5148504"/>
                  <a:pt x="11680768" y="5152753"/>
                  <a:pt x="11670722" y="5152753"/>
                </a:cubicBezTo>
                <a:cubicBezTo>
                  <a:pt x="11660843" y="5152753"/>
                  <a:pt x="11652430" y="5148651"/>
                  <a:pt x="11645482" y="5140447"/>
                </a:cubicBezTo>
                <a:cubicBezTo>
                  <a:pt x="11638533" y="5132242"/>
                  <a:pt x="11635059" y="5119560"/>
                  <a:pt x="11635059" y="5102398"/>
                </a:cubicBezTo>
                <a:cubicBezTo>
                  <a:pt x="11635059" y="5085236"/>
                  <a:pt x="11638763" y="5072155"/>
                  <a:pt x="11646172" y="5063156"/>
                </a:cubicBezTo>
                <a:cubicBezTo>
                  <a:pt x="11653581" y="5054157"/>
                  <a:pt x="11662099" y="5049657"/>
                  <a:pt x="11671727" y="5049657"/>
                </a:cubicBezTo>
                <a:close/>
                <a:moveTo>
                  <a:pt x="11138327" y="5049657"/>
                </a:moveTo>
                <a:cubicBezTo>
                  <a:pt x="11148037" y="5049657"/>
                  <a:pt x="11156388" y="5053884"/>
                  <a:pt x="11163379" y="5062340"/>
                </a:cubicBezTo>
                <a:cubicBezTo>
                  <a:pt x="11170369" y="5070795"/>
                  <a:pt x="11173864" y="5083520"/>
                  <a:pt x="11173864" y="5100514"/>
                </a:cubicBezTo>
                <a:cubicBezTo>
                  <a:pt x="11173864" y="5118346"/>
                  <a:pt x="11170285" y="5131510"/>
                  <a:pt x="11163127" y="5140007"/>
                </a:cubicBezTo>
                <a:cubicBezTo>
                  <a:pt x="11155970" y="5148504"/>
                  <a:pt x="11147368" y="5152753"/>
                  <a:pt x="11137322" y="5152753"/>
                </a:cubicBezTo>
                <a:cubicBezTo>
                  <a:pt x="11127443" y="5152753"/>
                  <a:pt x="11119030" y="5148651"/>
                  <a:pt x="11112082" y="5140447"/>
                </a:cubicBezTo>
                <a:cubicBezTo>
                  <a:pt x="11105133" y="5132242"/>
                  <a:pt x="11101659" y="5119560"/>
                  <a:pt x="11101659" y="5102398"/>
                </a:cubicBezTo>
                <a:cubicBezTo>
                  <a:pt x="11101659" y="5085236"/>
                  <a:pt x="11105363" y="5072155"/>
                  <a:pt x="11112772" y="5063156"/>
                </a:cubicBezTo>
                <a:cubicBezTo>
                  <a:pt x="11120181" y="5054157"/>
                  <a:pt x="11128699" y="5049657"/>
                  <a:pt x="11138327" y="5049657"/>
                </a:cubicBezTo>
                <a:close/>
                <a:moveTo>
                  <a:pt x="10195351" y="5049657"/>
                </a:moveTo>
                <a:cubicBezTo>
                  <a:pt x="10205063" y="5049657"/>
                  <a:pt x="10213413" y="5053884"/>
                  <a:pt x="10220403" y="5062340"/>
                </a:cubicBezTo>
                <a:cubicBezTo>
                  <a:pt x="10227394" y="5070795"/>
                  <a:pt x="10230889" y="5083520"/>
                  <a:pt x="10230889" y="5100514"/>
                </a:cubicBezTo>
                <a:cubicBezTo>
                  <a:pt x="10230889" y="5118346"/>
                  <a:pt x="10227310" y="5131510"/>
                  <a:pt x="10220152" y="5140007"/>
                </a:cubicBezTo>
                <a:cubicBezTo>
                  <a:pt x="10212995" y="5148504"/>
                  <a:pt x="10204393" y="5152753"/>
                  <a:pt x="10194347" y="5152753"/>
                </a:cubicBezTo>
                <a:cubicBezTo>
                  <a:pt x="10184469" y="5152753"/>
                  <a:pt x="10176055" y="5148651"/>
                  <a:pt x="10169107" y="5140447"/>
                </a:cubicBezTo>
                <a:cubicBezTo>
                  <a:pt x="10162158" y="5132242"/>
                  <a:pt x="10158684" y="5119560"/>
                  <a:pt x="10158684" y="5102398"/>
                </a:cubicBezTo>
                <a:cubicBezTo>
                  <a:pt x="10158684" y="5085236"/>
                  <a:pt x="10162389" y="5072155"/>
                  <a:pt x="10169797" y="5063156"/>
                </a:cubicBezTo>
                <a:cubicBezTo>
                  <a:pt x="10177206" y="5054157"/>
                  <a:pt x="10185724" y="5049657"/>
                  <a:pt x="10195351" y="5049657"/>
                </a:cubicBezTo>
                <a:close/>
                <a:moveTo>
                  <a:pt x="9252377" y="5049657"/>
                </a:moveTo>
                <a:cubicBezTo>
                  <a:pt x="9262088" y="5049657"/>
                  <a:pt x="9270438" y="5053884"/>
                  <a:pt x="9277428" y="5062340"/>
                </a:cubicBezTo>
                <a:cubicBezTo>
                  <a:pt x="9284419" y="5070795"/>
                  <a:pt x="9287914" y="5083520"/>
                  <a:pt x="9287914" y="5100514"/>
                </a:cubicBezTo>
                <a:cubicBezTo>
                  <a:pt x="9287914" y="5118346"/>
                  <a:pt x="9284335" y="5131510"/>
                  <a:pt x="9277177" y="5140007"/>
                </a:cubicBezTo>
                <a:cubicBezTo>
                  <a:pt x="9270020" y="5148504"/>
                  <a:pt x="9261418" y="5152753"/>
                  <a:pt x="9251372" y="5152753"/>
                </a:cubicBezTo>
                <a:cubicBezTo>
                  <a:pt x="9241493" y="5152753"/>
                  <a:pt x="9233080" y="5148651"/>
                  <a:pt x="9226132" y="5140447"/>
                </a:cubicBezTo>
                <a:cubicBezTo>
                  <a:pt x="9219183" y="5132242"/>
                  <a:pt x="9215709" y="5119560"/>
                  <a:pt x="9215709" y="5102398"/>
                </a:cubicBezTo>
                <a:cubicBezTo>
                  <a:pt x="9215709" y="5085236"/>
                  <a:pt x="9219413" y="5072155"/>
                  <a:pt x="9226822" y="5063156"/>
                </a:cubicBezTo>
                <a:cubicBezTo>
                  <a:pt x="9234231" y="5054157"/>
                  <a:pt x="9242749" y="5049657"/>
                  <a:pt x="9252377" y="5049657"/>
                </a:cubicBezTo>
                <a:close/>
                <a:moveTo>
                  <a:pt x="11345235" y="5034965"/>
                </a:moveTo>
                <a:lnTo>
                  <a:pt x="11345235" y="5053675"/>
                </a:lnTo>
                <a:lnTo>
                  <a:pt x="11388181" y="5053675"/>
                </a:lnTo>
                <a:lnTo>
                  <a:pt x="11388181" y="5168324"/>
                </a:lnTo>
                <a:lnTo>
                  <a:pt x="11410659" y="5168324"/>
                </a:lnTo>
                <a:lnTo>
                  <a:pt x="11410659" y="5053675"/>
                </a:lnTo>
                <a:lnTo>
                  <a:pt x="11453605" y="5053675"/>
                </a:lnTo>
                <a:lnTo>
                  <a:pt x="11453605" y="5034965"/>
                </a:lnTo>
                <a:close/>
                <a:moveTo>
                  <a:pt x="10795566" y="5034965"/>
                </a:moveTo>
                <a:lnTo>
                  <a:pt x="10795566" y="5168324"/>
                </a:lnTo>
                <a:lnTo>
                  <a:pt x="10818169" y="5168324"/>
                </a:lnTo>
                <a:lnTo>
                  <a:pt x="10818169" y="5109179"/>
                </a:lnTo>
                <a:lnTo>
                  <a:pt x="10880831" y="5109179"/>
                </a:lnTo>
                <a:lnTo>
                  <a:pt x="10880831" y="5168324"/>
                </a:lnTo>
                <a:lnTo>
                  <a:pt x="10903434" y="5168324"/>
                </a:lnTo>
                <a:lnTo>
                  <a:pt x="10903434" y="5034965"/>
                </a:lnTo>
                <a:lnTo>
                  <a:pt x="10880831" y="5034965"/>
                </a:lnTo>
                <a:lnTo>
                  <a:pt x="10880831" y="5090468"/>
                </a:lnTo>
                <a:lnTo>
                  <a:pt x="10818169" y="5090468"/>
                </a:lnTo>
                <a:lnTo>
                  <a:pt x="10818169" y="5034965"/>
                </a:lnTo>
                <a:close/>
                <a:moveTo>
                  <a:pt x="10566966" y="5034965"/>
                </a:moveTo>
                <a:lnTo>
                  <a:pt x="10566966" y="5168324"/>
                </a:lnTo>
                <a:lnTo>
                  <a:pt x="10589569" y="5168324"/>
                </a:lnTo>
                <a:lnTo>
                  <a:pt x="10589569" y="5053675"/>
                </a:lnTo>
                <a:lnTo>
                  <a:pt x="10643692" y="5053675"/>
                </a:lnTo>
                <a:lnTo>
                  <a:pt x="10643692" y="5034965"/>
                </a:lnTo>
                <a:close/>
                <a:moveTo>
                  <a:pt x="9992057" y="5034965"/>
                </a:moveTo>
                <a:lnTo>
                  <a:pt x="10042663" y="5168575"/>
                </a:lnTo>
                <a:cubicBezTo>
                  <a:pt x="10041742" y="5171003"/>
                  <a:pt x="10041073" y="5172845"/>
                  <a:pt x="10040654" y="5174100"/>
                </a:cubicBezTo>
                <a:cubicBezTo>
                  <a:pt x="10037473" y="5183058"/>
                  <a:pt x="10035171" y="5188667"/>
                  <a:pt x="10033747" y="5190927"/>
                </a:cubicBezTo>
                <a:cubicBezTo>
                  <a:pt x="10031822" y="5193941"/>
                  <a:pt x="10029352" y="5196285"/>
                  <a:pt x="10026339" y="5197959"/>
                </a:cubicBezTo>
                <a:cubicBezTo>
                  <a:pt x="10023325" y="5199634"/>
                  <a:pt x="10019307" y="5200471"/>
                  <a:pt x="10014283" y="5200471"/>
                </a:cubicBezTo>
                <a:cubicBezTo>
                  <a:pt x="10010600" y="5200471"/>
                  <a:pt x="10006289" y="5199801"/>
                  <a:pt x="10001349" y="5198462"/>
                </a:cubicBezTo>
                <a:lnTo>
                  <a:pt x="10003861" y="5219684"/>
                </a:lnTo>
                <a:cubicBezTo>
                  <a:pt x="10009219" y="5221525"/>
                  <a:pt x="10014074" y="5222446"/>
                  <a:pt x="10018427" y="5222446"/>
                </a:cubicBezTo>
                <a:cubicBezTo>
                  <a:pt x="10025627" y="5222446"/>
                  <a:pt x="10031822" y="5220709"/>
                  <a:pt x="10037012" y="5217235"/>
                </a:cubicBezTo>
                <a:cubicBezTo>
                  <a:pt x="10042203" y="5213761"/>
                  <a:pt x="10046807" y="5208298"/>
                  <a:pt x="10050825" y="5200848"/>
                </a:cubicBezTo>
                <a:cubicBezTo>
                  <a:pt x="10053839" y="5195322"/>
                  <a:pt x="10058067" y="5185235"/>
                  <a:pt x="10063509" y="5170584"/>
                </a:cubicBezTo>
                <a:lnTo>
                  <a:pt x="10114240" y="5034965"/>
                </a:lnTo>
                <a:lnTo>
                  <a:pt x="10091637" y="5034965"/>
                </a:lnTo>
                <a:lnTo>
                  <a:pt x="10063132" y="5112695"/>
                </a:lnTo>
                <a:cubicBezTo>
                  <a:pt x="10059532" y="5122573"/>
                  <a:pt x="10056435" y="5132703"/>
                  <a:pt x="10053839" y="5143084"/>
                </a:cubicBezTo>
                <a:cubicBezTo>
                  <a:pt x="10050993" y="5132284"/>
                  <a:pt x="10047770" y="5121987"/>
                  <a:pt x="10044170" y="5112193"/>
                </a:cubicBezTo>
                <a:lnTo>
                  <a:pt x="10016418" y="5034965"/>
                </a:lnTo>
                <a:close/>
                <a:moveTo>
                  <a:pt x="9878385" y="5034965"/>
                </a:moveTo>
                <a:lnTo>
                  <a:pt x="9878385" y="5053675"/>
                </a:lnTo>
                <a:lnTo>
                  <a:pt x="9921331" y="5053675"/>
                </a:lnTo>
                <a:lnTo>
                  <a:pt x="9921331" y="5168324"/>
                </a:lnTo>
                <a:lnTo>
                  <a:pt x="9943809" y="5168324"/>
                </a:lnTo>
                <a:lnTo>
                  <a:pt x="9943809" y="5053675"/>
                </a:lnTo>
                <a:lnTo>
                  <a:pt x="9986755" y="5053675"/>
                </a:lnTo>
                <a:lnTo>
                  <a:pt x="9986755" y="5034965"/>
                </a:lnTo>
                <a:close/>
                <a:moveTo>
                  <a:pt x="9681141" y="5034965"/>
                </a:moveTo>
                <a:lnTo>
                  <a:pt x="9681141" y="5168324"/>
                </a:lnTo>
                <a:lnTo>
                  <a:pt x="9741291" y="5168324"/>
                </a:lnTo>
                <a:cubicBezTo>
                  <a:pt x="9756946" y="5168324"/>
                  <a:pt x="9768875" y="5165268"/>
                  <a:pt x="9777079" y="5159157"/>
                </a:cubicBezTo>
                <a:cubicBezTo>
                  <a:pt x="9785284" y="5153046"/>
                  <a:pt x="9789804" y="5143670"/>
                  <a:pt x="9790641" y="5131029"/>
                </a:cubicBezTo>
                <a:cubicBezTo>
                  <a:pt x="9790641" y="5123159"/>
                  <a:pt x="9788569" y="5116357"/>
                  <a:pt x="9784425" y="5110623"/>
                </a:cubicBezTo>
                <a:cubicBezTo>
                  <a:pt x="9780281" y="5104888"/>
                  <a:pt x="9775070" y="5100975"/>
                  <a:pt x="9768791" y="5098882"/>
                </a:cubicBezTo>
                <a:cubicBezTo>
                  <a:pt x="9774066" y="5095701"/>
                  <a:pt x="9778021" y="5091745"/>
                  <a:pt x="9780658" y="5087015"/>
                </a:cubicBezTo>
                <a:cubicBezTo>
                  <a:pt x="9783295" y="5082285"/>
                  <a:pt x="9784614" y="5076739"/>
                  <a:pt x="9784614" y="5070376"/>
                </a:cubicBezTo>
                <a:cubicBezTo>
                  <a:pt x="9784614" y="5062423"/>
                  <a:pt x="9782375" y="5055601"/>
                  <a:pt x="9777896" y="5049908"/>
                </a:cubicBezTo>
                <a:cubicBezTo>
                  <a:pt x="9773417" y="5044215"/>
                  <a:pt x="9768059" y="5040302"/>
                  <a:pt x="9761822" y="5038167"/>
                </a:cubicBezTo>
                <a:cubicBezTo>
                  <a:pt x="9755585" y="5036032"/>
                  <a:pt x="9746063" y="5034965"/>
                  <a:pt x="9733254" y="5034965"/>
                </a:cubicBezTo>
                <a:close/>
                <a:moveTo>
                  <a:pt x="9524188" y="5034965"/>
                </a:moveTo>
                <a:cubicBezTo>
                  <a:pt x="9508701" y="5034965"/>
                  <a:pt x="9496876" y="5038564"/>
                  <a:pt x="9488713" y="5045764"/>
                </a:cubicBezTo>
                <a:cubicBezTo>
                  <a:pt x="9480551" y="5052964"/>
                  <a:pt x="9476470" y="5062340"/>
                  <a:pt x="9476470" y="5073893"/>
                </a:cubicBezTo>
                <a:cubicBezTo>
                  <a:pt x="9476470" y="5083687"/>
                  <a:pt x="9479588" y="5092352"/>
                  <a:pt x="9485825" y="5099886"/>
                </a:cubicBezTo>
                <a:cubicBezTo>
                  <a:pt x="9492062" y="5107421"/>
                  <a:pt x="9501627" y="5112067"/>
                  <a:pt x="9514519" y="5113825"/>
                </a:cubicBezTo>
                <a:cubicBezTo>
                  <a:pt x="9507152" y="5115248"/>
                  <a:pt x="9499743" y="5121443"/>
                  <a:pt x="9492292" y="5132410"/>
                </a:cubicBezTo>
                <a:lnTo>
                  <a:pt x="9467931" y="5168324"/>
                </a:lnTo>
                <a:lnTo>
                  <a:pt x="9495934" y="5168324"/>
                </a:lnTo>
                <a:lnTo>
                  <a:pt x="9515649" y="5139191"/>
                </a:lnTo>
                <a:cubicBezTo>
                  <a:pt x="9523100" y="5128057"/>
                  <a:pt x="9528771" y="5121464"/>
                  <a:pt x="9532664" y="5119413"/>
                </a:cubicBezTo>
                <a:cubicBezTo>
                  <a:pt x="9536557" y="5117362"/>
                  <a:pt x="9542480" y="5116336"/>
                  <a:pt x="9550433" y="5116336"/>
                </a:cubicBezTo>
                <a:lnTo>
                  <a:pt x="9563493" y="5116336"/>
                </a:lnTo>
                <a:lnTo>
                  <a:pt x="9563493" y="5168324"/>
                </a:lnTo>
                <a:lnTo>
                  <a:pt x="9585970" y="5168324"/>
                </a:lnTo>
                <a:lnTo>
                  <a:pt x="9585970" y="5034965"/>
                </a:lnTo>
                <a:close/>
                <a:moveTo>
                  <a:pt x="8925885" y="5034965"/>
                </a:moveTo>
                <a:lnTo>
                  <a:pt x="8925885" y="5053675"/>
                </a:lnTo>
                <a:lnTo>
                  <a:pt x="8968831" y="5053675"/>
                </a:lnTo>
                <a:lnTo>
                  <a:pt x="8968831" y="5168324"/>
                </a:lnTo>
                <a:lnTo>
                  <a:pt x="8991309" y="5168324"/>
                </a:lnTo>
                <a:lnTo>
                  <a:pt x="8991309" y="5053675"/>
                </a:lnTo>
                <a:lnTo>
                  <a:pt x="9034255" y="5053675"/>
                </a:lnTo>
                <a:lnTo>
                  <a:pt x="9034255" y="5034965"/>
                </a:lnTo>
                <a:close/>
                <a:moveTo>
                  <a:pt x="8690290" y="5034965"/>
                </a:moveTo>
                <a:lnTo>
                  <a:pt x="8690290" y="5168324"/>
                </a:lnTo>
                <a:lnTo>
                  <a:pt x="8712893" y="5168324"/>
                </a:lnTo>
                <a:lnTo>
                  <a:pt x="8712893" y="5106667"/>
                </a:lnTo>
                <a:cubicBezTo>
                  <a:pt x="8718000" y="5106667"/>
                  <a:pt x="8722395" y="5107986"/>
                  <a:pt x="8726078" y="5110623"/>
                </a:cubicBezTo>
                <a:cubicBezTo>
                  <a:pt x="8729762" y="5113260"/>
                  <a:pt x="8734073" y="5118722"/>
                  <a:pt x="8739013" y="5127010"/>
                </a:cubicBezTo>
                <a:lnTo>
                  <a:pt x="8763123" y="5168324"/>
                </a:lnTo>
                <a:lnTo>
                  <a:pt x="8787986" y="5168324"/>
                </a:lnTo>
                <a:lnTo>
                  <a:pt x="8763248" y="5127010"/>
                </a:lnTo>
                <a:cubicBezTo>
                  <a:pt x="8753872" y="5111523"/>
                  <a:pt x="8744328" y="5102482"/>
                  <a:pt x="8734617" y="5099886"/>
                </a:cubicBezTo>
                <a:cubicBezTo>
                  <a:pt x="8740561" y="5097124"/>
                  <a:pt x="8744956" y="5094068"/>
                  <a:pt x="8747803" y="5090719"/>
                </a:cubicBezTo>
                <a:cubicBezTo>
                  <a:pt x="8750649" y="5087371"/>
                  <a:pt x="8753788" y="5081343"/>
                  <a:pt x="8757221" y="5072637"/>
                </a:cubicBezTo>
                <a:cubicBezTo>
                  <a:pt x="8760821" y="5063512"/>
                  <a:pt x="8763499" y="5058028"/>
                  <a:pt x="8765257" y="5056187"/>
                </a:cubicBezTo>
                <a:cubicBezTo>
                  <a:pt x="8766932" y="5054429"/>
                  <a:pt x="8770741" y="5053550"/>
                  <a:pt x="8776685" y="5053550"/>
                </a:cubicBezTo>
                <a:lnTo>
                  <a:pt x="8782963" y="5053675"/>
                </a:lnTo>
                <a:lnTo>
                  <a:pt x="8782963" y="5034965"/>
                </a:lnTo>
                <a:lnTo>
                  <a:pt x="8778443" y="5034965"/>
                </a:lnTo>
                <a:cubicBezTo>
                  <a:pt x="8770490" y="5034965"/>
                  <a:pt x="8764713" y="5035551"/>
                  <a:pt x="8761113" y="5036723"/>
                </a:cubicBezTo>
                <a:cubicBezTo>
                  <a:pt x="8757514" y="5037895"/>
                  <a:pt x="8754333" y="5040155"/>
                  <a:pt x="8751570" y="5043504"/>
                </a:cubicBezTo>
                <a:cubicBezTo>
                  <a:pt x="8748807" y="5046852"/>
                  <a:pt x="8745208" y="5053801"/>
                  <a:pt x="8740771" y="5064349"/>
                </a:cubicBezTo>
                <a:cubicBezTo>
                  <a:pt x="8735162" y="5077660"/>
                  <a:pt x="8730913" y="5085696"/>
                  <a:pt x="8728025" y="5088459"/>
                </a:cubicBezTo>
                <a:cubicBezTo>
                  <a:pt x="8725137" y="5091222"/>
                  <a:pt x="8720093" y="5092603"/>
                  <a:pt x="8712893" y="5092603"/>
                </a:cubicBezTo>
                <a:lnTo>
                  <a:pt x="8712893" y="5034965"/>
                </a:lnTo>
                <a:close/>
                <a:moveTo>
                  <a:pt x="11812216" y="5031951"/>
                </a:moveTo>
                <a:cubicBezTo>
                  <a:pt x="11793798" y="5031951"/>
                  <a:pt x="11778813" y="5038146"/>
                  <a:pt x="11767260" y="5050536"/>
                </a:cubicBezTo>
                <a:cubicBezTo>
                  <a:pt x="11755707" y="5062926"/>
                  <a:pt x="11749931" y="5080339"/>
                  <a:pt x="11749931" y="5102775"/>
                </a:cubicBezTo>
                <a:cubicBezTo>
                  <a:pt x="11749931" y="5124457"/>
                  <a:pt x="11755645" y="5141305"/>
                  <a:pt x="11767072" y="5153318"/>
                </a:cubicBezTo>
                <a:cubicBezTo>
                  <a:pt x="11778499" y="5165331"/>
                  <a:pt x="11793965" y="5171338"/>
                  <a:pt x="11813471" y="5171338"/>
                </a:cubicBezTo>
                <a:cubicBezTo>
                  <a:pt x="11828959" y="5171338"/>
                  <a:pt x="11841684" y="5167571"/>
                  <a:pt x="11851646" y="5160036"/>
                </a:cubicBezTo>
                <a:cubicBezTo>
                  <a:pt x="11861608" y="5152502"/>
                  <a:pt x="11868431" y="5141912"/>
                  <a:pt x="11872114" y="5128266"/>
                </a:cubicBezTo>
                <a:lnTo>
                  <a:pt x="11848757" y="5125378"/>
                </a:lnTo>
                <a:cubicBezTo>
                  <a:pt x="11845325" y="5134921"/>
                  <a:pt x="11840679" y="5141870"/>
                  <a:pt x="11834819" y="5146223"/>
                </a:cubicBezTo>
                <a:cubicBezTo>
                  <a:pt x="11828959" y="5150576"/>
                  <a:pt x="11821885" y="5152753"/>
                  <a:pt x="11813597" y="5152753"/>
                </a:cubicBezTo>
                <a:cubicBezTo>
                  <a:pt x="11802463" y="5152753"/>
                  <a:pt x="11793170" y="5148860"/>
                  <a:pt x="11785719" y="5141075"/>
                </a:cubicBezTo>
                <a:cubicBezTo>
                  <a:pt x="11778269" y="5133289"/>
                  <a:pt x="11774125" y="5122071"/>
                  <a:pt x="11773288" y="5107421"/>
                </a:cubicBezTo>
                <a:lnTo>
                  <a:pt x="11872742" y="5107421"/>
                </a:lnTo>
                <a:cubicBezTo>
                  <a:pt x="11872826" y="5104742"/>
                  <a:pt x="11872868" y="5102733"/>
                  <a:pt x="11872868" y="5101393"/>
                </a:cubicBezTo>
                <a:cubicBezTo>
                  <a:pt x="11872868" y="5079376"/>
                  <a:pt x="11867217" y="5062298"/>
                  <a:pt x="11855915" y="5050159"/>
                </a:cubicBezTo>
                <a:cubicBezTo>
                  <a:pt x="11844614" y="5038020"/>
                  <a:pt x="11830047" y="5031951"/>
                  <a:pt x="11812216" y="5031951"/>
                </a:cubicBezTo>
                <a:close/>
                <a:moveTo>
                  <a:pt x="11673861" y="5031951"/>
                </a:moveTo>
                <a:cubicBezTo>
                  <a:pt x="11665155" y="5031951"/>
                  <a:pt x="11657746" y="5033646"/>
                  <a:pt x="11651635" y="5037037"/>
                </a:cubicBezTo>
                <a:cubicBezTo>
                  <a:pt x="11645523" y="5040427"/>
                  <a:pt x="11640040" y="5045513"/>
                  <a:pt x="11635185" y="5052294"/>
                </a:cubicBezTo>
                <a:lnTo>
                  <a:pt x="11635185" y="5034965"/>
                </a:lnTo>
                <a:lnTo>
                  <a:pt x="11614591" y="5034965"/>
                </a:lnTo>
                <a:lnTo>
                  <a:pt x="11614591" y="5219433"/>
                </a:lnTo>
                <a:lnTo>
                  <a:pt x="11637194" y="5219433"/>
                </a:lnTo>
                <a:lnTo>
                  <a:pt x="11637194" y="5154511"/>
                </a:lnTo>
                <a:cubicBezTo>
                  <a:pt x="11641045" y="5159366"/>
                  <a:pt x="11645963" y="5163385"/>
                  <a:pt x="11651949" y="5166566"/>
                </a:cubicBezTo>
                <a:cubicBezTo>
                  <a:pt x="11657935" y="5169747"/>
                  <a:pt x="11664695" y="5171338"/>
                  <a:pt x="11672229" y="5171338"/>
                </a:cubicBezTo>
                <a:cubicBezTo>
                  <a:pt x="11682526" y="5171338"/>
                  <a:pt x="11692341" y="5168429"/>
                  <a:pt x="11701676" y="5162610"/>
                </a:cubicBezTo>
                <a:cubicBezTo>
                  <a:pt x="11711010" y="5156792"/>
                  <a:pt x="11718126" y="5148421"/>
                  <a:pt x="11723023" y="5137496"/>
                </a:cubicBezTo>
                <a:cubicBezTo>
                  <a:pt x="11727921" y="5126571"/>
                  <a:pt x="11730369" y="5114285"/>
                  <a:pt x="11730369" y="5100640"/>
                </a:cubicBezTo>
                <a:cubicBezTo>
                  <a:pt x="11730369" y="5087915"/>
                  <a:pt x="11728151" y="5076216"/>
                  <a:pt x="11723714" y="5065542"/>
                </a:cubicBezTo>
                <a:cubicBezTo>
                  <a:pt x="11719277" y="5054868"/>
                  <a:pt x="11712705" y="5046601"/>
                  <a:pt x="11703999" y="5040741"/>
                </a:cubicBezTo>
                <a:cubicBezTo>
                  <a:pt x="11695293" y="5034881"/>
                  <a:pt x="11685247" y="5031951"/>
                  <a:pt x="11673861" y="5031951"/>
                </a:cubicBezTo>
                <a:close/>
                <a:moveTo>
                  <a:pt x="11525838" y="5031951"/>
                </a:moveTo>
                <a:cubicBezTo>
                  <a:pt x="11509346" y="5031951"/>
                  <a:pt x="11495365" y="5036890"/>
                  <a:pt x="11483896" y="5046769"/>
                </a:cubicBezTo>
                <a:cubicBezTo>
                  <a:pt x="11470167" y="5058656"/>
                  <a:pt x="11463302" y="5076948"/>
                  <a:pt x="11463302" y="5101644"/>
                </a:cubicBezTo>
                <a:cubicBezTo>
                  <a:pt x="11463302" y="5124164"/>
                  <a:pt x="11469057" y="5141409"/>
                  <a:pt x="11480569" y="5153381"/>
                </a:cubicBezTo>
                <a:cubicBezTo>
                  <a:pt x="11492079" y="5165352"/>
                  <a:pt x="11507169" y="5171338"/>
                  <a:pt x="11525838" y="5171338"/>
                </a:cubicBezTo>
                <a:cubicBezTo>
                  <a:pt x="11537474" y="5171338"/>
                  <a:pt x="11548211" y="5168617"/>
                  <a:pt x="11558047" y="5163175"/>
                </a:cubicBezTo>
                <a:cubicBezTo>
                  <a:pt x="11567884" y="5157734"/>
                  <a:pt x="11575377" y="5150095"/>
                  <a:pt x="11580525" y="5140258"/>
                </a:cubicBezTo>
                <a:cubicBezTo>
                  <a:pt x="11585674" y="5130422"/>
                  <a:pt x="11588248" y="5116922"/>
                  <a:pt x="11588248" y="5099761"/>
                </a:cubicBezTo>
                <a:cubicBezTo>
                  <a:pt x="11588248" y="5078581"/>
                  <a:pt x="11582430" y="5061984"/>
                  <a:pt x="11570793" y="5049971"/>
                </a:cubicBezTo>
                <a:cubicBezTo>
                  <a:pt x="11559157" y="5037958"/>
                  <a:pt x="11544171" y="5031951"/>
                  <a:pt x="11525838" y="5031951"/>
                </a:cubicBezTo>
                <a:close/>
                <a:moveTo>
                  <a:pt x="11280448" y="5031951"/>
                </a:moveTo>
                <a:cubicBezTo>
                  <a:pt x="11268979" y="5031951"/>
                  <a:pt x="11258891" y="5033521"/>
                  <a:pt x="11250185" y="5036660"/>
                </a:cubicBezTo>
                <a:cubicBezTo>
                  <a:pt x="11241479" y="5039799"/>
                  <a:pt x="11234823" y="5044278"/>
                  <a:pt x="11230219" y="5050096"/>
                </a:cubicBezTo>
                <a:cubicBezTo>
                  <a:pt x="11225614" y="5055915"/>
                  <a:pt x="11222307" y="5063554"/>
                  <a:pt x="11220298" y="5073014"/>
                </a:cubicBezTo>
                <a:lnTo>
                  <a:pt x="11242399" y="5076027"/>
                </a:lnTo>
                <a:cubicBezTo>
                  <a:pt x="11244827" y="5066567"/>
                  <a:pt x="11248573" y="5059975"/>
                  <a:pt x="11253638" y="5056249"/>
                </a:cubicBezTo>
                <a:cubicBezTo>
                  <a:pt x="11258703" y="5052524"/>
                  <a:pt x="11266551" y="5050661"/>
                  <a:pt x="11277183" y="5050661"/>
                </a:cubicBezTo>
                <a:cubicBezTo>
                  <a:pt x="11288569" y="5050661"/>
                  <a:pt x="11297149" y="5053215"/>
                  <a:pt x="11302926" y="5058321"/>
                </a:cubicBezTo>
                <a:cubicBezTo>
                  <a:pt x="11307195" y="5062089"/>
                  <a:pt x="11309330" y="5068577"/>
                  <a:pt x="11309330" y="5077785"/>
                </a:cubicBezTo>
                <a:cubicBezTo>
                  <a:pt x="11309330" y="5078623"/>
                  <a:pt x="11309288" y="5080590"/>
                  <a:pt x="11309205" y="5083687"/>
                </a:cubicBezTo>
                <a:cubicBezTo>
                  <a:pt x="11300582" y="5086701"/>
                  <a:pt x="11287145" y="5089296"/>
                  <a:pt x="11268895" y="5091473"/>
                </a:cubicBezTo>
                <a:cubicBezTo>
                  <a:pt x="11259938" y="5092561"/>
                  <a:pt x="11253241" y="5093691"/>
                  <a:pt x="11248803" y="5094863"/>
                </a:cubicBezTo>
                <a:cubicBezTo>
                  <a:pt x="11242776" y="5096538"/>
                  <a:pt x="11237355" y="5099007"/>
                  <a:pt x="11232542" y="5102272"/>
                </a:cubicBezTo>
                <a:cubicBezTo>
                  <a:pt x="11227728" y="5105537"/>
                  <a:pt x="11223835" y="5109869"/>
                  <a:pt x="11220863" y="5115269"/>
                </a:cubicBezTo>
                <a:cubicBezTo>
                  <a:pt x="11217891" y="5120669"/>
                  <a:pt x="11216405" y="5126634"/>
                  <a:pt x="11216405" y="5133163"/>
                </a:cubicBezTo>
                <a:cubicBezTo>
                  <a:pt x="11216405" y="5144298"/>
                  <a:pt x="11220340" y="5153444"/>
                  <a:pt x="11228209" y="5160601"/>
                </a:cubicBezTo>
                <a:cubicBezTo>
                  <a:pt x="11236079" y="5167759"/>
                  <a:pt x="11247339" y="5171338"/>
                  <a:pt x="11261989" y="5171338"/>
                </a:cubicBezTo>
                <a:cubicBezTo>
                  <a:pt x="11270863" y="5171338"/>
                  <a:pt x="11279171" y="5169873"/>
                  <a:pt x="11286915" y="5166943"/>
                </a:cubicBezTo>
                <a:cubicBezTo>
                  <a:pt x="11294659" y="5164013"/>
                  <a:pt x="11302717" y="5158990"/>
                  <a:pt x="11311088" y="5151874"/>
                </a:cubicBezTo>
                <a:cubicBezTo>
                  <a:pt x="11311758" y="5158153"/>
                  <a:pt x="11313265" y="5163636"/>
                  <a:pt x="11315609" y="5168324"/>
                </a:cubicBezTo>
                <a:lnTo>
                  <a:pt x="11339217" y="5168324"/>
                </a:lnTo>
                <a:cubicBezTo>
                  <a:pt x="11336370" y="5163217"/>
                  <a:pt x="11334466" y="5157880"/>
                  <a:pt x="11333503" y="5152313"/>
                </a:cubicBezTo>
                <a:cubicBezTo>
                  <a:pt x="11332540" y="5146746"/>
                  <a:pt x="11332059" y="5133456"/>
                  <a:pt x="11332059" y="5112444"/>
                </a:cubicBezTo>
                <a:lnTo>
                  <a:pt x="11332059" y="5082306"/>
                </a:lnTo>
                <a:cubicBezTo>
                  <a:pt x="11332059" y="5072260"/>
                  <a:pt x="11331682" y="5065312"/>
                  <a:pt x="11330929" y="5061461"/>
                </a:cubicBezTo>
                <a:cubicBezTo>
                  <a:pt x="11329589" y="5055266"/>
                  <a:pt x="11327245" y="5050138"/>
                  <a:pt x="11323897" y="5046078"/>
                </a:cubicBezTo>
                <a:cubicBezTo>
                  <a:pt x="11320548" y="5042018"/>
                  <a:pt x="11315316" y="5038648"/>
                  <a:pt x="11308200" y="5035969"/>
                </a:cubicBezTo>
                <a:cubicBezTo>
                  <a:pt x="11301084" y="5033290"/>
                  <a:pt x="11291833" y="5031951"/>
                  <a:pt x="11280448" y="5031951"/>
                </a:cubicBezTo>
                <a:close/>
                <a:moveTo>
                  <a:pt x="11140461" y="5031951"/>
                </a:moveTo>
                <a:cubicBezTo>
                  <a:pt x="11131755" y="5031951"/>
                  <a:pt x="11124346" y="5033646"/>
                  <a:pt x="11118235" y="5037037"/>
                </a:cubicBezTo>
                <a:cubicBezTo>
                  <a:pt x="11112123" y="5040427"/>
                  <a:pt x="11106640" y="5045513"/>
                  <a:pt x="11101785" y="5052294"/>
                </a:cubicBezTo>
                <a:lnTo>
                  <a:pt x="11101785" y="5034965"/>
                </a:lnTo>
                <a:lnTo>
                  <a:pt x="11081191" y="5034965"/>
                </a:lnTo>
                <a:lnTo>
                  <a:pt x="11081191" y="5219433"/>
                </a:lnTo>
                <a:lnTo>
                  <a:pt x="11103794" y="5219433"/>
                </a:lnTo>
                <a:lnTo>
                  <a:pt x="11103794" y="5154511"/>
                </a:lnTo>
                <a:cubicBezTo>
                  <a:pt x="11107645" y="5159366"/>
                  <a:pt x="11112563" y="5163385"/>
                  <a:pt x="11118549" y="5166566"/>
                </a:cubicBezTo>
                <a:cubicBezTo>
                  <a:pt x="11124535" y="5169747"/>
                  <a:pt x="11131295" y="5171338"/>
                  <a:pt x="11138829" y="5171338"/>
                </a:cubicBezTo>
                <a:cubicBezTo>
                  <a:pt x="11149126" y="5171338"/>
                  <a:pt x="11158941" y="5168429"/>
                  <a:pt x="11168276" y="5162610"/>
                </a:cubicBezTo>
                <a:cubicBezTo>
                  <a:pt x="11177610" y="5156792"/>
                  <a:pt x="11184726" y="5148421"/>
                  <a:pt x="11189623" y="5137496"/>
                </a:cubicBezTo>
                <a:cubicBezTo>
                  <a:pt x="11194521" y="5126571"/>
                  <a:pt x="11196969" y="5114285"/>
                  <a:pt x="11196969" y="5100640"/>
                </a:cubicBezTo>
                <a:cubicBezTo>
                  <a:pt x="11196969" y="5087915"/>
                  <a:pt x="11194751" y="5076216"/>
                  <a:pt x="11190314" y="5065542"/>
                </a:cubicBezTo>
                <a:cubicBezTo>
                  <a:pt x="11185877" y="5054868"/>
                  <a:pt x="11179305" y="5046601"/>
                  <a:pt x="11170599" y="5040741"/>
                </a:cubicBezTo>
                <a:cubicBezTo>
                  <a:pt x="11161893" y="5034881"/>
                  <a:pt x="11151847" y="5031951"/>
                  <a:pt x="11140461" y="5031951"/>
                </a:cubicBezTo>
                <a:close/>
                <a:moveTo>
                  <a:pt x="10993066" y="5031951"/>
                </a:moveTo>
                <a:cubicBezTo>
                  <a:pt x="10974648" y="5031951"/>
                  <a:pt x="10959663" y="5038146"/>
                  <a:pt x="10948110" y="5050536"/>
                </a:cubicBezTo>
                <a:cubicBezTo>
                  <a:pt x="10936557" y="5062926"/>
                  <a:pt x="10930781" y="5080339"/>
                  <a:pt x="10930781" y="5102775"/>
                </a:cubicBezTo>
                <a:cubicBezTo>
                  <a:pt x="10930781" y="5124457"/>
                  <a:pt x="10936495" y="5141305"/>
                  <a:pt x="10947922" y="5153318"/>
                </a:cubicBezTo>
                <a:cubicBezTo>
                  <a:pt x="10959349" y="5165331"/>
                  <a:pt x="10974815" y="5171338"/>
                  <a:pt x="10994321" y="5171338"/>
                </a:cubicBezTo>
                <a:cubicBezTo>
                  <a:pt x="11009809" y="5171338"/>
                  <a:pt x="11022534" y="5167571"/>
                  <a:pt x="11032496" y="5160036"/>
                </a:cubicBezTo>
                <a:cubicBezTo>
                  <a:pt x="11042458" y="5152502"/>
                  <a:pt x="11049281" y="5141912"/>
                  <a:pt x="11052964" y="5128266"/>
                </a:cubicBezTo>
                <a:lnTo>
                  <a:pt x="11029607" y="5125378"/>
                </a:lnTo>
                <a:cubicBezTo>
                  <a:pt x="11026175" y="5134921"/>
                  <a:pt x="11021529" y="5141870"/>
                  <a:pt x="11015669" y="5146223"/>
                </a:cubicBezTo>
                <a:cubicBezTo>
                  <a:pt x="11009809" y="5150576"/>
                  <a:pt x="11002735" y="5152753"/>
                  <a:pt x="10994447" y="5152753"/>
                </a:cubicBezTo>
                <a:cubicBezTo>
                  <a:pt x="10983313" y="5152753"/>
                  <a:pt x="10974020" y="5148860"/>
                  <a:pt x="10966569" y="5141075"/>
                </a:cubicBezTo>
                <a:cubicBezTo>
                  <a:pt x="10959119" y="5133289"/>
                  <a:pt x="10954975" y="5122071"/>
                  <a:pt x="10954138" y="5107421"/>
                </a:cubicBezTo>
                <a:lnTo>
                  <a:pt x="11053592" y="5107421"/>
                </a:lnTo>
                <a:cubicBezTo>
                  <a:pt x="11053676" y="5104742"/>
                  <a:pt x="11053718" y="5102733"/>
                  <a:pt x="11053718" y="5101393"/>
                </a:cubicBezTo>
                <a:cubicBezTo>
                  <a:pt x="11053718" y="5079376"/>
                  <a:pt x="11048067" y="5062298"/>
                  <a:pt x="11036765" y="5050159"/>
                </a:cubicBezTo>
                <a:cubicBezTo>
                  <a:pt x="11025464" y="5038020"/>
                  <a:pt x="11010897" y="5031951"/>
                  <a:pt x="10993066" y="5031951"/>
                </a:cubicBezTo>
                <a:close/>
                <a:moveTo>
                  <a:pt x="10707316" y="5031951"/>
                </a:moveTo>
                <a:cubicBezTo>
                  <a:pt x="10688898" y="5031951"/>
                  <a:pt x="10673913" y="5038146"/>
                  <a:pt x="10662360" y="5050536"/>
                </a:cubicBezTo>
                <a:cubicBezTo>
                  <a:pt x="10650807" y="5062926"/>
                  <a:pt x="10645031" y="5080339"/>
                  <a:pt x="10645031" y="5102775"/>
                </a:cubicBezTo>
                <a:cubicBezTo>
                  <a:pt x="10645031" y="5124457"/>
                  <a:pt x="10650745" y="5141305"/>
                  <a:pt x="10662172" y="5153318"/>
                </a:cubicBezTo>
                <a:cubicBezTo>
                  <a:pt x="10673599" y="5165331"/>
                  <a:pt x="10689065" y="5171338"/>
                  <a:pt x="10708571" y="5171338"/>
                </a:cubicBezTo>
                <a:cubicBezTo>
                  <a:pt x="10724059" y="5171338"/>
                  <a:pt x="10736784" y="5167571"/>
                  <a:pt x="10746746" y="5160036"/>
                </a:cubicBezTo>
                <a:cubicBezTo>
                  <a:pt x="10756708" y="5152502"/>
                  <a:pt x="10763531" y="5141912"/>
                  <a:pt x="10767214" y="5128266"/>
                </a:cubicBezTo>
                <a:lnTo>
                  <a:pt x="10743857" y="5125378"/>
                </a:lnTo>
                <a:cubicBezTo>
                  <a:pt x="10740425" y="5134921"/>
                  <a:pt x="10735779" y="5141870"/>
                  <a:pt x="10729919" y="5146223"/>
                </a:cubicBezTo>
                <a:cubicBezTo>
                  <a:pt x="10724059" y="5150576"/>
                  <a:pt x="10716985" y="5152753"/>
                  <a:pt x="10708697" y="5152753"/>
                </a:cubicBezTo>
                <a:cubicBezTo>
                  <a:pt x="10697563" y="5152753"/>
                  <a:pt x="10688270" y="5148860"/>
                  <a:pt x="10680819" y="5141075"/>
                </a:cubicBezTo>
                <a:cubicBezTo>
                  <a:pt x="10673369" y="5133289"/>
                  <a:pt x="10669225" y="5122071"/>
                  <a:pt x="10668388" y="5107421"/>
                </a:cubicBezTo>
                <a:lnTo>
                  <a:pt x="10767842" y="5107421"/>
                </a:lnTo>
                <a:cubicBezTo>
                  <a:pt x="10767926" y="5104742"/>
                  <a:pt x="10767968" y="5102733"/>
                  <a:pt x="10767968" y="5101393"/>
                </a:cubicBezTo>
                <a:cubicBezTo>
                  <a:pt x="10767968" y="5079376"/>
                  <a:pt x="10762317" y="5062298"/>
                  <a:pt x="10751015" y="5050159"/>
                </a:cubicBezTo>
                <a:cubicBezTo>
                  <a:pt x="10739714" y="5038020"/>
                  <a:pt x="10725147" y="5031951"/>
                  <a:pt x="10707316" y="5031951"/>
                </a:cubicBezTo>
                <a:close/>
                <a:moveTo>
                  <a:pt x="10478088" y="5031951"/>
                </a:moveTo>
                <a:cubicBezTo>
                  <a:pt x="10461596" y="5031951"/>
                  <a:pt x="10447615" y="5036890"/>
                  <a:pt x="10436146" y="5046769"/>
                </a:cubicBezTo>
                <a:cubicBezTo>
                  <a:pt x="10422417" y="5058656"/>
                  <a:pt x="10415552" y="5076948"/>
                  <a:pt x="10415552" y="5101644"/>
                </a:cubicBezTo>
                <a:cubicBezTo>
                  <a:pt x="10415552" y="5124164"/>
                  <a:pt x="10421307" y="5141409"/>
                  <a:pt x="10432819" y="5153381"/>
                </a:cubicBezTo>
                <a:cubicBezTo>
                  <a:pt x="10444329" y="5165352"/>
                  <a:pt x="10459419" y="5171338"/>
                  <a:pt x="10478088" y="5171338"/>
                </a:cubicBezTo>
                <a:cubicBezTo>
                  <a:pt x="10489724" y="5171338"/>
                  <a:pt x="10500461" y="5168617"/>
                  <a:pt x="10510297" y="5163175"/>
                </a:cubicBezTo>
                <a:cubicBezTo>
                  <a:pt x="10520134" y="5157734"/>
                  <a:pt x="10527627" y="5150095"/>
                  <a:pt x="10532775" y="5140258"/>
                </a:cubicBezTo>
                <a:cubicBezTo>
                  <a:pt x="10537924" y="5130422"/>
                  <a:pt x="10540498" y="5116922"/>
                  <a:pt x="10540498" y="5099761"/>
                </a:cubicBezTo>
                <a:cubicBezTo>
                  <a:pt x="10540498" y="5078581"/>
                  <a:pt x="10534680" y="5061984"/>
                  <a:pt x="10523043" y="5049971"/>
                </a:cubicBezTo>
                <a:cubicBezTo>
                  <a:pt x="10511407" y="5037958"/>
                  <a:pt x="10496421" y="5031951"/>
                  <a:pt x="10478088" y="5031951"/>
                </a:cubicBezTo>
                <a:close/>
                <a:moveTo>
                  <a:pt x="10197486" y="5031951"/>
                </a:moveTo>
                <a:cubicBezTo>
                  <a:pt x="10188780" y="5031951"/>
                  <a:pt x="10181371" y="5033646"/>
                  <a:pt x="10175260" y="5037037"/>
                </a:cubicBezTo>
                <a:cubicBezTo>
                  <a:pt x="10169149" y="5040427"/>
                  <a:pt x="10163665" y="5045513"/>
                  <a:pt x="10158810" y="5052294"/>
                </a:cubicBezTo>
                <a:lnTo>
                  <a:pt x="10158810" y="5034965"/>
                </a:lnTo>
                <a:lnTo>
                  <a:pt x="10138215" y="5034965"/>
                </a:lnTo>
                <a:lnTo>
                  <a:pt x="10138215" y="5219433"/>
                </a:lnTo>
                <a:lnTo>
                  <a:pt x="10160819" y="5219433"/>
                </a:lnTo>
                <a:lnTo>
                  <a:pt x="10160819" y="5154511"/>
                </a:lnTo>
                <a:cubicBezTo>
                  <a:pt x="10164670" y="5159366"/>
                  <a:pt x="10169588" y="5163385"/>
                  <a:pt x="10175574" y="5166566"/>
                </a:cubicBezTo>
                <a:cubicBezTo>
                  <a:pt x="10181559" y="5169747"/>
                  <a:pt x="10188319" y="5171338"/>
                  <a:pt x="10195854" y="5171338"/>
                </a:cubicBezTo>
                <a:cubicBezTo>
                  <a:pt x="10206151" y="5171338"/>
                  <a:pt x="10215967" y="5168429"/>
                  <a:pt x="10225301" y="5162610"/>
                </a:cubicBezTo>
                <a:cubicBezTo>
                  <a:pt x="10234635" y="5156792"/>
                  <a:pt x="10241751" y="5148421"/>
                  <a:pt x="10246648" y="5137496"/>
                </a:cubicBezTo>
                <a:cubicBezTo>
                  <a:pt x="10251546" y="5126571"/>
                  <a:pt x="10253995" y="5114285"/>
                  <a:pt x="10253995" y="5100640"/>
                </a:cubicBezTo>
                <a:cubicBezTo>
                  <a:pt x="10253995" y="5087915"/>
                  <a:pt x="10251776" y="5076216"/>
                  <a:pt x="10247339" y="5065542"/>
                </a:cubicBezTo>
                <a:cubicBezTo>
                  <a:pt x="10242902" y="5054868"/>
                  <a:pt x="10236331" y="5046601"/>
                  <a:pt x="10227624" y="5040741"/>
                </a:cubicBezTo>
                <a:cubicBezTo>
                  <a:pt x="10218918" y="5034881"/>
                  <a:pt x="10208872" y="5031951"/>
                  <a:pt x="10197486" y="5031951"/>
                </a:cubicBezTo>
                <a:close/>
                <a:moveTo>
                  <a:pt x="9394498" y="5031951"/>
                </a:moveTo>
                <a:cubicBezTo>
                  <a:pt x="9383029" y="5031951"/>
                  <a:pt x="9372941" y="5033521"/>
                  <a:pt x="9364235" y="5036660"/>
                </a:cubicBezTo>
                <a:cubicBezTo>
                  <a:pt x="9355528" y="5039799"/>
                  <a:pt x="9348873" y="5044278"/>
                  <a:pt x="9344269" y="5050096"/>
                </a:cubicBezTo>
                <a:cubicBezTo>
                  <a:pt x="9339664" y="5055915"/>
                  <a:pt x="9336357" y="5063554"/>
                  <a:pt x="9334348" y="5073014"/>
                </a:cubicBezTo>
                <a:lnTo>
                  <a:pt x="9356449" y="5076027"/>
                </a:lnTo>
                <a:cubicBezTo>
                  <a:pt x="9358877" y="5066567"/>
                  <a:pt x="9362623" y="5059975"/>
                  <a:pt x="9367688" y="5056249"/>
                </a:cubicBezTo>
                <a:cubicBezTo>
                  <a:pt x="9372753" y="5052524"/>
                  <a:pt x="9380601" y="5050661"/>
                  <a:pt x="9391233" y="5050661"/>
                </a:cubicBezTo>
                <a:cubicBezTo>
                  <a:pt x="9402619" y="5050661"/>
                  <a:pt x="9411199" y="5053215"/>
                  <a:pt x="9416976" y="5058321"/>
                </a:cubicBezTo>
                <a:cubicBezTo>
                  <a:pt x="9421245" y="5062089"/>
                  <a:pt x="9423380" y="5068577"/>
                  <a:pt x="9423380" y="5077785"/>
                </a:cubicBezTo>
                <a:cubicBezTo>
                  <a:pt x="9423380" y="5078623"/>
                  <a:pt x="9423338" y="5080590"/>
                  <a:pt x="9423255" y="5083687"/>
                </a:cubicBezTo>
                <a:cubicBezTo>
                  <a:pt x="9414632" y="5086701"/>
                  <a:pt x="9401195" y="5089296"/>
                  <a:pt x="9382945" y="5091473"/>
                </a:cubicBezTo>
                <a:cubicBezTo>
                  <a:pt x="9373988" y="5092561"/>
                  <a:pt x="9367291" y="5093691"/>
                  <a:pt x="9362853" y="5094863"/>
                </a:cubicBezTo>
                <a:cubicBezTo>
                  <a:pt x="9356826" y="5096538"/>
                  <a:pt x="9351405" y="5099007"/>
                  <a:pt x="9346592" y="5102272"/>
                </a:cubicBezTo>
                <a:cubicBezTo>
                  <a:pt x="9341778" y="5105537"/>
                  <a:pt x="9337885" y="5109869"/>
                  <a:pt x="9334913" y="5115269"/>
                </a:cubicBezTo>
                <a:cubicBezTo>
                  <a:pt x="9331941" y="5120669"/>
                  <a:pt x="9330455" y="5126634"/>
                  <a:pt x="9330455" y="5133163"/>
                </a:cubicBezTo>
                <a:cubicBezTo>
                  <a:pt x="9330455" y="5144298"/>
                  <a:pt x="9334390" y="5153444"/>
                  <a:pt x="9342259" y="5160601"/>
                </a:cubicBezTo>
                <a:cubicBezTo>
                  <a:pt x="9350129" y="5167759"/>
                  <a:pt x="9361388" y="5171338"/>
                  <a:pt x="9376039" y="5171338"/>
                </a:cubicBezTo>
                <a:cubicBezTo>
                  <a:pt x="9384913" y="5171338"/>
                  <a:pt x="9393221" y="5169873"/>
                  <a:pt x="9400965" y="5166943"/>
                </a:cubicBezTo>
                <a:cubicBezTo>
                  <a:pt x="9408709" y="5164013"/>
                  <a:pt x="9416767" y="5158990"/>
                  <a:pt x="9425138" y="5151874"/>
                </a:cubicBezTo>
                <a:cubicBezTo>
                  <a:pt x="9425808" y="5158153"/>
                  <a:pt x="9427315" y="5163636"/>
                  <a:pt x="9429659" y="5168324"/>
                </a:cubicBezTo>
                <a:lnTo>
                  <a:pt x="9453267" y="5168324"/>
                </a:lnTo>
                <a:cubicBezTo>
                  <a:pt x="9450420" y="5163217"/>
                  <a:pt x="9448516" y="5157880"/>
                  <a:pt x="9447553" y="5152313"/>
                </a:cubicBezTo>
                <a:cubicBezTo>
                  <a:pt x="9446590" y="5146746"/>
                  <a:pt x="9446109" y="5133456"/>
                  <a:pt x="9446109" y="5112444"/>
                </a:cubicBezTo>
                <a:lnTo>
                  <a:pt x="9446109" y="5082306"/>
                </a:lnTo>
                <a:cubicBezTo>
                  <a:pt x="9446109" y="5072260"/>
                  <a:pt x="9445732" y="5065312"/>
                  <a:pt x="9444979" y="5061461"/>
                </a:cubicBezTo>
                <a:cubicBezTo>
                  <a:pt x="9443639" y="5055266"/>
                  <a:pt x="9441295" y="5050138"/>
                  <a:pt x="9437947" y="5046078"/>
                </a:cubicBezTo>
                <a:cubicBezTo>
                  <a:pt x="9434598" y="5042018"/>
                  <a:pt x="9429366" y="5038648"/>
                  <a:pt x="9422250" y="5035969"/>
                </a:cubicBezTo>
                <a:cubicBezTo>
                  <a:pt x="9415134" y="5033290"/>
                  <a:pt x="9405883" y="5031951"/>
                  <a:pt x="9394498" y="5031951"/>
                </a:cubicBezTo>
                <a:close/>
                <a:moveTo>
                  <a:pt x="9254511" y="5031951"/>
                </a:moveTo>
                <a:cubicBezTo>
                  <a:pt x="9245805" y="5031951"/>
                  <a:pt x="9238396" y="5033646"/>
                  <a:pt x="9232285" y="5037037"/>
                </a:cubicBezTo>
                <a:cubicBezTo>
                  <a:pt x="9226173" y="5040427"/>
                  <a:pt x="9220690" y="5045513"/>
                  <a:pt x="9215835" y="5052294"/>
                </a:cubicBezTo>
                <a:lnTo>
                  <a:pt x="9215835" y="5034965"/>
                </a:lnTo>
                <a:lnTo>
                  <a:pt x="9195240" y="5034965"/>
                </a:lnTo>
                <a:lnTo>
                  <a:pt x="9195240" y="5219433"/>
                </a:lnTo>
                <a:lnTo>
                  <a:pt x="9217844" y="5219433"/>
                </a:lnTo>
                <a:lnTo>
                  <a:pt x="9217844" y="5154511"/>
                </a:lnTo>
                <a:cubicBezTo>
                  <a:pt x="9221695" y="5159366"/>
                  <a:pt x="9226613" y="5163385"/>
                  <a:pt x="9232599" y="5166566"/>
                </a:cubicBezTo>
                <a:cubicBezTo>
                  <a:pt x="9238584" y="5169747"/>
                  <a:pt x="9245344" y="5171338"/>
                  <a:pt x="9252879" y="5171338"/>
                </a:cubicBezTo>
                <a:cubicBezTo>
                  <a:pt x="9263176" y="5171338"/>
                  <a:pt x="9272992" y="5168429"/>
                  <a:pt x="9282326" y="5162610"/>
                </a:cubicBezTo>
                <a:cubicBezTo>
                  <a:pt x="9291660" y="5156792"/>
                  <a:pt x="9298776" y="5148421"/>
                  <a:pt x="9303673" y="5137496"/>
                </a:cubicBezTo>
                <a:cubicBezTo>
                  <a:pt x="9308571" y="5126571"/>
                  <a:pt x="9311019" y="5114285"/>
                  <a:pt x="9311019" y="5100640"/>
                </a:cubicBezTo>
                <a:cubicBezTo>
                  <a:pt x="9311019" y="5087915"/>
                  <a:pt x="9308801" y="5076216"/>
                  <a:pt x="9304364" y="5065542"/>
                </a:cubicBezTo>
                <a:cubicBezTo>
                  <a:pt x="9299927" y="5054868"/>
                  <a:pt x="9293355" y="5046601"/>
                  <a:pt x="9284649" y="5040741"/>
                </a:cubicBezTo>
                <a:cubicBezTo>
                  <a:pt x="9275943" y="5034881"/>
                  <a:pt x="9265897" y="5031951"/>
                  <a:pt x="9254511" y="5031951"/>
                </a:cubicBezTo>
                <a:close/>
                <a:moveTo>
                  <a:pt x="9106488" y="5031951"/>
                </a:moveTo>
                <a:cubicBezTo>
                  <a:pt x="9089996" y="5031951"/>
                  <a:pt x="9076015" y="5036890"/>
                  <a:pt x="9064546" y="5046769"/>
                </a:cubicBezTo>
                <a:cubicBezTo>
                  <a:pt x="9050817" y="5058656"/>
                  <a:pt x="9043952" y="5076948"/>
                  <a:pt x="9043952" y="5101644"/>
                </a:cubicBezTo>
                <a:cubicBezTo>
                  <a:pt x="9043952" y="5124164"/>
                  <a:pt x="9049708" y="5141409"/>
                  <a:pt x="9061218" y="5153381"/>
                </a:cubicBezTo>
                <a:cubicBezTo>
                  <a:pt x="9072729" y="5165352"/>
                  <a:pt x="9087819" y="5171338"/>
                  <a:pt x="9106488" y="5171338"/>
                </a:cubicBezTo>
                <a:cubicBezTo>
                  <a:pt x="9118124" y="5171338"/>
                  <a:pt x="9128861" y="5168617"/>
                  <a:pt x="9138697" y="5163175"/>
                </a:cubicBezTo>
                <a:cubicBezTo>
                  <a:pt x="9148534" y="5157734"/>
                  <a:pt x="9156027" y="5150095"/>
                  <a:pt x="9161175" y="5140258"/>
                </a:cubicBezTo>
                <a:cubicBezTo>
                  <a:pt x="9166324" y="5130422"/>
                  <a:pt x="9168898" y="5116922"/>
                  <a:pt x="9168898" y="5099761"/>
                </a:cubicBezTo>
                <a:cubicBezTo>
                  <a:pt x="9168898" y="5078581"/>
                  <a:pt x="9163080" y="5061984"/>
                  <a:pt x="9151443" y="5049971"/>
                </a:cubicBezTo>
                <a:cubicBezTo>
                  <a:pt x="9139807" y="5037958"/>
                  <a:pt x="9124822" y="5031951"/>
                  <a:pt x="9106488" y="5031951"/>
                </a:cubicBezTo>
                <a:close/>
                <a:moveTo>
                  <a:pt x="8858838" y="5031951"/>
                </a:moveTo>
                <a:cubicBezTo>
                  <a:pt x="8842346" y="5031951"/>
                  <a:pt x="8828365" y="5036890"/>
                  <a:pt x="8816896" y="5046769"/>
                </a:cubicBezTo>
                <a:cubicBezTo>
                  <a:pt x="8803167" y="5058656"/>
                  <a:pt x="8796302" y="5076948"/>
                  <a:pt x="8796302" y="5101644"/>
                </a:cubicBezTo>
                <a:cubicBezTo>
                  <a:pt x="8796302" y="5124164"/>
                  <a:pt x="8802058" y="5141409"/>
                  <a:pt x="8813568" y="5153381"/>
                </a:cubicBezTo>
                <a:cubicBezTo>
                  <a:pt x="8825079" y="5165352"/>
                  <a:pt x="8840169" y="5171338"/>
                  <a:pt x="8858838" y="5171338"/>
                </a:cubicBezTo>
                <a:cubicBezTo>
                  <a:pt x="8870474" y="5171338"/>
                  <a:pt x="8881211" y="5168617"/>
                  <a:pt x="8891047" y="5163175"/>
                </a:cubicBezTo>
                <a:cubicBezTo>
                  <a:pt x="8900884" y="5157734"/>
                  <a:pt x="8908377" y="5150095"/>
                  <a:pt x="8913525" y="5140258"/>
                </a:cubicBezTo>
                <a:cubicBezTo>
                  <a:pt x="8918674" y="5130422"/>
                  <a:pt x="8921248" y="5116922"/>
                  <a:pt x="8921248" y="5099761"/>
                </a:cubicBezTo>
                <a:cubicBezTo>
                  <a:pt x="8921248" y="5078581"/>
                  <a:pt x="8915430" y="5061984"/>
                  <a:pt x="8903793" y="5049971"/>
                </a:cubicBezTo>
                <a:cubicBezTo>
                  <a:pt x="8892157" y="5037958"/>
                  <a:pt x="8877172" y="5031951"/>
                  <a:pt x="8858838" y="5031951"/>
                </a:cubicBezTo>
                <a:close/>
                <a:moveTo>
                  <a:pt x="10378787" y="4979838"/>
                </a:moveTo>
                <a:cubicBezTo>
                  <a:pt x="10378201" y="4981680"/>
                  <a:pt x="10376861" y="4982852"/>
                  <a:pt x="10374769" y="4983354"/>
                </a:cubicBezTo>
                <a:cubicBezTo>
                  <a:pt x="10372675" y="4983856"/>
                  <a:pt x="10363927" y="4984107"/>
                  <a:pt x="10348523" y="4984107"/>
                </a:cubicBezTo>
                <a:cubicBezTo>
                  <a:pt x="10323744" y="4984107"/>
                  <a:pt x="10305389" y="4990219"/>
                  <a:pt x="10293459" y="5002441"/>
                </a:cubicBezTo>
                <a:cubicBezTo>
                  <a:pt x="10281530" y="5014664"/>
                  <a:pt x="10275565" y="5038397"/>
                  <a:pt x="10275565" y="5073641"/>
                </a:cubicBezTo>
                <a:cubicBezTo>
                  <a:pt x="10275565" y="5101686"/>
                  <a:pt x="10277909" y="5121359"/>
                  <a:pt x="10282597" y="5132661"/>
                </a:cubicBezTo>
                <a:cubicBezTo>
                  <a:pt x="10287285" y="5143963"/>
                  <a:pt x="10294025" y="5153234"/>
                  <a:pt x="10302815" y="5160476"/>
                </a:cubicBezTo>
                <a:cubicBezTo>
                  <a:pt x="10311605" y="5167717"/>
                  <a:pt x="10323911" y="5171338"/>
                  <a:pt x="10339733" y="5171338"/>
                </a:cubicBezTo>
                <a:cubicBezTo>
                  <a:pt x="10353379" y="5171338"/>
                  <a:pt x="10364157" y="5168617"/>
                  <a:pt x="10372069" y="5163175"/>
                </a:cubicBezTo>
                <a:cubicBezTo>
                  <a:pt x="10379980" y="5157734"/>
                  <a:pt x="10386823" y="5150032"/>
                  <a:pt x="10392600" y="5140070"/>
                </a:cubicBezTo>
                <a:cubicBezTo>
                  <a:pt x="10398377" y="5130108"/>
                  <a:pt x="10401265" y="5117341"/>
                  <a:pt x="10401265" y="5101770"/>
                </a:cubicBezTo>
                <a:cubicBezTo>
                  <a:pt x="10401265" y="5081260"/>
                  <a:pt x="10395530" y="5064998"/>
                  <a:pt x="10384061" y="5052985"/>
                </a:cubicBezTo>
                <a:cubicBezTo>
                  <a:pt x="10372592" y="5040971"/>
                  <a:pt x="10358109" y="5034965"/>
                  <a:pt x="10340613" y="5034965"/>
                </a:cubicBezTo>
                <a:cubicBezTo>
                  <a:pt x="10331069" y="5034965"/>
                  <a:pt x="10322488" y="5037079"/>
                  <a:pt x="10314870" y="5041306"/>
                </a:cubicBezTo>
                <a:cubicBezTo>
                  <a:pt x="10307252" y="5045534"/>
                  <a:pt x="10300596" y="5051875"/>
                  <a:pt x="10294904" y="5060331"/>
                </a:cubicBezTo>
                <a:cubicBezTo>
                  <a:pt x="10295239" y="5047857"/>
                  <a:pt x="10296892" y="5037665"/>
                  <a:pt x="10299864" y="5029753"/>
                </a:cubicBezTo>
                <a:cubicBezTo>
                  <a:pt x="10302836" y="5021842"/>
                  <a:pt x="10307712" y="5016087"/>
                  <a:pt x="10314493" y="5012487"/>
                </a:cubicBezTo>
                <a:cubicBezTo>
                  <a:pt x="10321274" y="5008887"/>
                  <a:pt x="10333999" y="5007087"/>
                  <a:pt x="10352667" y="5007087"/>
                </a:cubicBezTo>
                <a:cubicBezTo>
                  <a:pt x="10366732" y="5007087"/>
                  <a:pt x="10376171" y="5006585"/>
                  <a:pt x="10380985" y="5005580"/>
                </a:cubicBezTo>
                <a:cubicBezTo>
                  <a:pt x="10385798" y="5004576"/>
                  <a:pt x="10389733" y="5002316"/>
                  <a:pt x="10392788" y="4998799"/>
                </a:cubicBezTo>
                <a:cubicBezTo>
                  <a:pt x="10395844" y="4995283"/>
                  <a:pt x="10397832" y="4989047"/>
                  <a:pt x="10398753" y="4980089"/>
                </a:cubicBezTo>
                <a:close/>
                <a:moveTo>
                  <a:pt x="11830043" y="4837781"/>
                </a:moveTo>
                <a:lnTo>
                  <a:pt x="11830043" y="4863524"/>
                </a:lnTo>
                <a:lnTo>
                  <a:pt x="11842851" y="4863524"/>
                </a:lnTo>
                <a:cubicBezTo>
                  <a:pt x="11842600" y="4871142"/>
                  <a:pt x="11841344" y="4876981"/>
                  <a:pt x="11839084" y="4881042"/>
                </a:cubicBezTo>
                <a:cubicBezTo>
                  <a:pt x="11836823" y="4885102"/>
                  <a:pt x="11833307" y="4888178"/>
                  <a:pt x="11828535" y="4890271"/>
                </a:cubicBezTo>
                <a:lnTo>
                  <a:pt x="11834814" y="4899940"/>
                </a:lnTo>
                <a:cubicBezTo>
                  <a:pt x="11842097" y="4896759"/>
                  <a:pt x="11847413" y="4892259"/>
                  <a:pt x="11850762" y="4886441"/>
                </a:cubicBezTo>
                <a:cubicBezTo>
                  <a:pt x="11854111" y="4880623"/>
                  <a:pt x="11855785" y="4872984"/>
                  <a:pt x="11855785" y="4863524"/>
                </a:cubicBezTo>
                <a:lnTo>
                  <a:pt x="11855785" y="4837781"/>
                </a:lnTo>
                <a:close/>
                <a:moveTo>
                  <a:pt x="9585179" y="4796593"/>
                </a:moveTo>
                <a:lnTo>
                  <a:pt x="9585179" y="4804881"/>
                </a:lnTo>
                <a:cubicBezTo>
                  <a:pt x="9585179" y="4814843"/>
                  <a:pt x="9583966" y="4822378"/>
                  <a:pt x="9581538" y="4827484"/>
                </a:cubicBezTo>
                <a:cubicBezTo>
                  <a:pt x="9578357" y="4834098"/>
                  <a:pt x="9573376" y="4839309"/>
                  <a:pt x="9566595" y="4843118"/>
                </a:cubicBezTo>
                <a:cubicBezTo>
                  <a:pt x="9559814" y="4846927"/>
                  <a:pt x="9552070" y="4848832"/>
                  <a:pt x="9543363" y="4848832"/>
                </a:cubicBezTo>
                <a:cubicBezTo>
                  <a:pt x="9534573" y="4848832"/>
                  <a:pt x="9527897" y="4846823"/>
                  <a:pt x="9523335" y="4842804"/>
                </a:cubicBezTo>
                <a:cubicBezTo>
                  <a:pt x="9518772" y="4838786"/>
                  <a:pt x="9516491" y="4833763"/>
                  <a:pt x="9516491" y="4827735"/>
                </a:cubicBezTo>
                <a:cubicBezTo>
                  <a:pt x="9516491" y="4823801"/>
                  <a:pt x="9517537" y="4820222"/>
                  <a:pt x="9519630" y="4816999"/>
                </a:cubicBezTo>
                <a:cubicBezTo>
                  <a:pt x="9521723" y="4813776"/>
                  <a:pt x="9524695" y="4811327"/>
                  <a:pt x="9528546" y="4809653"/>
                </a:cubicBezTo>
                <a:cubicBezTo>
                  <a:pt x="9532397" y="4807979"/>
                  <a:pt x="9538968" y="4806472"/>
                  <a:pt x="9548261" y="4805132"/>
                </a:cubicBezTo>
                <a:cubicBezTo>
                  <a:pt x="9564669" y="4802788"/>
                  <a:pt x="9576975" y="4799942"/>
                  <a:pt x="9585179" y="4796593"/>
                </a:cubicBezTo>
                <a:close/>
                <a:moveTo>
                  <a:pt x="11741634" y="4746364"/>
                </a:moveTo>
                <a:cubicBezTo>
                  <a:pt x="11753103" y="4746364"/>
                  <a:pt x="11761684" y="4750654"/>
                  <a:pt x="11767377" y="4759235"/>
                </a:cubicBezTo>
                <a:cubicBezTo>
                  <a:pt x="11773069" y="4767816"/>
                  <a:pt x="11775915" y="4780687"/>
                  <a:pt x="11775915" y="4797849"/>
                </a:cubicBezTo>
                <a:cubicBezTo>
                  <a:pt x="11775915" y="4815429"/>
                  <a:pt x="11772630" y="4828175"/>
                  <a:pt x="11766058" y="4836086"/>
                </a:cubicBezTo>
                <a:cubicBezTo>
                  <a:pt x="11759486" y="4843997"/>
                  <a:pt x="11751052" y="4847953"/>
                  <a:pt x="11740755" y="4847953"/>
                </a:cubicBezTo>
                <a:cubicBezTo>
                  <a:pt x="11730374" y="4847953"/>
                  <a:pt x="11722086" y="4843683"/>
                  <a:pt x="11715891" y="4835144"/>
                </a:cubicBezTo>
                <a:cubicBezTo>
                  <a:pt x="11709696" y="4826605"/>
                  <a:pt x="11706599" y="4813169"/>
                  <a:pt x="11706599" y="4794835"/>
                </a:cubicBezTo>
                <a:cubicBezTo>
                  <a:pt x="11706599" y="4779515"/>
                  <a:pt x="11709675" y="4767607"/>
                  <a:pt x="11715829" y="4759109"/>
                </a:cubicBezTo>
                <a:cubicBezTo>
                  <a:pt x="11721982" y="4750612"/>
                  <a:pt x="11730583" y="4746364"/>
                  <a:pt x="11741634" y="4746364"/>
                </a:cubicBezTo>
                <a:close/>
                <a:moveTo>
                  <a:pt x="10693884" y="4746364"/>
                </a:moveTo>
                <a:cubicBezTo>
                  <a:pt x="10705353" y="4746364"/>
                  <a:pt x="10713934" y="4750654"/>
                  <a:pt x="10719627" y="4759235"/>
                </a:cubicBezTo>
                <a:cubicBezTo>
                  <a:pt x="10725319" y="4767816"/>
                  <a:pt x="10728165" y="4780687"/>
                  <a:pt x="10728165" y="4797849"/>
                </a:cubicBezTo>
                <a:cubicBezTo>
                  <a:pt x="10728165" y="4815429"/>
                  <a:pt x="10724880" y="4828175"/>
                  <a:pt x="10718308" y="4836086"/>
                </a:cubicBezTo>
                <a:cubicBezTo>
                  <a:pt x="10711736" y="4843997"/>
                  <a:pt x="10703302" y="4847953"/>
                  <a:pt x="10693005" y="4847953"/>
                </a:cubicBezTo>
                <a:cubicBezTo>
                  <a:pt x="10682624" y="4847953"/>
                  <a:pt x="10674336" y="4843683"/>
                  <a:pt x="10668141" y="4835144"/>
                </a:cubicBezTo>
                <a:cubicBezTo>
                  <a:pt x="10661946" y="4826605"/>
                  <a:pt x="10658849" y="4813169"/>
                  <a:pt x="10658849" y="4794835"/>
                </a:cubicBezTo>
                <a:cubicBezTo>
                  <a:pt x="10658849" y="4779515"/>
                  <a:pt x="10661925" y="4767607"/>
                  <a:pt x="10668079" y="4759109"/>
                </a:cubicBezTo>
                <a:cubicBezTo>
                  <a:pt x="10674232" y="4750612"/>
                  <a:pt x="10682833" y="4746364"/>
                  <a:pt x="10693884" y="4746364"/>
                </a:cubicBezTo>
                <a:close/>
                <a:moveTo>
                  <a:pt x="11164767" y="4745736"/>
                </a:moveTo>
                <a:cubicBezTo>
                  <a:pt x="11176235" y="4745736"/>
                  <a:pt x="11185570" y="4750089"/>
                  <a:pt x="11192770" y="4758796"/>
                </a:cubicBezTo>
                <a:cubicBezTo>
                  <a:pt x="11197457" y="4764404"/>
                  <a:pt x="11200304" y="4772818"/>
                  <a:pt x="11201309" y="4784036"/>
                </a:cubicBezTo>
                <a:lnTo>
                  <a:pt x="11126843" y="4784036"/>
                </a:lnTo>
                <a:cubicBezTo>
                  <a:pt x="11127597" y="4772399"/>
                  <a:pt x="11131511" y="4763107"/>
                  <a:pt x="11138585" y="4756158"/>
                </a:cubicBezTo>
                <a:cubicBezTo>
                  <a:pt x="11145659" y="4749210"/>
                  <a:pt x="11154386" y="4745736"/>
                  <a:pt x="11164767" y="4745736"/>
                </a:cubicBezTo>
                <a:close/>
                <a:moveTo>
                  <a:pt x="10117017" y="4745736"/>
                </a:moveTo>
                <a:cubicBezTo>
                  <a:pt x="10128486" y="4745736"/>
                  <a:pt x="10137820" y="4750089"/>
                  <a:pt x="10145020" y="4758796"/>
                </a:cubicBezTo>
                <a:cubicBezTo>
                  <a:pt x="10149708" y="4764404"/>
                  <a:pt x="10152554" y="4772818"/>
                  <a:pt x="10153559" y="4784036"/>
                </a:cubicBezTo>
                <a:lnTo>
                  <a:pt x="10079093" y="4784036"/>
                </a:lnTo>
                <a:cubicBezTo>
                  <a:pt x="10079847" y="4772399"/>
                  <a:pt x="10083761" y="4763107"/>
                  <a:pt x="10090835" y="4756158"/>
                </a:cubicBezTo>
                <a:cubicBezTo>
                  <a:pt x="10097909" y="4749210"/>
                  <a:pt x="10106636" y="4745736"/>
                  <a:pt x="10117017" y="4745736"/>
                </a:cubicBezTo>
                <a:close/>
                <a:moveTo>
                  <a:pt x="9307392" y="4745736"/>
                </a:moveTo>
                <a:cubicBezTo>
                  <a:pt x="9318861" y="4745736"/>
                  <a:pt x="9328195" y="4750089"/>
                  <a:pt x="9335395" y="4758796"/>
                </a:cubicBezTo>
                <a:cubicBezTo>
                  <a:pt x="9340083" y="4764404"/>
                  <a:pt x="9342929" y="4772818"/>
                  <a:pt x="9343934" y="4784036"/>
                </a:cubicBezTo>
                <a:lnTo>
                  <a:pt x="9269469" y="4784036"/>
                </a:lnTo>
                <a:cubicBezTo>
                  <a:pt x="9270222" y="4772399"/>
                  <a:pt x="9274136" y="4763107"/>
                  <a:pt x="9281210" y="4756158"/>
                </a:cubicBezTo>
                <a:cubicBezTo>
                  <a:pt x="9288284" y="4749210"/>
                  <a:pt x="9297011" y="4745736"/>
                  <a:pt x="9307392" y="4745736"/>
                </a:cubicBezTo>
                <a:close/>
                <a:moveTo>
                  <a:pt x="11309777" y="4744857"/>
                </a:moveTo>
                <a:cubicBezTo>
                  <a:pt x="11319487" y="4744857"/>
                  <a:pt x="11327838" y="4749084"/>
                  <a:pt x="11334829" y="4757540"/>
                </a:cubicBezTo>
                <a:cubicBezTo>
                  <a:pt x="11341819" y="4765995"/>
                  <a:pt x="11345314" y="4778720"/>
                  <a:pt x="11345314" y="4795714"/>
                </a:cubicBezTo>
                <a:cubicBezTo>
                  <a:pt x="11345314" y="4813546"/>
                  <a:pt x="11341735" y="4826710"/>
                  <a:pt x="11334577" y="4835207"/>
                </a:cubicBezTo>
                <a:cubicBezTo>
                  <a:pt x="11327420" y="4843704"/>
                  <a:pt x="11318818" y="4847953"/>
                  <a:pt x="11308772" y="4847953"/>
                </a:cubicBezTo>
                <a:cubicBezTo>
                  <a:pt x="11298893" y="4847953"/>
                  <a:pt x="11290480" y="4843851"/>
                  <a:pt x="11283532" y="4835647"/>
                </a:cubicBezTo>
                <a:cubicBezTo>
                  <a:pt x="11276583" y="4827442"/>
                  <a:pt x="11273109" y="4814760"/>
                  <a:pt x="11273109" y="4797598"/>
                </a:cubicBezTo>
                <a:cubicBezTo>
                  <a:pt x="11273109" y="4780436"/>
                  <a:pt x="11276813" y="4767355"/>
                  <a:pt x="11284222" y="4758356"/>
                </a:cubicBezTo>
                <a:cubicBezTo>
                  <a:pt x="11291631" y="4749357"/>
                  <a:pt x="11300149" y="4744857"/>
                  <a:pt x="11309777" y="4744857"/>
                </a:cubicBezTo>
                <a:close/>
                <a:moveTo>
                  <a:pt x="11490765" y="4730165"/>
                </a:moveTo>
                <a:lnTo>
                  <a:pt x="11490765" y="4863524"/>
                </a:lnTo>
                <a:lnTo>
                  <a:pt x="11515127" y="4863524"/>
                </a:lnTo>
                <a:lnTo>
                  <a:pt x="11577788" y="4762437"/>
                </a:lnTo>
                <a:lnTo>
                  <a:pt x="11577788" y="4863524"/>
                </a:lnTo>
                <a:lnTo>
                  <a:pt x="11600391" y="4863524"/>
                </a:lnTo>
                <a:lnTo>
                  <a:pt x="11600391" y="4730165"/>
                </a:lnTo>
                <a:lnTo>
                  <a:pt x="11576030" y="4730165"/>
                </a:lnTo>
                <a:lnTo>
                  <a:pt x="11513369" y="4831879"/>
                </a:lnTo>
                <a:lnTo>
                  <a:pt x="11513369" y="4730165"/>
                </a:lnTo>
                <a:close/>
                <a:moveTo>
                  <a:pt x="11395641" y="4730165"/>
                </a:moveTo>
                <a:lnTo>
                  <a:pt x="11395641" y="4863524"/>
                </a:lnTo>
                <a:lnTo>
                  <a:pt x="11418244" y="4863524"/>
                </a:lnTo>
                <a:lnTo>
                  <a:pt x="11418244" y="4748875"/>
                </a:lnTo>
                <a:lnTo>
                  <a:pt x="11472367" y="4748875"/>
                </a:lnTo>
                <a:lnTo>
                  <a:pt x="11472367" y="4730165"/>
                </a:lnTo>
                <a:close/>
                <a:moveTo>
                  <a:pt x="10967016" y="4730165"/>
                </a:moveTo>
                <a:lnTo>
                  <a:pt x="10967016" y="4863524"/>
                </a:lnTo>
                <a:lnTo>
                  <a:pt x="10989619" y="4863524"/>
                </a:lnTo>
                <a:lnTo>
                  <a:pt x="10989619" y="4804379"/>
                </a:lnTo>
                <a:lnTo>
                  <a:pt x="11052281" y="4804379"/>
                </a:lnTo>
                <a:lnTo>
                  <a:pt x="11052281" y="4863524"/>
                </a:lnTo>
                <a:lnTo>
                  <a:pt x="11074884" y="4863524"/>
                </a:lnTo>
                <a:lnTo>
                  <a:pt x="11074884" y="4730165"/>
                </a:lnTo>
                <a:lnTo>
                  <a:pt x="11052281" y="4730165"/>
                </a:lnTo>
                <a:lnTo>
                  <a:pt x="11052281" y="4785668"/>
                </a:lnTo>
                <a:lnTo>
                  <a:pt x="10989619" y="4785668"/>
                </a:lnTo>
                <a:lnTo>
                  <a:pt x="10989619" y="4730165"/>
                </a:lnTo>
                <a:close/>
                <a:moveTo>
                  <a:pt x="10439732" y="4730165"/>
                </a:moveTo>
                <a:lnTo>
                  <a:pt x="10490338" y="4863775"/>
                </a:lnTo>
                <a:cubicBezTo>
                  <a:pt x="10489417" y="4866203"/>
                  <a:pt x="10488747" y="4868045"/>
                  <a:pt x="10488329" y="4869300"/>
                </a:cubicBezTo>
                <a:cubicBezTo>
                  <a:pt x="10485148" y="4878258"/>
                  <a:pt x="10482846" y="4883867"/>
                  <a:pt x="10481423" y="4886127"/>
                </a:cubicBezTo>
                <a:cubicBezTo>
                  <a:pt x="10479497" y="4889141"/>
                  <a:pt x="10477027" y="4891485"/>
                  <a:pt x="10474013" y="4893159"/>
                </a:cubicBezTo>
                <a:cubicBezTo>
                  <a:pt x="10471000" y="4894834"/>
                  <a:pt x="10466981" y="4895671"/>
                  <a:pt x="10461959" y="4895671"/>
                </a:cubicBezTo>
                <a:cubicBezTo>
                  <a:pt x="10458275" y="4895671"/>
                  <a:pt x="10453964" y="4895001"/>
                  <a:pt x="10449025" y="4893662"/>
                </a:cubicBezTo>
                <a:lnTo>
                  <a:pt x="10451536" y="4914884"/>
                </a:lnTo>
                <a:cubicBezTo>
                  <a:pt x="10456894" y="4916725"/>
                  <a:pt x="10461749" y="4917646"/>
                  <a:pt x="10466103" y="4917646"/>
                </a:cubicBezTo>
                <a:cubicBezTo>
                  <a:pt x="10473302" y="4917646"/>
                  <a:pt x="10479497" y="4915909"/>
                  <a:pt x="10484687" y="4912435"/>
                </a:cubicBezTo>
                <a:cubicBezTo>
                  <a:pt x="10489878" y="4908961"/>
                  <a:pt x="10494482" y="4903498"/>
                  <a:pt x="10498501" y="4896048"/>
                </a:cubicBezTo>
                <a:cubicBezTo>
                  <a:pt x="10501514" y="4890522"/>
                  <a:pt x="10505742" y="4880435"/>
                  <a:pt x="10511183" y="4865784"/>
                </a:cubicBezTo>
                <a:lnTo>
                  <a:pt x="10561915" y="4730165"/>
                </a:lnTo>
                <a:lnTo>
                  <a:pt x="10539312" y="4730165"/>
                </a:lnTo>
                <a:lnTo>
                  <a:pt x="10510807" y="4807895"/>
                </a:lnTo>
                <a:cubicBezTo>
                  <a:pt x="10507207" y="4817773"/>
                  <a:pt x="10504109" y="4827903"/>
                  <a:pt x="10501514" y="4838284"/>
                </a:cubicBezTo>
                <a:cubicBezTo>
                  <a:pt x="10498668" y="4827484"/>
                  <a:pt x="10495445" y="4817187"/>
                  <a:pt x="10491845" y="4807393"/>
                </a:cubicBezTo>
                <a:lnTo>
                  <a:pt x="10464093" y="4730165"/>
                </a:lnTo>
                <a:close/>
                <a:moveTo>
                  <a:pt x="10338115" y="4730165"/>
                </a:moveTo>
                <a:lnTo>
                  <a:pt x="10338115" y="4863524"/>
                </a:lnTo>
                <a:lnTo>
                  <a:pt x="10360718" y="4863524"/>
                </a:lnTo>
                <a:lnTo>
                  <a:pt x="10360718" y="4801867"/>
                </a:lnTo>
                <a:cubicBezTo>
                  <a:pt x="10365825" y="4801867"/>
                  <a:pt x="10370220" y="4803186"/>
                  <a:pt x="10373903" y="4805823"/>
                </a:cubicBezTo>
                <a:cubicBezTo>
                  <a:pt x="10377587" y="4808460"/>
                  <a:pt x="10381898" y="4813922"/>
                  <a:pt x="10386837" y="4822210"/>
                </a:cubicBezTo>
                <a:lnTo>
                  <a:pt x="10410948" y="4863524"/>
                </a:lnTo>
                <a:lnTo>
                  <a:pt x="10435811" y="4863524"/>
                </a:lnTo>
                <a:lnTo>
                  <a:pt x="10411073" y="4822210"/>
                </a:lnTo>
                <a:cubicBezTo>
                  <a:pt x="10401697" y="4806723"/>
                  <a:pt x="10392153" y="4797682"/>
                  <a:pt x="10382443" y="4795086"/>
                </a:cubicBezTo>
                <a:cubicBezTo>
                  <a:pt x="10388386" y="4792324"/>
                  <a:pt x="10392781" y="4789268"/>
                  <a:pt x="10395628" y="4785919"/>
                </a:cubicBezTo>
                <a:cubicBezTo>
                  <a:pt x="10398474" y="4782571"/>
                  <a:pt x="10401613" y="4776543"/>
                  <a:pt x="10405046" y="4767837"/>
                </a:cubicBezTo>
                <a:cubicBezTo>
                  <a:pt x="10408645" y="4758712"/>
                  <a:pt x="10411325" y="4753228"/>
                  <a:pt x="10413083" y="4751387"/>
                </a:cubicBezTo>
                <a:cubicBezTo>
                  <a:pt x="10414757" y="4749629"/>
                  <a:pt x="10418566" y="4748750"/>
                  <a:pt x="10424510" y="4748750"/>
                </a:cubicBezTo>
                <a:lnTo>
                  <a:pt x="10430788" y="4748875"/>
                </a:lnTo>
                <a:lnTo>
                  <a:pt x="10430788" y="4730165"/>
                </a:lnTo>
                <a:lnTo>
                  <a:pt x="10426268" y="4730165"/>
                </a:lnTo>
                <a:cubicBezTo>
                  <a:pt x="10418315" y="4730165"/>
                  <a:pt x="10412538" y="4730751"/>
                  <a:pt x="10408939" y="4731923"/>
                </a:cubicBezTo>
                <a:cubicBezTo>
                  <a:pt x="10405339" y="4733095"/>
                  <a:pt x="10402157" y="4735355"/>
                  <a:pt x="10399395" y="4738704"/>
                </a:cubicBezTo>
                <a:cubicBezTo>
                  <a:pt x="10396632" y="4742052"/>
                  <a:pt x="10393033" y="4749001"/>
                  <a:pt x="10388595" y="4759549"/>
                </a:cubicBezTo>
                <a:cubicBezTo>
                  <a:pt x="10382987" y="4772860"/>
                  <a:pt x="10378738" y="4780896"/>
                  <a:pt x="10375850" y="4783659"/>
                </a:cubicBezTo>
                <a:cubicBezTo>
                  <a:pt x="10372962" y="4786422"/>
                  <a:pt x="10367918" y="4787803"/>
                  <a:pt x="10360718" y="4787803"/>
                </a:cubicBezTo>
                <a:lnTo>
                  <a:pt x="10360718" y="4730165"/>
                </a:lnTo>
                <a:close/>
                <a:moveTo>
                  <a:pt x="9920378" y="4730165"/>
                </a:moveTo>
                <a:lnTo>
                  <a:pt x="9920378" y="4765074"/>
                </a:lnTo>
                <a:cubicBezTo>
                  <a:pt x="9920378" y="4774032"/>
                  <a:pt x="9921759" y="4782236"/>
                  <a:pt x="9924522" y="4789687"/>
                </a:cubicBezTo>
                <a:cubicBezTo>
                  <a:pt x="9927284" y="4797137"/>
                  <a:pt x="9932537" y="4803437"/>
                  <a:pt x="9940281" y="4808586"/>
                </a:cubicBezTo>
                <a:cubicBezTo>
                  <a:pt x="9948025" y="4813734"/>
                  <a:pt x="9956961" y="4816308"/>
                  <a:pt x="9967091" y="4816308"/>
                </a:cubicBezTo>
                <a:cubicBezTo>
                  <a:pt x="9979146" y="4816308"/>
                  <a:pt x="9992122" y="4814132"/>
                  <a:pt x="10006019" y="4809778"/>
                </a:cubicBezTo>
                <a:lnTo>
                  <a:pt x="10006019" y="4863524"/>
                </a:lnTo>
                <a:lnTo>
                  <a:pt x="10028622" y="4863524"/>
                </a:lnTo>
                <a:lnTo>
                  <a:pt x="10028622" y="4730165"/>
                </a:lnTo>
                <a:lnTo>
                  <a:pt x="10006019" y="4730165"/>
                </a:lnTo>
                <a:lnTo>
                  <a:pt x="10006019" y="4790566"/>
                </a:lnTo>
                <a:cubicBezTo>
                  <a:pt x="9992457" y="4795086"/>
                  <a:pt x="9981407" y="4797347"/>
                  <a:pt x="9972867" y="4797347"/>
                </a:cubicBezTo>
                <a:cubicBezTo>
                  <a:pt x="9965417" y="4797347"/>
                  <a:pt x="9959222" y="4795526"/>
                  <a:pt x="9954283" y="4791884"/>
                </a:cubicBezTo>
                <a:cubicBezTo>
                  <a:pt x="9949343" y="4788243"/>
                  <a:pt x="9946225" y="4783973"/>
                  <a:pt x="9944927" y="4779076"/>
                </a:cubicBezTo>
                <a:cubicBezTo>
                  <a:pt x="9943630" y="4774178"/>
                  <a:pt x="9942981" y="4766288"/>
                  <a:pt x="9942981" y="4755405"/>
                </a:cubicBezTo>
                <a:lnTo>
                  <a:pt x="9942981" y="4730165"/>
                </a:lnTo>
                <a:close/>
                <a:moveTo>
                  <a:pt x="9785791" y="4730165"/>
                </a:moveTo>
                <a:lnTo>
                  <a:pt x="9785791" y="4863524"/>
                </a:lnTo>
                <a:lnTo>
                  <a:pt x="9810152" y="4863524"/>
                </a:lnTo>
                <a:lnTo>
                  <a:pt x="9872813" y="4762437"/>
                </a:lnTo>
                <a:lnTo>
                  <a:pt x="9872813" y="4863524"/>
                </a:lnTo>
                <a:lnTo>
                  <a:pt x="9895416" y="4863524"/>
                </a:lnTo>
                <a:lnTo>
                  <a:pt x="9895416" y="4730165"/>
                </a:lnTo>
                <a:lnTo>
                  <a:pt x="9871055" y="4730165"/>
                </a:lnTo>
                <a:lnTo>
                  <a:pt x="9808394" y="4831879"/>
                </a:lnTo>
                <a:lnTo>
                  <a:pt x="9808394" y="4730165"/>
                </a:lnTo>
                <a:close/>
                <a:moveTo>
                  <a:pt x="9643041" y="4730165"/>
                </a:moveTo>
                <a:lnTo>
                  <a:pt x="9643041" y="4863524"/>
                </a:lnTo>
                <a:lnTo>
                  <a:pt x="9665644" y="4863524"/>
                </a:lnTo>
                <a:lnTo>
                  <a:pt x="9665644" y="4804379"/>
                </a:lnTo>
                <a:lnTo>
                  <a:pt x="9728306" y="4804379"/>
                </a:lnTo>
                <a:lnTo>
                  <a:pt x="9728306" y="4863524"/>
                </a:lnTo>
                <a:lnTo>
                  <a:pt x="9750909" y="4863524"/>
                </a:lnTo>
                <a:lnTo>
                  <a:pt x="9750909" y="4730165"/>
                </a:lnTo>
                <a:lnTo>
                  <a:pt x="9728306" y="4730165"/>
                </a:lnTo>
                <a:lnTo>
                  <a:pt x="9728306" y="4785668"/>
                </a:lnTo>
                <a:lnTo>
                  <a:pt x="9665644" y="4785668"/>
                </a:lnTo>
                <a:lnTo>
                  <a:pt x="9665644" y="4730165"/>
                </a:lnTo>
                <a:close/>
                <a:moveTo>
                  <a:pt x="9374313" y="4730165"/>
                </a:moveTo>
                <a:lnTo>
                  <a:pt x="9419394" y="4794207"/>
                </a:lnTo>
                <a:lnTo>
                  <a:pt x="9370672" y="4863524"/>
                </a:lnTo>
                <a:lnTo>
                  <a:pt x="9398047" y="4863524"/>
                </a:lnTo>
                <a:lnTo>
                  <a:pt x="9433082" y="4810909"/>
                </a:lnTo>
                <a:lnTo>
                  <a:pt x="9440365" y="4822085"/>
                </a:lnTo>
                <a:lnTo>
                  <a:pt x="9467740" y="4863524"/>
                </a:lnTo>
                <a:lnTo>
                  <a:pt x="9495492" y="4863524"/>
                </a:lnTo>
                <a:lnTo>
                  <a:pt x="9445890" y="4792952"/>
                </a:lnTo>
                <a:lnTo>
                  <a:pt x="9491976" y="4730165"/>
                </a:lnTo>
                <a:lnTo>
                  <a:pt x="9464977" y="4730165"/>
                </a:lnTo>
                <a:lnTo>
                  <a:pt x="9442500" y="4761684"/>
                </a:lnTo>
                <a:cubicBezTo>
                  <a:pt x="9439402" y="4765953"/>
                  <a:pt x="9436012" y="4770851"/>
                  <a:pt x="9432328" y="4776376"/>
                </a:cubicBezTo>
                <a:cubicBezTo>
                  <a:pt x="9429984" y="4772357"/>
                  <a:pt x="9426887" y="4767376"/>
                  <a:pt x="9423036" y="4761433"/>
                </a:cubicBezTo>
                <a:lnTo>
                  <a:pt x="9402567" y="4730165"/>
                </a:lnTo>
                <a:close/>
                <a:moveTo>
                  <a:pt x="9072043" y="4730165"/>
                </a:moveTo>
                <a:lnTo>
                  <a:pt x="9072043" y="4863524"/>
                </a:lnTo>
                <a:lnTo>
                  <a:pt x="9094144" y="4863524"/>
                </a:lnTo>
                <a:lnTo>
                  <a:pt x="9094144" y="4751010"/>
                </a:lnTo>
                <a:lnTo>
                  <a:pt x="9131440" y="4863524"/>
                </a:lnTo>
                <a:lnTo>
                  <a:pt x="9151657" y="4863524"/>
                </a:lnTo>
                <a:lnTo>
                  <a:pt x="9191087" y="4756158"/>
                </a:lnTo>
                <a:lnTo>
                  <a:pt x="9191087" y="4863524"/>
                </a:lnTo>
                <a:lnTo>
                  <a:pt x="9213691" y="4863524"/>
                </a:lnTo>
                <a:lnTo>
                  <a:pt x="9213691" y="4730165"/>
                </a:lnTo>
                <a:lnTo>
                  <a:pt x="9181167" y="4730165"/>
                </a:lnTo>
                <a:lnTo>
                  <a:pt x="9142239" y="4836902"/>
                </a:lnTo>
                <a:lnTo>
                  <a:pt x="9107204" y="4730165"/>
                </a:lnTo>
                <a:close/>
                <a:moveTo>
                  <a:pt x="11740378" y="4727151"/>
                </a:moveTo>
                <a:cubicBezTo>
                  <a:pt x="11724556" y="4727151"/>
                  <a:pt x="11711685" y="4732174"/>
                  <a:pt x="11701764" y="4742220"/>
                </a:cubicBezTo>
                <a:cubicBezTo>
                  <a:pt x="11691844" y="4752266"/>
                  <a:pt x="11685879" y="4766832"/>
                  <a:pt x="11683870" y="4785919"/>
                </a:cubicBezTo>
                <a:lnTo>
                  <a:pt x="11656495" y="4785919"/>
                </a:lnTo>
                <a:lnTo>
                  <a:pt x="11656495" y="4730165"/>
                </a:lnTo>
                <a:lnTo>
                  <a:pt x="11633892" y="4730165"/>
                </a:lnTo>
                <a:lnTo>
                  <a:pt x="11633892" y="4863524"/>
                </a:lnTo>
                <a:lnTo>
                  <a:pt x="11656495" y="4863524"/>
                </a:lnTo>
                <a:lnTo>
                  <a:pt x="11656495" y="4804504"/>
                </a:lnTo>
                <a:lnTo>
                  <a:pt x="11683870" y="4804504"/>
                </a:lnTo>
                <a:cubicBezTo>
                  <a:pt x="11685126" y="4823759"/>
                  <a:pt x="11690777" y="4838912"/>
                  <a:pt x="11700823" y="4849962"/>
                </a:cubicBezTo>
                <a:cubicBezTo>
                  <a:pt x="11710868" y="4861013"/>
                  <a:pt x="11724221" y="4866538"/>
                  <a:pt x="11740881" y="4866538"/>
                </a:cubicBezTo>
                <a:cubicBezTo>
                  <a:pt x="11758796" y="4866538"/>
                  <a:pt x="11772985" y="4860594"/>
                  <a:pt x="11783450" y="4848706"/>
                </a:cubicBezTo>
                <a:cubicBezTo>
                  <a:pt x="11793915" y="4836819"/>
                  <a:pt x="11799147" y="4819364"/>
                  <a:pt x="11799147" y="4796342"/>
                </a:cubicBezTo>
                <a:cubicBezTo>
                  <a:pt x="11799147" y="4780185"/>
                  <a:pt x="11796614" y="4767335"/>
                  <a:pt x="11791549" y="4757791"/>
                </a:cubicBezTo>
                <a:cubicBezTo>
                  <a:pt x="11786485" y="4748247"/>
                  <a:pt x="11780059" y="4740755"/>
                  <a:pt x="11772274" y="4735313"/>
                </a:cubicBezTo>
                <a:cubicBezTo>
                  <a:pt x="11764488" y="4729872"/>
                  <a:pt x="11753857" y="4727151"/>
                  <a:pt x="11740378" y="4727151"/>
                </a:cubicBezTo>
                <a:close/>
                <a:moveTo>
                  <a:pt x="11311911" y="4727151"/>
                </a:moveTo>
                <a:cubicBezTo>
                  <a:pt x="11303205" y="4727151"/>
                  <a:pt x="11295796" y="4728846"/>
                  <a:pt x="11289685" y="4732237"/>
                </a:cubicBezTo>
                <a:cubicBezTo>
                  <a:pt x="11283573" y="4735627"/>
                  <a:pt x="11278090" y="4740713"/>
                  <a:pt x="11273235" y="4747494"/>
                </a:cubicBezTo>
                <a:lnTo>
                  <a:pt x="11273235" y="4730165"/>
                </a:lnTo>
                <a:lnTo>
                  <a:pt x="11252641" y="4730165"/>
                </a:lnTo>
                <a:lnTo>
                  <a:pt x="11252641" y="4914633"/>
                </a:lnTo>
                <a:lnTo>
                  <a:pt x="11275244" y="4914633"/>
                </a:lnTo>
                <a:lnTo>
                  <a:pt x="11275244" y="4849711"/>
                </a:lnTo>
                <a:cubicBezTo>
                  <a:pt x="11279095" y="4854566"/>
                  <a:pt x="11284013" y="4858585"/>
                  <a:pt x="11289999" y="4861766"/>
                </a:cubicBezTo>
                <a:cubicBezTo>
                  <a:pt x="11295985" y="4864947"/>
                  <a:pt x="11302745" y="4866538"/>
                  <a:pt x="11310279" y="4866538"/>
                </a:cubicBezTo>
                <a:cubicBezTo>
                  <a:pt x="11320576" y="4866538"/>
                  <a:pt x="11330391" y="4863629"/>
                  <a:pt x="11339726" y="4857810"/>
                </a:cubicBezTo>
                <a:cubicBezTo>
                  <a:pt x="11349060" y="4851992"/>
                  <a:pt x="11356176" y="4843621"/>
                  <a:pt x="11361073" y="4832696"/>
                </a:cubicBezTo>
                <a:cubicBezTo>
                  <a:pt x="11365971" y="4821771"/>
                  <a:pt x="11368419" y="4809485"/>
                  <a:pt x="11368419" y="4795840"/>
                </a:cubicBezTo>
                <a:cubicBezTo>
                  <a:pt x="11368419" y="4783115"/>
                  <a:pt x="11366201" y="4771416"/>
                  <a:pt x="11361764" y="4760742"/>
                </a:cubicBezTo>
                <a:cubicBezTo>
                  <a:pt x="11357327" y="4750068"/>
                  <a:pt x="11350755" y="4741801"/>
                  <a:pt x="11342049" y="4735941"/>
                </a:cubicBezTo>
                <a:cubicBezTo>
                  <a:pt x="11333343" y="4730081"/>
                  <a:pt x="11323297" y="4727151"/>
                  <a:pt x="11311911" y="4727151"/>
                </a:cubicBezTo>
                <a:close/>
                <a:moveTo>
                  <a:pt x="11164516" y="4727151"/>
                </a:moveTo>
                <a:cubicBezTo>
                  <a:pt x="11146098" y="4727151"/>
                  <a:pt x="11131113" y="4733346"/>
                  <a:pt x="11119560" y="4745736"/>
                </a:cubicBezTo>
                <a:cubicBezTo>
                  <a:pt x="11108007" y="4758126"/>
                  <a:pt x="11102231" y="4775539"/>
                  <a:pt x="11102231" y="4797975"/>
                </a:cubicBezTo>
                <a:cubicBezTo>
                  <a:pt x="11102231" y="4819657"/>
                  <a:pt x="11107945" y="4836505"/>
                  <a:pt x="11119372" y="4848518"/>
                </a:cubicBezTo>
                <a:cubicBezTo>
                  <a:pt x="11130799" y="4860531"/>
                  <a:pt x="11146265" y="4866538"/>
                  <a:pt x="11165771" y="4866538"/>
                </a:cubicBezTo>
                <a:cubicBezTo>
                  <a:pt x="11181259" y="4866538"/>
                  <a:pt x="11193984" y="4862771"/>
                  <a:pt x="11203946" y="4855236"/>
                </a:cubicBezTo>
                <a:cubicBezTo>
                  <a:pt x="11213908" y="4847702"/>
                  <a:pt x="11220731" y="4837112"/>
                  <a:pt x="11224414" y="4823466"/>
                </a:cubicBezTo>
                <a:lnTo>
                  <a:pt x="11201057" y="4820578"/>
                </a:lnTo>
                <a:cubicBezTo>
                  <a:pt x="11197625" y="4830121"/>
                  <a:pt x="11192979" y="4837070"/>
                  <a:pt x="11187119" y="4841423"/>
                </a:cubicBezTo>
                <a:cubicBezTo>
                  <a:pt x="11181259" y="4845776"/>
                  <a:pt x="11174185" y="4847953"/>
                  <a:pt x="11165897" y="4847953"/>
                </a:cubicBezTo>
                <a:cubicBezTo>
                  <a:pt x="11154763" y="4847953"/>
                  <a:pt x="11145470" y="4844060"/>
                  <a:pt x="11138019" y="4836275"/>
                </a:cubicBezTo>
                <a:cubicBezTo>
                  <a:pt x="11130569" y="4828489"/>
                  <a:pt x="11126425" y="4817271"/>
                  <a:pt x="11125588" y="4802621"/>
                </a:cubicBezTo>
                <a:lnTo>
                  <a:pt x="11225042" y="4802621"/>
                </a:lnTo>
                <a:cubicBezTo>
                  <a:pt x="11225126" y="4799942"/>
                  <a:pt x="11225168" y="4797933"/>
                  <a:pt x="11225168" y="4796593"/>
                </a:cubicBezTo>
                <a:cubicBezTo>
                  <a:pt x="11225168" y="4774576"/>
                  <a:pt x="11219517" y="4757498"/>
                  <a:pt x="11208215" y="4745359"/>
                </a:cubicBezTo>
                <a:cubicBezTo>
                  <a:pt x="11196914" y="4733220"/>
                  <a:pt x="11182347" y="4727151"/>
                  <a:pt x="11164516" y="4727151"/>
                </a:cubicBezTo>
                <a:close/>
                <a:moveTo>
                  <a:pt x="10877240" y="4727151"/>
                </a:moveTo>
                <a:cubicBezTo>
                  <a:pt x="10862339" y="4727151"/>
                  <a:pt x="10850284" y="4731107"/>
                  <a:pt x="10841075" y="4739018"/>
                </a:cubicBezTo>
                <a:cubicBezTo>
                  <a:pt x="10831866" y="4746929"/>
                  <a:pt x="10826257" y="4757121"/>
                  <a:pt x="10824248" y="4769595"/>
                </a:cubicBezTo>
                <a:lnTo>
                  <a:pt x="10846223" y="4773111"/>
                </a:lnTo>
                <a:cubicBezTo>
                  <a:pt x="10849907" y="4754945"/>
                  <a:pt x="10860497" y="4745861"/>
                  <a:pt x="10877993" y="4745861"/>
                </a:cubicBezTo>
                <a:cubicBezTo>
                  <a:pt x="10888039" y="4745861"/>
                  <a:pt x="10896265" y="4749566"/>
                  <a:pt x="10902669" y="4756975"/>
                </a:cubicBezTo>
                <a:cubicBezTo>
                  <a:pt x="10909073" y="4764384"/>
                  <a:pt x="10912987" y="4774032"/>
                  <a:pt x="10914410" y="4785919"/>
                </a:cubicBezTo>
                <a:lnTo>
                  <a:pt x="10867320" y="4785919"/>
                </a:lnTo>
                <a:lnTo>
                  <a:pt x="10867320" y="4804504"/>
                </a:lnTo>
                <a:lnTo>
                  <a:pt x="10914410" y="4804504"/>
                </a:lnTo>
                <a:cubicBezTo>
                  <a:pt x="10912987" y="4818987"/>
                  <a:pt x="10909241" y="4829849"/>
                  <a:pt x="10903171" y="4837091"/>
                </a:cubicBezTo>
                <a:cubicBezTo>
                  <a:pt x="10897102" y="4844332"/>
                  <a:pt x="10888667" y="4847953"/>
                  <a:pt x="10877868" y="4847953"/>
                </a:cubicBezTo>
                <a:cubicBezTo>
                  <a:pt x="10858781" y="4847953"/>
                  <a:pt x="10847521" y="4836902"/>
                  <a:pt x="10844089" y="4814801"/>
                </a:cubicBezTo>
                <a:lnTo>
                  <a:pt x="10821988" y="4817690"/>
                </a:lnTo>
                <a:cubicBezTo>
                  <a:pt x="10824332" y="4832340"/>
                  <a:pt x="10830422" y="4844144"/>
                  <a:pt x="10840259" y="4853101"/>
                </a:cubicBezTo>
                <a:cubicBezTo>
                  <a:pt x="10850095" y="4862059"/>
                  <a:pt x="10862967" y="4866538"/>
                  <a:pt x="10878873" y="4866538"/>
                </a:cubicBezTo>
                <a:cubicBezTo>
                  <a:pt x="10897793" y="4867626"/>
                  <a:pt x="10912443" y="4861619"/>
                  <a:pt x="10922823" y="4848518"/>
                </a:cubicBezTo>
                <a:cubicBezTo>
                  <a:pt x="10933204" y="4835416"/>
                  <a:pt x="10938143" y="4818192"/>
                  <a:pt x="10937641" y="4796844"/>
                </a:cubicBezTo>
                <a:cubicBezTo>
                  <a:pt x="10937641" y="4775162"/>
                  <a:pt x="10932241" y="4758126"/>
                  <a:pt x="10921442" y="4745736"/>
                </a:cubicBezTo>
                <a:cubicBezTo>
                  <a:pt x="10910643" y="4733346"/>
                  <a:pt x="10895909" y="4727151"/>
                  <a:pt x="10877240" y="4727151"/>
                </a:cubicBezTo>
                <a:close/>
                <a:moveTo>
                  <a:pt x="10692628" y="4727151"/>
                </a:moveTo>
                <a:cubicBezTo>
                  <a:pt x="10676806" y="4727151"/>
                  <a:pt x="10663935" y="4732174"/>
                  <a:pt x="10654014" y="4742220"/>
                </a:cubicBezTo>
                <a:cubicBezTo>
                  <a:pt x="10644094" y="4752266"/>
                  <a:pt x="10638129" y="4766832"/>
                  <a:pt x="10636120" y="4785919"/>
                </a:cubicBezTo>
                <a:lnTo>
                  <a:pt x="10608745" y="4785919"/>
                </a:lnTo>
                <a:lnTo>
                  <a:pt x="10608745" y="4730165"/>
                </a:lnTo>
                <a:lnTo>
                  <a:pt x="10586142" y="4730165"/>
                </a:lnTo>
                <a:lnTo>
                  <a:pt x="10586142" y="4863524"/>
                </a:lnTo>
                <a:lnTo>
                  <a:pt x="10608745" y="4863524"/>
                </a:lnTo>
                <a:lnTo>
                  <a:pt x="10608745" y="4804504"/>
                </a:lnTo>
                <a:lnTo>
                  <a:pt x="10636120" y="4804504"/>
                </a:lnTo>
                <a:cubicBezTo>
                  <a:pt x="10637376" y="4823759"/>
                  <a:pt x="10643027" y="4838912"/>
                  <a:pt x="10653073" y="4849962"/>
                </a:cubicBezTo>
                <a:cubicBezTo>
                  <a:pt x="10663118" y="4861013"/>
                  <a:pt x="10676471" y="4866538"/>
                  <a:pt x="10693131" y="4866538"/>
                </a:cubicBezTo>
                <a:cubicBezTo>
                  <a:pt x="10711046" y="4866538"/>
                  <a:pt x="10725235" y="4860594"/>
                  <a:pt x="10735700" y="4848706"/>
                </a:cubicBezTo>
                <a:cubicBezTo>
                  <a:pt x="10746165" y="4836819"/>
                  <a:pt x="10751397" y="4819364"/>
                  <a:pt x="10751397" y="4796342"/>
                </a:cubicBezTo>
                <a:cubicBezTo>
                  <a:pt x="10751397" y="4780185"/>
                  <a:pt x="10748864" y="4767335"/>
                  <a:pt x="10743799" y="4757791"/>
                </a:cubicBezTo>
                <a:cubicBezTo>
                  <a:pt x="10738735" y="4748247"/>
                  <a:pt x="10732309" y="4740755"/>
                  <a:pt x="10724524" y="4735313"/>
                </a:cubicBezTo>
                <a:cubicBezTo>
                  <a:pt x="10716738" y="4729872"/>
                  <a:pt x="10706107" y="4727151"/>
                  <a:pt x="10692628" y="4727151"/>
                </a:cubicBezTo>
                <a:close/>
                <a:moveTo>
                  <a:pt x="10258762" y="4727151"/>
                </a:moveTo>
                <a:cubicBezTo>
                  <a:pt x="10247293" y="4727151"/>
                  <a:pt x="10236682" y="4729851"/>
                  <a:pt x="10226929" y="4735250"/>
                </a:cubicBezTo>
                <a:cubicBezTo>
                  <a:pt x="10217176" y="4740650"/>
                  <a:pt x="10209913" y="4748750"/>
                  <a:pt x="10205142" y="4759549"/>
                </a:cubicBezTo>
                <a:cubicBezTo>
                  <a:pt x="10200370" y="4770348"/>
                  <a:pt x="10197984" y="4782948"/>
                  <a:pt x="10197984" y="4797347"/>
                </a:cubicBezTo>
                <a:cubicBezTo>
                  <a:pt x="10197984" y="4819615"/>
                  <a:pt x="10203530" y="4836714"/>
                  <a:pt x="10214623" y="4848644"/>
                </a:cubicBezTo>
                <a:cubicBezTo>
                  <a:pt x="10225715" y="4860573"/>
                  <a:pt x="10240386" y="4866538"/>
                  <a:pt x="10258636" y="4866538"/>
                </a:cubicBezTo>
                <a:cubicBezTo>
                  <a:pt x="10273203" y="4866538"/>
                  <a:pt x="10285488" y="4862205"/>
                  <a:pt x="10295492" y="4853541"/>
                </a:cubicBezTo>
                <a:cubicBezTo>
                  <a:pt x="10305496" y="4844876"/>
                  <a:pt x="10311712" y="4832884"/>
                  <a:pt x="10314140" y="4817564"/>
                </a:cubicBezTo>
                <a:lnTo>
                  <a:pt x="10291913" y="4814676"/>
                </a:lnTo>
                <a:cubicBezTo>
                  <a:pt x="10290323" y="4825977"/>
                  <a:pt x="10286555" y="4834349"/>
                  <a:pt x="10280611" y="4839791"/>
                </a:cubicBezTo>
                <a:cubicBezTo>
                  <a:pt x="10274668" y="4845232"/>
                  <a:pt x="10267259" y="4847953"/>
                  <a:pt x="10258385" y="4847953"/>
                </a:cubicBezTo>
                <a:cubicBezTo>
                  <a:pt x="10247334" y="4847953"/>
                  <a:pt x="10238377" y="4843893"/>
                  <a:pt x="10231512" y="4835772"/>
                </a:cubicBezTo>
                <a:cubicBezTo>
                  <a:pt x="10224647" y="4827652"/>
                  <a:pt x="10221215" y="4814634"/>
                  <a:pt x="10221215" y="4796719"/>
                </a:cubicBezTo>
                <a:cubicBezTo>
                  <a:pt x="10221215" y="4779055"/>
                  <a:pt x="10224773" y="4766142"/>
                  <a:pt x="10231889" y="4757979"/>
                </a:cubicBezTo>
                <a:cubicBezTo>
                  <a:pt x="10239005" y="4749817"/>
                  <a:pt x="10248255" y="4745736"/>
                  <a:pt x="10259641" y="4745736"/>
                </a:cubicBezTo>
                <a:cubicBezTo>
                  <a:pt x="10267175" y="4745736"/>
                  <a:pt x="10273600" y="4747996"/>
                  <a:pt x="10278916" y="4752517"/>
                </a:cubicBezTo>
                <a:cubicBezTo>
                  <a:pt x="10284232" y="4757037"/>
                  <a:pt x="10287937" y="4763777"/>
                  <a:pt x="10290029" y="4772734"/>
                </a:cubicBezTo>
                <a:lnTo>
                  <a:pt x="10312005" y="4769344"/>
                </a:lnTo>
                <a:cubicBezTo>
                  <a:pt x="10309410" y="4755865"/>
                  <a:pt x="10303508" y="4745464"/>
                  <a:pt x="10294299" y="4738139"/>
                </a:cubicBezTo>
                <a:cubicBezTo>
                  <a:pt x="10285090" y="4730814"/>
                  <a:pt x="10273245" y="4727151"/>
                  <a:pt x="10258762" y="4727151"/>
                </a:cubicBezTo>
                <a:close/>
                <a:moveTo>
                  <a:pt x="10116766" y="4727151"/>
                </a:moveTo>
                <a:cubicBezTo>
                  <a:pt x="10098348" y="4727151"/>
                  <a:pt x="10083363" y="4733346"/>
                  <a:pt x="10071810" y="4745736"/>
                </a:cubicBezTo>
                <a:cubicBezTo>
                  <a:pt x="10060257" y="4758126"/>
                  <a:pt x="10054481" y="4775539"/>
                  <a:pt x="10054481" y="4797975"/>
                </a:cubicBezTo>
                <a:cubicBezTo>
                  <a:pt x="10054481" y="4819657"/>
                  <a:pt x="10060195" y="4836505"/>
                  <a:pt x="10071622" y="4848518"/>
                </a:cubicBezTo>
                <a:cubicBezTo>
                  <a:pt x="10083049" y="4860531"/>
                  <a:pt x="10098516" y="4866538"/>
                  <a:pt x="10118021" y="4866538"/>
                </a:cubicBezTo>
                <a:cubicBezTo>
                  <a:pt x="10133509" y="4866538"/>
                  <a:pt x="10146234" y="4862771"/>
                  <a:pt x="10156196" y="4855236"/>
                </a:cubicBezTo>
                <a:cubicBezTo>
                  <a:pt x="10166158" y="4847702"/>
                  <a:pt x="10172981" y="4837112"/>
                  <a:pt x="10176664" y="4823466"/>
                </a:cubicBezTo>
                <a:lnTo>
                  <a:pt x="10153308" y="4820578"/>
                </a:lnTo>
                <a:cubicBezTo>
                  <a:pt x="10149875" y="4830121"/>
                  <a:pt x="10145229" y="4837070"/>
                  <a:pt x="10139369" y="4841423"/>
                </a:cubicBezTo>
                <a:cubicBezTo>
                  <a:pt x="10133509" y="4845776"/>
                  <a:pt x="10126435" y="4847953"/>
                  <a:pt x="10118147" y="4847953"/>
                </a:cubicBezTo>
                <a:cubicBezTo>
                  <a:pt x="10107013" y="4847953"/>
                  <a:pt x="10097720" y="4844060"/>
                  <a:pt x="10090270" y="4836275"/>
                </a:cubicBezTo>
                <a:cubicBezTo>
                  <a:pt x="10082819" y="4828489"/>
                  <a:pt x="10078675" y="4817271"/>
                  <a:pt x="10077838" y="4802621"/>
                </a:cubicBezTo>
                <a:lnTo>
                  <a:pt x="10177292" y="4802621"/>
                </a:lnTo>
                <a:cubicBezTo>
                  <a:pt x="10177376" y="4799942"/>
                  <a:pt x="10177418" y="4797933"/>
                  <a:pt x="10177418" y="4796593"/>
                </a:cubicBezTo>
                <a:cubicBezTo>
                  <a:pt x="10177418" y="4774576"/>
                  <a:pt x="10171767" y="4757498"/>
                  <a:pt x="10160465" y="4745359"/>
                </a:cubicBezTo>
                <a:cubicBezTo>
                  <a:pt x="10149164" y="4733220"/>
                  <a:pt x="10134597" y="4727151"/>
                  <a:pt x="10116766" y="4727151"/>
                </a:cubicBezTo>
                <a:close/>
                <a:moveTo>
                  <a:pt x="9556423" y="4727151"/>
                </a:moveTo>
                <a:cubicBezTo>
                  <a:pt x="9544954" y="4727151"/>
                  <a:pt x="9534866" y="4728721"/>
                  <a:pt x="9526160" y="4731860"/>
                </a:cubicBezTo>
                <a:cubicBezTo>
                  <a:pt x="9517453" y="4734999"/>
                  <a:pt x="9510798" y="4739478"/>
                  <a:pt x="9506194" y="4745296"/>
                </a:cubicBezTo>
                <a:cubicBezTo>
                  <a:pt x="9501589" y="4751115"/>
                  <a:pt x="9498283" y="4758754"/>
                  <a:pt x="9496273" y="4768214"/>
                </a:cubicBezTo>
                <a:lnTo>
                  <a:pt x="9518374" y="4771227"/>
                </a:lnTo>
                <a:cubicBezTo>
                  <a:pt x="9520802" y="4761767"/>
                  <a:pt x="9524548" y="4755175"/>
                  <a:pt x="9529613" y="4751449"/>
                </a:cubicBezTo>
                <a:cubicBezTo>
                  <a:pt x="9534678" y="4747724"/>
                  <a:pt x="9542526" y="4745861"/>
                  <a:pt x="9553158" y="4745861"/>
                </a:cubicBezTo>
                <a:cubicBezTo>
                  <a:pt x="9564543" y="4745861"/>
                  <a:pt x="9573124" y="4748415"/>
                  <a:pt x="9578901" y="4753521"/>
                </a:cubicBezTo>
                <a:cubicBezTo>
                  <a:pt x="9583170" y="4757289"/>
                  <a:pt x="9585305" y="4763777"/>
                  <a:pt x="9585305" y="4772985"/>
                </a:cubicBezTo>
                <a:cubicBezTo>
                  <a:pt x="9585305" y="4773823"/>
                  <a:pt x="9585263" y="4775790"/>
                  <a:pt x="9585179" y="4778887"/>
                </a:cubicBezTo>
                <a:cubicBezTo>
                  <a:pt x="9576557" y="4781901"/>
                  <a:pt x="9563120" y="4784496"/>
                  <a:pt x="9544870" y="4786673"/>
                </a:cubicBezTo>
                <a:cubicBezTo>
                  <a:pt x="9535913" y="4787761"/>
                  <a:pt x="9529215" y="4788891"/>
                  <a:pt x="9524779" y="4790063"/>
                </a:cubicBezTo>
                <a:cubicBezTo>
                  <a:pt x="9518751" y="4791738"/>
                  <a:pt x="9513330" y="4794207"/>
                  <a:pt x="9508517" y="4797472"/>
                </a:cubicBezTo>
                <a:cubicBezTo>
                  <a:pt x="9503703" y="4800737"/>
                  <a:pt x="9499810" y="4805069"/>
                  <a:pt x="9496838" y="4810469"/>
                </a:cubicBezTo>
                <a:cubicBezTo>
                  <a:pt x="9493867" y="4815869"/>
                  <a:pt x="9492381" y="4821834"/>
                  <a:pt x="9492381" y="4828363"/>
                </a:cubicBezTo>
                <a:cubicBezTo>
                  <a:pt x="9492381" y="4839498"/>
                  <a:pt x="9496315" y="4848644"/>
                  <a:pt x="9504185" y="4855801"/>
                </a:cubicBezTo>
                <a:cubicBezTo>
                  <a:pt x="9512054" y="4862959"/>
                  <a:pt x="9523313" y="4866538"/>
                  <a:pt x="9537964" y="4866538"/>
                </a:cubicBezTo>
                <a:cubicBezTo>
                  <a:pt x="9546838" y="4866538"/>
                  <a:pt x="9555147" y="4865073"/>
                  <a:pt x="9562890" y="4862143"/>
                </a:cubicBezTo>
                <a:cubicBezTo>
                  <a:pt x="9570634" y="4859213"/>
                  <a:pt x="9578691" y="4854190"/>
                  <a:pt x="9587063" y="4847074"/>
                </a:cubicBezTo>
                <a:cubicBezTo>
                  <a:pt x="9587733" y="4853353"/>
                  <a:pt x="9589240" y="4858836"/>
                  <a:pt x="9591584" y="4863524"/>
                </a:cubicBezTo>
                <a:lnTo>
                  <a:pt x="9615192" y="4863524"/>
                </a:lnTo>
                <a:cubicBezTo>
                  <a:pt x="9612345" y="4858417"/>
                  <a:pt x="9610441" y="4853080"/>
                  <a:pt x="9609478" y="4847513"/>
                </a:cubicBezTo>
                <a:cubicBezTo>
                  <a:pt x="9608515" y="4841946"/>
                  <a:pt x="9608034" y="4828656"/>
                  <a:pt x="9608034" y="4807644"/>
                </a:cubicBezTo>
                <a:lnTo>
                  <a:pt x="9608034" y="4777506"/>
                </a:lnTo>
                <a:cubicBezTo>
                  <a:pt x="9608034" y="4767460"/>
                  <a:pt x="9607657" y="4760512"/>
                  <a:pt x="9606904" y="4756661"/>
                </a:cubicBezTo>
                <a:cubicBezTo>
                  <a:pt x="9605564" y="4750466"/>
                  <a:pt x="9603220" y="4745338"/>
                  <a:pt x="9599872" y="4741278"/>
                </a:cubicBezTo>
                <a:cubicBezTo>
                  <a:pt x="9596523" y="4737218"/>
                  <a:pt x="9591291" y="4733848"/>
                  <a:pt x="9584175" y="4731169"/>
                </a:cubicBezTo>
                <a:cubicBezTo>
                  <a:pt x="9577059" y="4728490"/>
                  <a:pt x="9567809" y="4727151"/>
                  <a:pt x="9556423" y="4727151"/>
                </a:cubicBezTo>
                <a:close/>
                <a:moveTo>
                  <a:pt x="9307141" y="4727151"/>
                </a:moveTo>
                <a:cubicBezTo>
                  <a:pt x="9288723" y="4727151"/>
                  <a:pt x="9273738" y="4733346"/>
                  <a:pt x="9262185" y="4745736"/>
                </a:cubicBezTo>
                <a:cubicBezTo>
                  <a:pt x="9250633" y="4758126"/>
                  <a:pt x="9244856" y="4775539"/>
                  <a:pt x="9244856" y="4797975"/>
                </a:cubicBezTo>
                <a:cubicBezTo>
                  <a:pt x="9244856" y="4819657"/>
                  <a:pt x="9250570" y="4836505"/>
                  <a:pt x="9261997" y="4848518"/>
                </a:cubicBezTo>
                <a:cubicBezTo>
                  <a:pt x="9273424" y="4860531"/>
                  <a:pt x="9288891" y="4866538"/>
                  <a:pt x="9308396" y="4866538"/>
                </a:cubicBezTo>
                <a:cubicBezTo>
                  <a:pt x="9323884" y="4866538"/>
                  <a:pt x="9336609" y="4862771"/>
                  <a:pt x="9346571" y="4855236"/>
                </a:cubicBezTo>
                <a:cubicBezTo>
                  <a:pt x="9356533" y="4847702"/>
                  <a:pt x="9363356" y="4837112"/>
                  <a:pt x="9367039" y="4823466"/>
                </a:cubicBezTo>
                <a:lnTo>
                  <a:pt x="9343683" y="4820578"/>
                </a:lnTo>
                <a:cubicBezTo>
                  <a:pt x="9340250" y="4830121"/>
                  <a:pt x="9335604" y="4837070"/>
                  <a:pt x="9329744" y="4841423"/>
                </a:cubicBezTo>
                <a:cubicBezTo>
                  <a:pt x="9323884" y="4845776"/>
                  <a:pt x="9316810" y="4847953"/>
                  <a:pt x="9308522" y="4847953"/>
                </a:cubicBezTo>
                <a:cubicBezTo>
                  <a:pt x="9297388" y="4847953"/>
                  <a:pt x="9288095" y="4844060"/>
                  <a:pt x="9280645" y="4836275"/>
                </a:cubicBezTo>
                <a:cubicBezTo>
                  <a:pt x="9273194" y="4828489"/>
                  <a:pt x="9269050" y="4817271"/>
                  <a:pt x="9268213" y="4802621"/>
                </a:cubicBezTo>
                <a:lnTo>
                  <a:pt x="9367667" y="4802621"/>
                </a:lnTo>
                <a:cubicBezTo>
                  <a:pt x="9367751" y="4799942"/>
                  <a:pt x="9367793" y="4797933"/>
                  <a:pt x="9367793" y="4796593"/>
                </a:cubicBezTo>
                <a:cubicBezTo>
                  <a:pt x="9367793" y="4774576"/>
                  <a:pt x="9362142" y="4757498"/>
                  <a:pt x="9350840" y="4745359"/>
                </a:cubicBezTo>
                <a:cubicBezTo>
                  <a:pt x="9339539" y="4733220"/>
                  <a:pt x="9324972" y="4727151"/>
                  <a:pt x="9307141" y="4727151"/>
                </a:cubicBezTo>
                <a:close/>
                <a:moveTo>
                  <a:pt x="11789719" y="4500081"/>
                </a:moveTo>
                <a:lnTo>
                  <a:pt x="11817095" y="4500081"/>
                </a:lnTo>
                <a:cubicBezTo>
                  <a:pt x="11826889" y="4500081"/>
                  <a:pt x="11834005" y="4500562"/>
                  <a:pt x="11838442" y="4501525"/>
                </a:cubicBezTo>
                <a:cubicBezTo>
                  <a:pt x="11842879" y="4502488"/>
                  <a:pt x="11846479" y="4504790"/>
                  <a:pt x="11849241" y="4508432"/>
                </a:cubicBezTo>
                <a:cubicBezTo>
                  <a:pt x="11852004" y="4512073"/>
                  <a:pt x="11853385" y="4516029"/>
                  <a:pt x="11853385" y="4520298"/>
                </a:cubicBezTo>
                <a:cubicBezTo>
                  <a:pt x="11853134" y="4527582"/>
                  <a:pt x="11850623" y="4532709"/>
                  <a:pt x="11845851" y="4535681"/>
                </a:cubicBezTo>
                <a:cubicBezTo>
                  <a:pt x="11841079" y="4538653"/>
                  <a:pt x="11832289" y="4540139"/>
                  <a:pt x="11819480" y="4540139"/>
                </a:cubicBezTo>
                <a:lnTo>
                  <a:pt x="11789719" y="4540139"/>
                </a:lnTo>
                <a:close/>
                <a:moveTo>
                  <a:pt x="10356705" y="4491793"/>
                </a:moveTo>
                <a:lnTo>
                  <a:pt x="10356705" y="4500081"/>
                </a:lnTo>
                <a:cubicBezTo>
                  <a:pt x="10356705" y="4510043"/>
                  <a:pt x="10355491" y="4517578"/>
                  <a:pt x="10353063" y="4522684"/>
                </a:cubicBezTo>
                <a:cubicBezTo>
                  <a:pt x="10349882" y="4529298"/>
                  <a:pt x="10344901" y="4534509"/>
                  <a:pt x="10338119" y="4538318"/>
                </a:cubicBezTo>
                <a:cubicBezTo>
                  <a:pt x="10331339" y="4542127"/>
                  <a:pt x="10323595" y="4544032"/>
                  <a:pt x="10314889" y="4544032"/>
                </a:cubicBezTo>
                <a:cubicBezTo>
                  <a:pt x="10306098" y="4544032"/>
                  <a:pt x="10299422" y="4542023"/>
                  <a:pt x="10294859" y="4538004"/>
                </a:cubicBezTo>
                <a:cubicBezTo>
                  <a:pt x="10290297" y="4533986"/>
                  <a:pt x="10288016" y="4528963"/>
                  <a:pt x="10288016" y="4522935"/>
                </a:cubicBezTo>
                <a:cubicBezTo>
                  <a:pt x="10288016" y="4519001"/>
                  <a:pt x="10289062" y="4515422"/>
                  <a:pt x="10291155" y="4512199"/>
                </a:cubicBezTo>
                <a:cubicBezTo>
                  <a:pt x="10293248" y="4508976"/>
                  <a:pt x="10296220" y="4506527"/>
                  <a:pt x="10300071" y="4504853"/>
                </a:cubicBezTo>
                <a:cubicBezTo>
                  <a:pt x="10303922" y="4503179"/>
                  <a:pt x="10310493" y="4501672"/>
                  <a:pt x="10319786" y="4500332"/>
                </a:cubicBezTo>
                <a:cubicBezTo>
                  <a:pt x="10336194" y="4497988"/>
                  <a:pt x="10348500" y="4495142"/>
                  <a:pt x="10356705" y="4491793"/>
                </a:cubicBezTo>
                <a:close/>
                <a:moveTo>
                  <a:pt x="10070955" y="4491793"/>
                </a:moveTo>
                <a:lnTo>
                  <a:pt x="10070955" y="4500081"/>
                </a:lnTo>
                <a:cubicBezTo>
                  <a:pt x="10070955" y="4510043"/>
                  <a:pt x="10069741" y="4517578"/>
                  <a:pt x="10067313" y="4522684"/>
                </a:cubicBezTo>
                <a:cubicBezTo>
                  <a:pt x="10064132" y="4529298"/>
                  <a:pt x="10059151" y="4534509"/>
                  <a:pt x="10052370" y="4538318"/>
                </a:cubicBezTo>
                <a:cubicBezTo>
                  <a:pt x="10045589" y="4542127"/>
                  <a:pt x="10037845" y="4544032"/>
                  <a:pt x="10029139" y="4544032"/>
                </a:cubicBezTo>
                <a:cubicBezTo>
                  <a:pt x="10020348" y="4544032"/>
                  <a:pt x="10013672" y="4542023"/>
                  <a:pt x="10009109" y="4538004"/>
                </a:cubicBezTo>
                <a:cubicBezTo>
                  <a:pt x="10004547" y="4533986"/>
                  <a:pt x="10002266" y="4528963"/>
                  <a:pt x="10002266" y="4522935"/>
                </a:cubicBezTo>
                <a:cubicBezTo>
                  <a:pt x="10002266" y="4519001"/>
                  <a:pt x="10003312" y="4515422"/>
                  <a:pt x="10005405" y="4512199"/>
                </a:cubicBezTo>
                <a:cubicBezTo>
                  <a:pt x="10007498" y="4508976"/>
                  <a:pt x="10010470" y="4506527"/>
                  <a:pt x="10014321" y="4504853"/>
                </a:cubicBezTo>
                <a:cubicBezTo>
                  <a:pt x="10018172" y="4503179"/>
                  <a:pt x="10024743" y="4501672"/>
                  <a:pt x="10034036" y="4500332"/>
                </a:cubicBezTo>
                <a:cubicBezTo>
                  <a:pt x="10050444" y="4497988"/>
                  <a:pt x="10062750" y="4495142"/>
                  <a:pt x="10070955" y="4491793"/>
                </a:cubicBezTo>
                <a:close/>
                <a:moveTo>
                  <a:pt x="11789719" y="4444075"/>
                </a:moveTo>
                <a:lnTo>
                  <a:pt x="11814583" y="4444075"/>
                </a:lnTo>
                <a:cubicBezTo>
                  <a:pt x="11826638" y="4444075"/>
                  <a:pt x="11835156" y="4445457"/>
                  <a:pt x="11840137" y="4448219"/>
                </a:cubicBezTo>
                <a:cubicBezTo>
                  <a:pt x="11845118" y="4450982"/>
                  <a:pt x="11847609" y="4455879"/>
                  <a:pt x="11847609" y="4462911"/>
                </a:cubicBezTo>
                <a:cubicBezTo>
                  <a:pt x="11847609" y="4467181"/>
                  <a:pt x="11846186" y="4470843"/>
                  <a:pt x="11843339" y="4473899"/>
                </a:cubicBezTo>
                <a:cubicBezTo>
                  <a:pt x="11840493" y="4476955"/>
                  <a:pt x="11837270" y="4478985"/>
                  <a:pt x="11833670" y="4479989"/>
                </a:cubicBezTo>
                <a:cubicBezTo>
                  <a:pt x="11830071" y="4480994"/>
                  <a:pt x="11823457" y="4481496"/>
                  <a:pt x="11813829" y="4481496"/>
                </a:cubicBezTo>
                <a:lnTo>
                  <a:pt x="11789719" y="4481496"/>
                </a:lnTo>
                <a:close/>
                <a:moveTo>
                  <a:pt x="11317883" y="4444075"/>
                </a:moveTo>
                <a:lnTo>
                  <a:pt x="11369494" y="4444075"/>
                </a:lnTo>
                <a:lnTo>
                  <a:pt x="11369494" y="4540139"/>
                </a:lnTo>
                <a:lnTo>
                  <a:pt x="11297791" y="4540139"/>
                </a:lnTo>
                <a:cubicBezTo>
                  <a:pt x="11309511" y="4519378"/>
                  <a:pt x="11316209" y="4487356"/>
                  <a:pt x="11317883" y="4444075"/>
                </a:cubicBezTo>
                <a:close/>
                <a:moveTo>
                  <a:pt x="11201988" y="4441061"/>
                </a:moveTo>
                <a:cubicBezTo>
                  <a:pt x="11213122" y="4441061"/>
                  <a:pt x="11222435" y="4445310"/>
                  <a:pt x="11229928" y="4453807"/>
                </a:cubicBezTo>
                <a:cubicBezTo>
                  <a:pt x="11237421" y="4462304"/>
                  <a:pt x="11241167" y="4474799"/>
                  <a:pt x="11241167" y="4491291"/>
                </a:cubicBezTo>
                <a:cubicBezTo>
                  <a:pt x="11241167" y="4508788"/>
                  <a:pt x="11237441" y="4521805"/>
                  <a:pt x="11229991" y="4530344"/>
                </a:cubicBezTo>
                <a:cubicBezTo>
                  <a:pt x="11222540" y="4538883"/>
                  <a:pt x="11213206" y="4543153"/>
                  <a:pt x="11201988" y="4543153"/>
                </a:cubicBezTo>
                <a:cubicBezTo>
                  <a:pt x="11190686" y="4543153"/>
                  <a:pt x="11181310" y="4538904"/>
                  <a:pt x="11173859" y="4530407"/>
                </a:cubicBezTo>
                <a:cubicBezTo>
                  <a:pt x="11166409" y="4521910"/>
                  <a:pt x="11162683" y="4509122"/>
                  <a:pt x="11162683" y="4492044"/>
                </a:cubicBezTo>
                <a:cubicBezTo>
                  <a:pt x="11162683" y="4474966"/>
                  <a:pt x="11166409" y="4462200"/>
                  <a:pt x="11173859" y="4453744"/>
                </a:cubicBezTo>
                <a:cubicBezTo>
                  <a:pt x="11181310" y="4445289"/>
                  <a:pt x="11190686" y="4441061"/>
                  <a:pt x="11201988" y="4441061"/>
                </a:cubicBezTo>
                <a:close/>
                <a:moveTo>
                  <a:pt x="10955217" y="4440936"/>
                </a:moveTo>
                <a:cubicBezTo>
                  <a:pt x="10966686" y="4440936"/>
                  <a:pt x="10976020" y="4445289"/>
                  <a:pt x="10983220" y="4453996"/>
                </a:cubicBezTo>
                <a:cubicBezTo>
                  <a:pt x="10987908" y="4459604"/>
                  <a:pt x="10990754" y="4468018"/>
                  <a:pt x="10991759" y="4479236"/>
                </a:cubicBezTo>
                <a:lnTo>
                  <a:pt x="10917293" y="4479236"/>
                </a:lnTo>
                <a:cubicBezTo>
                  <a:pt x="10918047" y="4467599"/>
                  <a:pt x="10921961" y="4458307"/>
                  <a:pt x="10929035" y="4451358"/>
                </a:cubicBezTo>
                <a:cubicBezTo>
                  <a:pt x="10936109" y="4444410"/>
                  <a:pt x="10944836" y="4440936"/>
                  <a:pt x="10955217" y="4440936"/>
                </a:cubicBezTo>
                <a:close/>
                <a:moveTo>
                  <a:pt x="10669467" y="4440936"/>
                </a:moveTo>
                <a:cubicBezTo>
                  <a:pt x="10680936" y="4440936"/>
                  <a:pt x="10690270" y="4445289"/>
                  <a:pt x="10697470" y="4453996"/>
                </a:cubicBezTo>
                <a:cubicBezTo>
                  <a:pt x="10702158" y="4459604"/>
                  <a:pt x="10705004" y="4468018"/>
                  <a:pt x="10706009" y="4479236"/>
                </a:cubicBezTo>
                <a:lnTo>
                  <a:pt x="10631543" y="4479236"/>
                </a:lnTo>
                <a:cubicBezTo>
                  <a:pt x="10632297" y="4467599"/>
                  <a:pt x="10636211" y="4458307"/>
                  <a:pt x="10643285" y="4451358"/>
                </a:cubicBezTo>
                <a:cubicBezTo>
                  <a:pt x="10650359" y="4444410"/>
                  <a:pt x="10659086" y="4440936"/>
                  <a:pt x="10669467" y="4440936"/>
                </a:cubicBezTo>
                <a:close/>
                <a:moveTo>
                  <a:pt x="10814477" y="4440057"/>
                </a:moveTo>
                <a:cubicBezTo>
                  <a:pt x="10824187" y="4440057"/>
                  <a:pt x="10832538" y="4444284"/>
                  <a:pt x="10839529" y="4452740"/>
                </a:cubicBezTo>
                <a:cubicBezTo>
                  <a:pt x="10846519" y="4461195"/>
                  <a:pt x="10850014" y="4473920"/>
                  <a:pt x="10850014" y="4490914"/>
                </a:cubicBezTo>
                <a:cubicBezTo>
                  <a:pt x="10850014" y="4508746"/>
                  <a:pt x="10846435" y="4521910"/>
                  <a:pt x="10839277" y="4530407"/>
                </a:cubicBezTo>
                <a:cubicBezTo>
                  <a:pt x="10832120" y="4538904"/>
                  <a:pt x="10823518" y="4543153"/>
                  <a:pt x="10813472" y="4543153"/>
                </a:cubicBezTo>
                <a:cubicBezTo>
                  <a:pt x="10803593" y="4543153"/>
                  <a:pt x="10795180" y="4539051"/>
                  <a:pt x="10788232" y="4530847"/>
                </a:cubicBezTo>
                <a:cubicBezTo>
                  <a:pt x="10781283" y="4522642"/>
                  <a:pt x="10777809" y="4509960"/>
                  <a:pt x="10777809" y="4492798"/>
                </a:cubicBezTo>
                <a:cubicBezTo>
                  <a:pt x="10777809" y="4475636"/>
                  <a:pt x="10781513" y="4462555"/>
                  <a:pt x="10788922" y="4453556"/>
                </a:cubicBezTo>
                <a:cubicBezTo>
                  <a:pt x="10796331" y="4444557"/>
                  <a:pt x="10804849" y="4440057"/>
                  <a:pt x="10814477" y="4440057"/>
                </a:cubicBezTo>
                <a:close/>
                <a:moveTo>
                  <a:pt x="10185827" y="4440057"/>
                </a:moveTo>
                <a:cubicBezTo>
                  <a:pt x="10195538" y="4440057"/>
                  <a:pt x="10203888" y="4444284"/>
                  <a:pt x="10210879" y="4452740"/>
                </a:cubicBezTo>
                <a:cubicBezTo>
                  <a:pt x="10217869" y="4461195"/>
                  <a:pt x="10221364" y="4473920"/>
                  <a:pt x="10221364" y="4490914"/>
                </a:cubicBezTo>
                <a:cubicBezTo>
                  <a:pt x="10221364" y="4508746"/>
                  <a:pt x="10217785" y="4521910"/>
                  <a:pt x="10210627" y="4530407"/>
                </a:cubicBezTo>
                <a:cubicBezTo>
                  <a:pt x="10203470" y="4538904"/>
                  <a:pt x="10194868" y="4543153"/>
                  <a:pt x="10184822" y="4543153"/>
                </a:cubicBezTo>
                <a:cubicBezTo>
                  <a:pt x="10174943" y="4543153"/>
                  <a:pt x="10166530" y="4539051"/>
                  <a:pt x="10159582" y="4530847"/>
                </a:cubicBezTo>
                <a:cubicBezTo>
                  <a:pt x="10152633" y="4522642"/>
                  <a:pt x="10149159" y="4509960"/>
                  <a:pt x="10149159" y="4492798"/>
                </a:cubicBezTo>
                <a:cubicBezTo>
                  <a:pt x="10149159" y="4475636"/>
                  <a:pt x="10152863" y="4462555"/>
                  <a:pt x="10160272" y="4453556"/>
                </a:cubicBezTo>
                <a:cubicBezTo>
                  <a:pt x="10167681" y="4444557"/>
                  <a:pt x="10176199" y="4440057"/>
                  <a:pt x="10185827" y="4440057"/>
                </a:cubicBezTo>
                <a:close/>
                <a:moveTo>
                  <a:pt x="11767116" y="4425365"/>
                </a:moveTo>
                <a:lnTo>
                  <a:pt x="11767116" y="4558724"/>
                </a:lnTo>
                <a:lnTo>
                  <a:pt x="11827266" y="4558724"/>
                </a:lnTo>
                <a:cubicBezTo>
                  <a:pt x="11842921" y="4558724"/>
                  <a:pt x="11854850" y="4555668"/>
                  <a:pt x="11863055" y="4549557"/>
                </a:cubicBezTo>
                <a:cubicBezTo>
                  <a:pt x="11871259" y="4543446"/>
                  <a:pt x="11875779" y="4534070"/>
                  <a:pt x="11876617" y="4521429"/>
                </a:cubicBezTo>
                <a:cubicBezTo>
                  <a:pt x="11876617" y="4513559"/>
                  <a:pt x="11874545" y="4506757"/>
                  <a:pt x="11870401" y="4501023"/>
                </a:cubicBezTo>
                <a:cubicBezTo>
                  <a:pt x="11866257" y="4495288"/>
                  <a:pt x="11861045" y="4491375"/>
                  <a:pt x="11854767" y="4489282"/>
                </a:cubicBezTo>
                <a:cubicBezTo>
                  <a:pt x="11860041" y="4486101"/>
                  <a:pt x="11863996" y="4482145"/>
                  <a:pt x="11866633" y="4477415"/>
                </a:cubicBezTo>
                <a:cubicBezTo>
                  <a:pt x="11869270" y="4472685"/>
                  <a:pt x="11870589" y="4467139"/>
                  <a:pt x="11870589" y="4460776"/>
                </a:cubicBezTo>
                <a:cubicBezTo>
                  <a:pt x="11870589" y="4452823"/>
                  <a:pt x="11868349" y="4446001"/>
                  <a:pt x="11863871" y="4440308"/>
                </a:cubicBezTo>
                <a:cubicBezTo>
                  <a:pt x="11859392" y="4434615"/>
                  <a:pt x="11854034" y="4430702"/>
                  <a:pt x="11847797" y="4428567"/>
                </a:cubicBezTo>
                <a:cubicBezTo>
                  <a:pt x="11841561" y="4426432"/>
                  <a:pt x="11832038" y="4425365"/>
                  <a:pt x="11819229" y="4425365"/>
                </a:cubicBezTo>
                <a:close/>
                <a:moveTo>
                  <a:pt x="11564310" y="4425365"/>
                </a:moveTo>
                <a:lnTo>
                  <a:pt x="11564310" y="4444075"/>
                </a:lnTo>
                <a:lnTo>
                  <a:pt x="11607256" y="4444075"/>
                </a:lnTo>
                <a:lnTo>
                  <a:pt x="11607256" y="4558724"/>
                </a:lnTo>
                <a:lnTo>
                  <a:pt x="11629734" y="4558724"/>
                </a:lnTo>
                <a:lnTo>
                  <a:pt x="11629734" y="4444075"/>
                </a:lnTo>
                <a:lnTo>
                  <a:pt x="11672680" y="4444075"/>
                </a:lnTo>
                <a:lnTo>
                  <a:pt x="11672680" y="4425365"/>
                </a:lnTo>
                <a:close/>
                <a:moveTo>
                  <a:pt x="11433615" y="4425365"/>
                </a:moveTo>
                <a:lnTo>
                  <a:pt x="11433615" y="4558724"/>
                </a:lnTo>
                <a:lnTo>
                  <a:pt x="11457977" y="4558724"/>
                </a:lnTo>
                <a:lnTo>
                  <a:pt x="11520638" y="4457637"/>
                </a:lnTo>
                <a:lnTo>
                  <a:pt x="11520638" y="4558724"/>
                </a:lnTo>
                <a:lnTo>
                  <a:pt x="11543241" y="4558724"/>
                </a:lnTo>
                <a:lnTo>
                  <a:pt x="11543241" y="4425365"/>
                </a:lnTo>
                <a:lnTo>
                  <a:pt x="11518880" y="4425365"/>
                </a:lnTo>
                <a:lnTo>
                  <a:pt x="11456219" y="4527079"/>
                </a:lnTo>
                <a:lnTo>
                  <a:pt x="11456219" y="4425365"/>
                </a:lnTo>
                <a:close/>
                <a:moveTo>
                  <a:pt x="11299047" y="4425365"/>
                </a:moveTo>
                <a:cubicBezTo>
                  <a:pt x="11299717" y="4480282"/>
                  <a:pt x="11292099" y="4518540"/>
                  <a:pt x="11276193" y="4540139"/>
                </a:cubicBezTo>
                <a:lnTo>
                  <a:pt x="11264263" y="4540139"/>
                </a:lnTo>
                <a:lnTo>
                  <a:pt x="11264263" y="4596522"/>
                </a:lnTo>
                <a:lnTo>
                  <a:pt x="11282848" y="4596522"/>
                </a:lnTo>
                <a:lnTo>
                  <a:pt x="11282848" y="4558724"/>
                </a:lnTo>
                <a:lnTo>
                  <a:pt x="11387827" y="4558724"/>
                </a:lnTo>
                <a:lnTo>
                  <a:pt x="11387827" y="4596522"/>
                </a:lnTo>
                <a:lnTo>
                  <a:pt x="11406413" y="4596522"/>
                </a:lnTo>
                <a:lnTo>
                  <a:pt x="11406413" y="4540139"/>
                </a:lnTo>
                <a:lnTo>
                  <a:pt x="11391971" y="4540139"/>
                </a:lnTo>
                <a:lnTo>
                  <a:pt x="11391971" y="4425365"/>
                </a:lnTo>
                <a:close/>
                <a:moveTo>
                  <a:pt x="11022138" y="4425365"/>
                </a:moveTo>
                <a:lnTo>
                  <a:pt x="11067219" y="4489407"/>
                </a:lnTo>
                <a:lnTo>
                  <a:pt x="11018497" y="4558724"/>
                </a:lnTo>
                <a:lnTo>
                  <a:pt x="11045872" y="4558724"/>
                </a:lnTo>
                <a:lnTo>
                  <a:pt x="11080907" y="4506109"/>
                </a:lnTo>
                <a:lnTo>
                  <a:pt x="11088190" y="4517285"/>
                </a:lnTo>
                <a:lnTo>
                  <a:pt x="11115565" y="4558724"/>
                </a:lnTo>
                <a:lnTo>
                  <a:pt x="11143317" y="4558724"/>
                </a:lnTo>
                <a:lnTo>
                  <a:pt x="11093715" y="4488152"/>
                </a:lnTo>
                <a:lnTo>
                  <a:pt x="11139801" y="4425365"/>
                </a:lnTo>
                <a:lnTo>
                  <a:pt x="11112803" y="4425365"/>
                </a:lnTo>
                <a:lnTo>
                  <a:pt x="11090325" y="4456884"/>
                </a:lnTo>
                <a:cubicBezTo>
                  <a:pt x="11087227" y="4461153"/>
                  <a:pt x="11083837" y="4466051"/>
                  <a:pt x="11080153" y="4471576"/>
                </a:cubicBezTo>
                <a:cubicBezTo>
                  <a:pt x="11077809" y="4467557"/>
                  <a:pt x="11074712" y="4462576"/>
                  <a:pt x="11070861" y="4456633"/>
                </a:cubicBezTo>
                <a:lnTo>
                  <a:pt x="11050393" y="4425365"/>
                </a:lnTo>
                <a:close/>
                <a:moveTo>
                  <a:pt x="10471716" y="4425365"/>
                </a:moveTo>
                <a:lnTo>
                  <a:pt x="10471716" y="4558724"/>
                </a:lnTo>
                <a:lnTo>
                  <a:pt x="10494319" y="4558724"/>
                </a:lnTo>
                <a:lnTo>
                  <a:pt x="10494319" y="4444075"/>
                </a:lnTo>
                <a:lnTo>
                  <a:pt x="10554343" y="4444075"/>
                </a:lnTo>
                <a:lnTo>
                  <a:pt x="10554343" y="4558724"/>
                </a:lnTo>
                <a:lnTo>
                  <a:pt x="10576947" y="4558724"/>
                </a:lnTo>
                <a:lnTo>
                  <a:pt x="10576947" y="4425365"/>
                </a:lnTo>
                <a:close/>
                <a:moveTo>
                  <a:pt x="9843066" y="4425365"/>
                </a:moveTo>
                <a:lnTo>
                  <a:pt x="9843066" y="4558724"/>
                </a:lnTo>
                <a:lnTo>
                  <a:pt x="9865669" y="4558724"/>
                </a:lnTo>
                <a:lnTo>
                  <a:pt x="9865669" y="4444075"/>
                </a:lnTo>
                <a:lnTo>
                  <a:pt x="9925694" y="4444075"/>
                </a:lnTo>
                <a:lnTo>
                  <a:pt x="9925694" y="4558724"/>
                </a:lnTo>
                <a:lnTo>
                  <a:pt x="9948297" y="4558724"/>
                </a:lnTo>
                <a:lnTo>
                  <a:pt x="9948297" y="4425365"/>
                </a:lnTo>
                <a:close/>
                <a:moveTo>
                  <a:pt x="11201988" y="4422351"/>
                </a:moveTo>
                <a:cubicBezTo>
                  <a:pt x="11185496" y="4422351"/>
                  <a:pt x="11171515" y="4427290"/>
                  <a:pt x="11160046" y="4437169"/>
                </a:cubicBezTo>
                <a:cubicBezTo>
                  <a:pt x="11146317" y="4449056"/>
                  <a:pt x="11139452" y="4467348"/>
                  <a:pt x="11139452" y="4492044"/>
                </a:cubicBezTo>
                <a:cubicBezTo>
                  <a:pt x="11139452" y="4514564"/>
                  <a:pt x="11145207" y="4531809"/>
                  <a:pt x="11156719" y="4543781"/>
                </a:cubicBezTo>
                <a:cubicBezTo>
                  <a:pt x="11168229" y="4555752"/>
                  <a:pt x="11183319" y="4561738"/>
                  <a:pt x="11201988" y="4561738"/>
                </a:cubicBezTo>
                <a:cubicBezTo>
                  <a:pt x="11213624" y="4561738"/>
                  <a:pt x="11224361" y="4559017"/>
                  <a:pt x="11234197" y="4553575"/>
                </a:cubicBezTo>
                <a:cubicBezTo>
                  <a:pt x="11244034" y="4548134"/>
                  <a:pt x="11251527" y="4540495"/>
                  <a:pt x="11256675" y="4530658"/>
                </a:cubicBezTo>
                <a:cubicBezTo>
                  <a:pt x="11261824" y="4520822"/>
                  <a:pt x="11264398" y="4507322"/>
                  <a:pt x="11264398" y="4490161"/>
                </a:cubicBezTo>
                <a:cubicBezTo>
                  <a:pt x="11264398" y="4468981"/>
                  <a:pt x="11258580" y="4452384"/>
                  <a:pt x="11246943" y="4440371"/>
                </a:cubicBezTo>
                <a:cubicBezTo>
                  <a:pt x="11235307" y="4428358"/>
                  <a:pt x="11220321" y="4422351"/>
                  <a:pt x="11201988" y="4422351"/>
                </a:cubicBezTo>
                <a:close/>
                <a:moveTo>
                  <a:pt x="10954966" y="4422351"/>
                </a:moveTo>
                <a:cubicBezTo>
                  <a:pt x="10936548" y="4422351"/>
                  <a:pt x="10921563" y="4428546"/>
                  <a:pt x="10910010" y="4440936"/>
                </a:cubicBezTo>
                <a:cubicBezTo>
                  <a:pt x="10898457" y="4453326"/>
                  <a:pt x="10892681" y="4470739"/>
                  <a:pt x="10892681" y="4493175"/>
                </a:cubicBezTo>
                <a:cubicBezTo>
                  <a:pt x="10892681" y="4514857"/>
                  <a:pt x="10898395" y="4531705"/>
                  <a:pt x="10909822" y="4543718"/>
                </a:cubicBezTo>
                <a:cubicBezTo>
                  <a:pt x="10921249" y="4555731"/>
                  <a:pt x="10936715" y="4561738"/>
                  <a:pt x="10956221" y="4561738"/>
                </a:cubicBezTo>
                <a:cubicBezTo>
                  <a:pt x="10971709" y="4561738"/>
                  <a:pt x="10984434" y="4557971"/>
                  <a:pt x="10994396" y="4550436"/>
                </a:cubicBezTo>
                <a:cubicBezTo>
                  <a:pt x="11004358" y="4542902"/>
                  <a:pt x="11011181" y="4532312"/>
                  <a:pt x="11014864" y="4518666"/>
                </a:cubicBezTo>
                <a:lnTo>
                  <a:pt x="10991507" y="4515778"/>
                </a:lnTo>
                <a:cubicBezTo>
                  <a:pt x="10988075" y="4525321"/>
                  <a:pt x="10983429" y="4532270"/>
                  <a:pt x="10977569" y="4536623"/>
                </a:cubicBezTo>
                <a:cubicBezTo>
                  <a:pt x="10971709" y="4540976"/>
                  <a:pt x="10964635" y="4543153"/>
                  <a:pt x="10956347" y="4543153"/>
                </a:cubicBezTo>
                <a:cubicBezTo>
                  <a:pt x="10945213" y="4543153"/>
                  <a:pt x="10935920" y="4539260"/>
                  <a:pt x="10928469" y="4531475"/>
                </a:cubicBezTo>
                <a:cubicBezTo>
                  <a:pt x="10921019" y="4523689"/>
                  <a:pt x="10916875" y="4512471"/>
                  <a:pt x="10916038" y="4497821"/>
                </a:cubicBezTo>
                <a:lnTo>
                  <a:pt x="11015492" y="4497821"/>
                </a:lnTo>
                <a:cubicBezTo>
                  <a:pt x="11015576" y="4495142"/>
                  <a:pt x="11015618" y="4493133"/>
                  <a:pt x="11015618" y="4491793"/>
                </a:cubicBezTo>
                <a:cubicBezTo>
                  <a:pt x="11015618" y="4469776"/>
                  <a:pt x="11009967" y="4452698"/>
                  <a:pt x="10998665" y="4440559"/>
                </a:cubicBezTo>
                <a:cubicBezTo>
                  <a:pt x="10987364" y="4428420"/>
                  <a:pt x="10972797" y="4422351"/>
                  <a:pt x="10954966" y="4422351"/>
                </a:cubicBezTo>
                <a:close/>
                <a:moveTo>
                  <a:pt x="10816611" y="4422351"/>
                </a:moveTo>
                <a:cubicBezTo>
                  <a:pt x="10807905" y="4422351"/>
                  <a:pt x="10800496" y="4424046"/>
                  <a:pt x="10794385" y="4427437"/>
                </a:cubicBezTo>
                <a:cubicBezTo>
                  <a:pt x="10788273" y="4430827"/>
                  <a:pt x="10782790" y="4435913"/>
                  <a:pt x="10777935" y="4442694"/>
                </a:cubicBezTo>
                <a:lnTo>
                  <a:pt x="10777935" y="4425365"/>
                </a:lnTo>
                <a:lnTo>
                  <a:pt x="10757341" y="4425365"/>
                </a:lnTo>
                <a:lnTo>
                  <a:pt x="10757341" y="4609833"/>
                </a:lnTo>
                <a:lnTo>
                  <a:pt x="10779944" y="4609833"/>
                </a:lnTo>
                <a:lnTo>
                  <a:pt x="10779944" y="4544911"/>
                </a:lnTo>
                <a:cubicBezTo>
                  <a:pt x="10783795" y="4549766"/>
                  <a:pt x="10788713" y="4553785"/>
                  <a:pt x="10794699" y="4556966"/>
                </a:cubicBezTo>
                <a:cubicBezTo>
                  <a:pt x="10800685" y="4560147"/>
                  <a:pt x="10807445" y="4561738"/>
                  <a:pt x="10814979" y="4561738"/>
                </a:cubicBezTo>
                <a:cubicBezTo>
                  <a:pt x="10825276" y="4561738"/>
                  <a:pt x="10835091" y="4558829"/>
                  <a:pt x="10844426" y="4553010"/>
                </a:cubicBezTo>
                <a:cubicBezTo>
                  <a:pt x="10853760" y="4547192"/>
                  <a:pt x="10860876" y="4538821"/>
                  <a:pt x="10865773" y="4527896"/>
                </a:cubicBezTo>
                <a:cubicBezTo>
                  <a:pt x="10870671" y="4516971"/>
                  <a:pt x="10873119" y="4504685"/>
                  <a:pt x="10873119" y="4491040"/>
                </a:cubicBezTo>
                <a:cubicBezTo>
                  <a:pt x="10873119" y="4478315"/>
                  <a:pt x="10870901" y="4466616"/>
                  <a:pt x="10866464" y="4455942"/>
                </a:cubicBezTo>
                <a:cubicBezTo>
                  <a:pt x="10862027" y="4445268"/>
                  <a:pt x="10855455" y="4437001"/>
                  <a:pt x="10846749" y="4431141"/>
                </a:cubicBezTo>
                <a:cubicBezTo>
                  <a:pt x="10838043" y="4425281"/>
                  <a:pt x="10827997" y="4422351"/>
                  <a:pt x="10816611" y="4422351"/>
                </a:cubicBezTo>
                <a:close/>
                <a:moveTo>
                  <a:pt x="10669216" y="4422351"/>
                </a:moveTo>
                <a:cubicBezTo>
                  <a:pt x="10650798" y="4422351"/>
                  <a:pt x="10635813" y="4428546"/>
                  <a:pt x="10624260" y="4440936"/>
                </a:cubicBezTo>
                <a:cubicBezTo>
                  <a:pt x="10612707" y="4453326"/>
                  <a:pt x="10606931" y="4470739"/>
                  <a:pt x="10606931" y="4493175"/>
                </a:cubicBezTo>
                <a:cubicBezTo>
                  <a:pt x="10606931" y="4514857"/>
                  <a:pt x="10612645" y="4531705"/>
                  <a:pt x="10624072" y="4543718"/>
                </a:cubicBezTo>
                <a:cubicBezTo>
                  <a:pt x="10635499" y="4555731"/>
                  <a:pt x="10650965" y="4561738"/>
                  <a:pt x="10670471" y="4561738"/>
                </a:cubicBezTo>
                <a:cubicBezTo>
                  <a:pt x="10685959" y="4561738"/>
                  <a:pt x="10698684" y="4557971"/>
                  <a:pt x="10708646" y="4550436"/>
                </a:cubicBezTo>
                <a:cubicBezTo>
                  <a:pt x="10718608" y="4542902"/>
                  <a:pt x="10725431" y="4532312"/>
                  <a:pt x="10729114" y="4518666"/>
                </a:cubicBezTo>
                <a:lnTo>
                  <a:pt x="10705757" y="4515778"/>
                </a:lnTo>
                <a:cubicBezTo>
                  <a:pt x="10702325" y="4525321"/>
                  <a:pt x="10697679" y="4532270"/>
                  <a:pt x="10691819" y="4536623"/>
                </a:cubicBezTo>
                <a:cubicBezTo>
                  <a:pt x="10685959" y="4540976"/>
                  <a:pt x="10678885" y="4543153"/>
                  <a:pt x="10670597" y="4543153"/>
                </a:cubicBezTo>
                <a:cubicBezTo>
                  <a:pt x="10659463" y="4543153"/>
                  <a:pt x="10650170" y="4539260"/>
                  <a:pt x="10642719" y="4531475"/>
                </a:cubicBezTo>
                <a:cubicBezTo>
                  <a:pt x="10635269" y="4523689"/>
                  <a:pt x="10631125" y="4512471"/>
                  <a:pt x="10630288" y="4497821"/>
                </a:cubicBezTo>
                <a:lnTo>
                  <a:pt x="10729742" y="4497821"/>
                </a:lnTo>
                <a:cubicBezTo>
                  <a:pt x="10729826" y="4495142"/>
                  <a:pt x="10729868" y="4493133"/>
                  <a:pt x="10729868" y="4491793"/>
                </a:cubicBezTo>
                <a:cubicBezTo>
                  <a:pt x="10729868" y="4469776"/>
                  <a:pt x="10724217" y="4452698"/>
                  <a:pt x="10712915" y="4440559"/>
                </a:cubicBezTo>
                <a:cubicBezTo>
                  <a:pt x="10701614" y="4428420"/>
                  <a:pt x="10687047" y="4422351"/>
                  <a:pt x="10669216" y="4422351"/>
                </a:cubicBezTo>
                <a:close/>
                <a:moveTo>
                  <a:pt x="10327948" y="4422351"/>
                </a:moveTo>
                <a:cubicBezTo>
                  <a:pt x="10316479" y="4422351"/>
                  <a:pt x="10306391" y="4423921"/>
                  <a:pt x="10297685" y="4427060"/>
                </a:cubicBezTo>
                <a:cubicBezTo>
                  <a:pt x="10288978" y="4430199"/>
                  <a:pt x="10282323" y="4434678"/>
                  <a:pt x="10277719" y="4440496"/>
                </a:cubicBezTo>
                <a:cubicBezTo>
                  <a:pt x="10273114" y="4446315"/>
                  <a:pt x="10269807" y="4453954"/>
                  <a:pt x="10267798" y="4463414"/>
                </a:cubicBezTo>
                <a:lnTo>
                  <a:pt x="10289899" y="4466427"/>
                </a:lnTo>
                <a:cubicBezTo>
                  <a:pt x="10292327" y="4456967"/>
                  <a:pt x="10296073" y="4450375"/>
                  <a:pt x="10301138" y="4446649"/>
                </a:cubicBezTo>
                <a:cubicBezTo>
                  <a:pt x="10306203" y="4442924"/>
                  <a:pt x="10314051" y="4441061"/>
                  <a:pt x="10324683" y="4441061"/>
                </a:cubicBezTo>
                <a:cubicBezTo>
                  <a:pt x="10336069" y="4441061"/>
                  <a:pt x="10344649" y="4443615"/>
                  <a:pt x="10350426" y="4448721"/>
                </a:cubicBezTo>
                <a:cubicBezTo>
                  <a:pt x="10354695" y="4452489"/>
                  <a:pt x="10356830" y="4458977"/>
                  <a:pt x="10356830" y="4468185"/>
                </a:cubicBezTo>
                <a:cubicBezTo>
                  <a:pt x="10356830" y="4469023"/>
                  <a:pt x="10356788" y="4470990"/>
                  <a:pt x="10356705" y="4474087"/>
                </a:cubicBezTo>
                <a:cubicBezTo>
                  <a:pt x="10348082" y="4477101"/>
                  <a:pt x="10334645" y="4479696"/>
                  <a:pt x="10316395" y="4481873"/>
                </a:cubicBezTo>
                <a:cubicBezTo>
                  <a:pt x="10307438" y="4482961"/>
                  <a:pt x="10300741" y="4484091"/>
                  <a:pt x="10296303" y="4485263"/>
                </a:cubicBezTo>
                <a:cubicBezTo>
                  <a:pt x="10290276" y="4486938"/>
                  <a:pt x="10284855" y="4489407"/>
                  <a:pt x="10280042" y="4492672"/>
                </a:cubicBezTo>
                <a:cubicBezTo>
                  <a:pt x="10275228" y="4495937"/>
                  <a:pt x="10271335" y="4500269"/>
                  <a:pt x="10268363" y="4505669"/>
                </a:cubicBezTo>
                <a:cubicBezTo>
                  <a:pt x="10265391" y="4511069"/>
                  <a:pt x="10263905" y="4517034"/>
                  <a:pt x="10263905" y="4523563"/>
                </a:cubicBezTo>
                <a:cubicBezTo>
                  <a:pt x="10263905" y="4534698"/>
                  <a:pt x="10267840" y="4543844"/>
                  <a:pt x="10275709" y="4551001"/>
                </a:cubicBezTo>
                <a:cubicBezTo>
                  <a:pt x="10283579" y="4558159"/>
                  <a:pt x="10294839" y="4561738"/>
                  <a:pt x="10309489" y="4561738"/>
                </a:cubicBezTo>
                <a:cubicBezTo>
                  <a:pt x="10318363" y="4561738"/>
                  <a:pt x="10326671" y="4560273"/>
                  <a:pt x="10334415" y="4557343"/>
                </a:cubicBezTo>
                <a:cubicBezTo>
                  <a:pt x="10342159" y="4554413"/>
                  <a:pt x="10350217" y="4549390"/>
                  <a:pt x="10358588" y="4542274"/>
                </a:cubicBezTo>
                <a:cubicBezTo>
                  <a:pt x="10359258" y="4548553"/>
                  <a:pt x="10360765" y="4554036"/>
                  <a:pt x="10363109" y="4558724"/>
                </a:cubicBezTo>
                <a:lnTo>
                  <a:pt x="10386717" y="4558724"/>
                </a:lnTo>
                <a:cubicBezTo>
                  <a:pt x="10383870" y="4553617"/>
                  <a:pt x="10381966" y="4548280"/>
                  <a:pt x="10381003" y="4542713"/>
                </a:cubicBezTo>
                <a:cubicBezTo>
                  <a:pt x="10380040" y="4537146"/>
                  <a:pt x="10379559" y="4523856"/>
                  <a:pt x="10379559" y="4502844"/>
                </a:cubicBezTo>
                <a:lnTo>
                  <a:pt x="10379559" y="4472706"/>
                </a:lnTo>
                <a:cubicBezTo>
                  <a:pt x="10379559" y="4462660"/>
                  <a:pt x="10379182" y="4455712"/>
                  <a:pt x="10378429" y="4451861"/>
                </a:cubicBezTo>
                <a:cubicBezTo>
                  <a:pt x="10377089" y="4445666"/>
                  <a:pt x="10374745" y="4440538"/>
                  <a:pt x="10371397" y="4436478"/>
                </a:cubicBezTo>
                <a:cubicBezTo>
                  <a:pt x="10368048" y="4432418"/>
                  <a:pt x="10362816" y="4429048"/>
                  <a:pt x="10355700" y="4426369"/>
                </a:cubicBezTo>
                <a:cubicBezTo>
                  <a:pt x="10348584" y="4423690"/>
                  <a:pt x="10339333" y="4422351"/>
                  <a:pt x="10327948" y="4422351"/>
                </a:cubicBezTo>
                <a:close/>
                <a:moveTo>
                  <a:pt x="10187961" y="4422351"/>
                </a:moveTo>
                <a:cubicBezTo>
                  <a:pt x="10179255" y="4422351"/>
                  <a:pt x="10171846" y="4424046"/>
                  <a:pt x="10165735" y="4427437"/>
                </a:cubicBezTo>
                <a:cubicBezTo>
                  <a:pt x="10159623" y="4430827"/>
                  <a:pt x="10154140" y="4435913"/>
                  <a:pt x="10149285" y="4442694"/>
                </a:cubicBezTo>
                <a:lnTo>
                  <a:pt x="10149285" y="4425365"/>
                </a:lnTo>
                <a:lnTo>
                  <a:pt x="10128691" y="4425365"/>
                </a:lnTo>
                <a:lnTo>
                  <a:pt x="10128691" y="4609833"/>
                </a:lnTo>
                <a:lnTo>
                  <a:pt x="10151294" y="4609833"/>
                </a:lnTo>
                <a:lnTo>
                  <a:pt x="10151294" y="4544911"/>
                </a:lnTo>
                <a:cubicBezTo>
                  <a:pt x="10155145" y="4549766"/>
                  <a:pt x="10160063" y="4553785"/>
                  <a:pt x="10166049" y="4556966"/>
                </a:cubicBezTo>
                <a:cubicBezTo>
                  <a:pt x="10172034" y="4560147"/>
                  <a:pt x="10178794" y="4561738"/>
                  <a:pt x="10186329" y="4561738"/>
                </a:cubicBezTo>
                <a:cubicBezTo>
                  <a:pt x="10196626" y="4561738"/>
                  <a:pt x="10206442" y="4558829"/>
                  <a:pt x="10215776" y="4553010"/>
                </a:cubicBezTo>
                <a:cubicBezTo>
                  <a:pt x="10225110" y="4547192"/>
                  <a:pt x="10232226" y="4538821"/>
                  <a:pt x="10237123" y="4527896"/>
                </a:cubicBezTo>
                <a:cubicBezTo>
                  <a:pt x="10242021" y="4516971"/>
                  <a:pt x="10244469" y="4504685"/>
                  <a:pt x="10244469" y="4491040"/>
                </a:cubicBezTo>
                <a:cubicBezTo>
                  <a:pt x="10244469" y="4478315"/>
                  <a:pt x="10242251" y="4466616"/>
                  <a:pt x="10237814" y="4455942"/>
                </a:cubicBezTo>
                <a:cubicBezTo>
                  <a:pt x="10233377" y="4445268"/>
                  <a:pt x="10226805" y="4437001"/>
                  <a:pt x="10218099" y="4431141"/>
                </a:cubicBezTo>
                <a:cubicBezTo>
                  <a:pt x="10209393" y="4425281"/>
                  <a:pt x="10199347" y="4422351"/>
                  <a:pt x="10187961" y="4422351"/>
                </a:cubicBezTo>
                <a:close/>
                <a:moveTo>
                  <a:pt x="10042198" y="4422351"/>
                </a:moveTo>
                <a:cubicBezTo>
                  <a:pt x="10030729" y="4422351"/>
                  <a:pt x="10020641" y="4423921"/>
                  <a:pt x="10011935" y="4427060"/>
                </a:cubicBezTo>
                <a:cubicBezTo>
                  <a:pt x="10003228" y="4430199"/>
                  <a:pt x="9996573" y="4434678"/>
                  <a:pt x="9991969" y="4440496"/>
                </a:cubicBezTo>
                <a:cubicBezTo>
                  <a:pt x="9987364" y="4446315"/>
                  <a:pt x="9984057" y="4453954"/>
                  <a:pt x="9982048" y="4463414"/>
                </a:cubicBezTo>
                <a:lnTo>
                  <a:pt x="10004149" y="4466427"/>
                </a:lnTo>
                <a:cubicBezTo>
                  <a:pt x="10006577" y="4456967"/>
                  <a:pt x="10010323" y="4450375"/>
                  <a:pt x="10015388" y="4446649"/>
                </a:cubicBezTo>
                <a:cubicBezTo>
                  <a:pt x="10020453" y="4442924"/>
                  <a:pt x="10028301" y="4441061"/>
                  <a:pt x="10038933" y="4441061"/>
                </a:cubicBezTo>
                <a:cubicBezTo>
                  <a:pt x="10050319" y="4441061"/>
                  <a:pt x="10058899" y="4443615"/>
                  <a:pt x="10064676" y="4448721"/>
                </a:cubicBezTo>
                <a:cubicBezTo>
                  <a:pt x="10068945" y="4452489"/>
                  <a:pt x="10071080" y="4458977"/>
                  <a:pt x="10071080" y="4468185"/>
                </a:cubicBezTo>
                <a:cubicBezTo>
                  <a:pt x="10071080" y="4469023"/>
                  <a:pt x="10071038" y="4470990"/>
                  <a:pt x="10070955" y="4474087"/>
                </a:cubicBezTo>
                <a:cubicBezTo>
                  <a:pt x="10062332" y="4477101"/>
                  <a:pt x="10048895" y="4479696"/>
                  <a:pt x="10030645" y="4481873"/>
                </a:cubicBezTo>
                <a:cubicBezTo>
                  <a:pt x="10021688" y="4482961"/>
                  <a:pt x="10014991" y="4484091"/>
                  <a:pt x="10010553" y="4485263"/>
                </a:cubicBezTo>
                <a:cubicBezTo>
                  <a:pt x="10004526" y="4486938"/>
                  <a:pt x="9999105" y="4489407"/>
                  <a:pt x="9994292" y="4492672"/>
                </a:cubicBezTo>
                <a:cubicBezTo>
                  <a:pt x="9989478" y="4495937"/>
                  <a:pt x="9985585" y="4500269"/>
                  <a:pt x="9982613" y="4505669"/>
                </a:cubicBezTo>
                <a:cubicBezTo>
                  <a:pt x="9979641" y="4511069"/>
                  <a:pt x="9978155" y="4517034"/>
                  <a:pt x="9978155" y="4523563"/>
                </a:cubicBezTo>
                <a:cubicBezTo>
                  <a:pt x="9978155" y="4534698"/>
                  <a:pt x="9982090" y="4543844"/>
                  <a:pt x="9989959" y="4551001"/>
                </a:cubicBezTo>
                <a:cubicBezTo>
                  <a:pt x="9997829" y="4558159"/>
                  <a:pt x="10009089" y="4561738"/>
                  <a:pt x="10023739" y="4561738"/>
                </a:cubicBezTo>
                <a:cubicBezTo>
                  <a:pt x="10032613" y="4561738"/>
                  <a:pt x="10040921" y="4560273"/>
                  <a:pt x="10048665" y="4557343"/>
                </a:cubicBezTo>
                <a:cubicBezTo>
                  <a:pt x="10056409" y="4554413"/>
                  <a:pt x="10064467" y="4549390"/>
                  <a:pt x="10072838" y="4542274"/>
                </a:cubicBezTo>
                <a:cubicBezTo>
                  <a:pt x="10073508" y="4548553"/>
                  <a:pt x="10075015" y="4554036"/>
                  <a:pt x="10077359" y="4558724"/>
                </a:cubicBezTo>
                <a:lnTo>
                  <a:pt x="10100967" y="4558724"/>
                </a:lnTo>
                <a:cubicBezTo>
                  <a:pt x="10098120" y="4553617"/>
                  <a:pt x="10096216" y="4548280"/>
                  <a:pt x="10095253" y="4542713"/>
                </a:cubicBezTo>
                <a:cubicBezTo>
                  <a:pt x="10094290" y="4537146"/>
                  <a:pt x="10093809" y="4523856"/>
                  <a:pt x="10093809" y="4502844"/>
                </a:cubicBezTo>
                <a:lnTo>
                  <a:pt x="10093809" y="4472706"/>
                </a:lnTo>
                <a:cubicBezTo>
                  <a:pt x="10093809" y="4462660"/>
                  <a:pt x="10093432" y="4455712"/>
                  <a:pt x="10092679" y="4451861"/>
                </a:cubicBezTo>
                <a:cubicBezTo>
                  <a:pt x="10091339" y="4445666"/>
                  <a:pt x="10088995" y="4440538"/>
                  <a:pt x="10085647" y="4436478"/>
                </a:cubicBezTo>
                <a:cubicBezTo>
                  <a:pt x="10082298" y="4432418"/>
                  <a:pt x="10077066" y="4429048"/>
                  <a:pt x="10069950" y="4426369"/>
                </a:cubicBezTo>
                <a:cubicBezTo>
                  <a:pt x="10062834" y="4423690"/>
                  <a:pt x="10053583" y="4422351"/>
                  <a:pt x="10042198" y="4422351"/>
                </a:cubicBezTo>
                <a:close/>
                <a:moveTo>
                  <a:pt x="10503844" y="4195281"/>
                </a:moveTo>
                <a:lnTo>
                  <a:pt x="10531219" y="4195281"/>
                </a:lnTo>
                <a:cubicBezTo>
                  <a:pt x="10541014" y="4195281"/>
                  <a:pt x="10548130" y="4195762"/>
                  <a:pt x="10552567" y="4196725"/>
                </a:cubicBezTo>
                <a:cubicBezTo>
                  <a:pt x="10557004" y="4197688"/>
                  <a:pt x="10560604" y="4199990"/>
                  <a:pt x="10563366" y="4203632"/>
                </a:cubicBezTo>
                <a:cubicBezTo>
                  <a:pt x="10566129" y="4207273"/>
                  <a:pt x="10567510" y="4211229"/>
                  <a:pt x="10567510" y="4215498"/>
                </a:cubicBezTo>
                <a:cubicBezTo>
                  <a:pt x="10567259" y="4222782"/>
                  <a:pt x="10564747" y="4227909"/>
                  <a:pt x="10559976" y="4230881"/>
                </a:cubicBezTo>
                <a:cubicBezTo>
                  <a:pt x="10555204" y="4233853"/>
                  <a:pt x="10546414" y="4235339"/>
                  <a:pt x="10533605" y="4235339"/>
                </a:cubicBezTo>
                <a:lnTo>
                  <a:pt x="10503844" y="4235339"/>
                </a:lnTo>
                <a:close/>
                <a:moveTo>
                  <a:pt x="10699605" y="4186993"/>
                </a:moveTo>
                <a:lnTo>
                  <a:pt x="10699605" y="4195281"/>
                </a:lnTo>
                <a:cubicBezTo>
                  <a:pt x="10699605" y="4205243"/>
                  <a:pt x="10698391" y="4212778"/>
                  <a:pt x="10695963" y="4217884"/>
                </a:cubicBezTo>
                <a:cubicBezTo>
                  <a:pt x="10692782" y="4224498"/>
                  <a:pt x="10687801" y="4229709"/>
                  <a:pt x="10681019" y="4233518"/>
                </a:cubicBezTo>
                <a:cubicBezTo>
                  <a:pt x="10674239" y="4237327"/>
                  <a:pt x="10666495" y="4239232"/>
                  <a:pt x="10657789" y="4239232"/>
                </a:cubicBezTo>
                <a:cubicBezTo>
                  <a:pt x="10648998" y="4239232"/>
                  <a:pt x="10642322" y="4237223"/>
                  <a:pt x="10637759" y="4233204"/>
                </a:cubicBezTo>
                <a:cubicBezTo>
                  <a:pt x="10633197" y="4229186"/>
                  <a:pt x="10630916" y="4224163"/>
                  <a:pt x="10630916" y="4218135"/>
                </a:cubicBezTo>
                <a:cubicBezTo>
                  <a:pt x="10630916" y="4214201"/>
                  <a:pt x="10631962" y="4210622"/>
                  <a:pt x="10634055" y="4207399"/>
                </a:cubicBezTo>
                <a:cubicBezTo>
                  <a:pt x="10636148" y="4204176"/>
                  <a:pt x="10639120" y="4201727"/>
                  <a:pt x="10642971" y="4200053"/>
                </a:cubicBezTo>
                <a:cubicBezTo>
                  <a:pt x="10646822" y="4198379"/>
                  <a:pt x="10653393" y="4196872"/>
                  <a:pt x="10662686" y="4195532"/>
                </a:cubicBezTo>
                <a:cubicBezTo>
                  <a:pt x="10679094" y="4193188"/>
                  <a:pt x="10691400" y="4190342"/>
                  <a:pt x="10699605" y="4186993"/>
                </a:cubicBezTo>
                <a:close/>
                <a:moveTo>
                  <a:pt x="11807821" y="4139275"/>
                </a:moveTo>
                <a:lnTo>
                  <a:pt x="11839967" y="4139275"/>
                </a:lnTo>
                <a:lnTo>
                  <a:pt x="11839967" y="4183352"/>
                </a:lnTo>
                <a:lnTo>
                  <a:pt x="11814978" y="4183352"/>
                </a:lnTo>
                <a:cubicBezTo>
                  <a:pt x="11800412" y="4183352"/>
                  <a:pt x="11790261" y="4181489"/>
                  <a:pt x="11784527" y="4177764"/>
                </a:cubicBezTo>
                <a:cubicBezTo>
                  <a:pt x="11778792" y="4174038"/>
                  <a:pt x="11775925" y="4168199"/>
                  <a:pt x="11775925" y="4160246"/>
                </a:cubicBezTo>
                <a:cubicBezTo>
                  <a:pt x="11775925" y="4154637"/>
                  <a:pt x="11777871" y="4149740"/>
                  <a:pt x="11781764" y="4145554"/>
                </a:cubicBezTo>
                <a:cubicBezTo>
                  <a:pt x="11785657" y="4141368"/>
                  <a:pt x="11794342" y="4139275"/>
                  <a:pt x="11807821" y="4139275"/>
                </a:cubicBezTo>
                <a:close/>
                <a:moveTo>
                  <a:pt x="10807695" y="4139275"/>
                </a:moveTo>
                <a:lnTo>
                  <a:pt x="10839843" y="4139275"/>
                </a:lnTo>
                <a:lnTo>
                  <a:pt x="10839843" y="4183352"/>
                </a:lnTo>
                <a:lnTo>
                  <a:pt x="10814853" y="4183352"/>
                </a:lnTo>
                <a:cubicBezTo>
                  <a:pt x="10800287" y="4183352"/>
                  <a:pt x="10790136" y="4181489"/>
                  <a:pt x="10784402" y="4177764"/>
                </a:cubicBezTo>
                <a:cubicBezTo>
                  <a:pt x="10778667" y="4174038"/>
                  <a:pt x="10775800" y="4168199"/>
                  <a:pt x="10775800" y="4160246"/>
                </a:cubicBezTo>
                <a:cubicBezTo>
                  <a:pt x="10775800" y="4154637"/>
                  <a:pt x="10777746" y="4149740"/>
                  <a:pt x="10781639" y="4145554"/>
                </a:cubicBezTo>
                <a:cubicBezTo>
                  <a:pt x="10785532" y="4141368"/>
                  <a:pt x="10794217" y="4139275"/>
                  <a:pt x="10807695" y="4139275"/>
                </a:cubicBezTo>
                <a:close/>
                <a:moveTo>
                  <a:pt x="10503844" y="4139275"/>
                </a:moveTo>
                <a:lnTo>
                  <a:pt x="10528708" y="4139275"/>
                </a:lnTo>
                <a:cubicBezTo>
                  <a:pt x="10540763" y="4139275"/>
                  <a:pt x="10549281" y="4140657"/>
                  <a:pt x="10554262" y="4143419"/>
                </a:cubicBezTo>
                <a:cubicBezTo>
                  <a:pt x="10559243" y="4146182"/>
                  <a:pt x="10561734" y="4151079"/>
                  <a:pt x="10561734" y="4158111"/>
                </a:cubicBezTo>
                <a:cubicBezTo>
                  <a:pt x="10561734" y="4162381"/>
                  <a:pt x="10560311" y="4166043"/>
                  <a:pt x="10557464" y="4169099"/>
                </a:cubicBezTo>
                <a:cubicBezTo>
                  <a:pt x="10554618" y="4172155"/>
                  <a:pt x="10551395" y="4174185"/>
                  <a:pt x="10547795" y="4175189"/>
                </a:cubicBezTo>
                <a:cubicBezTo>
                  <a:pt x="10544195" y="4176194"/>
                  <a:pt x="10537582" y="4176696"/>
                  <a:pt x="10527955" y="4176696"/>
                </a:cubicBezTo>
                <a:lnTo>
                  <a:pt x="10503844" y="4176696"/>
                </a:lnTo>
                <a:close/>
                <a:moveTo>
                  <a:pt x="9216035" y="4139275"/>
                </a:moveTo>
                <a:cubicBezTo>
                  <a:pt x="9228006" y="4139275"/>
                  <a:pt x="9237277" y="4143712"/>
                  <a:pt x="9243849" y="4152586"/>
                </a:cubicBezTo>
                <a:cubicBezTo>
                  <a:pt x="9250421" y="4161460"/>
                  <a:pt x="9253707" y="4172845"/>
                  <a:pt x="9253707" y="4186742"/>
                </a:cubicBezTo>
                <a:cubicBezTo>
                  <a:pt x="9253707" y="4202397"/>
                  <a:pt x="9250212" y="4214975"/>
                  <a:pt x="9243221" y="4224477"/>
                </a:cubicBezTo>
                <a:cubicBezTo>
                  <a:pt x="9236231" y="4233979"/>
                  <a:pt x="9227127" y="4238730"/>
                  <a:pt x="9215909" y="4238730"/>
                </a:cubicBezTo>
                <a:cubicBezTo>
                  <a:pt x="9204942" y="4238730"/>
                  <a:pt x="9195713" y="4234628"/>
                  <a:pt x="9188220" y="4226423"/>
                </a:cubicBezTo>
                <a:cubicBezTo>
                  <a:pt x="9180727" y="4218219"/>
                  <a:pt x="9176981" y="4206373"/>
                  <a:pt x="9176981" y="4190886"/>
                </a:cubicBezTo>
                <a:cubicBezTo>
                  <a:pt x="9176981" y="4175231"/>
                  <a:pt x="9180372" y="4162716"/>
                  <a:pt x="9187153" y="4153339"/>
                </a:cubicBezTo>
                <a:cubicBezTo>
                  <a:pt x="9193934" y="4143963"/>
                  <a:pt x="9203561" y="4139275"/>
                  <a:pt x="9216035" y="4139275"/>
                </a:cubicBezTo>
                <a:close/>
                <a:moveTo>
                  <a:pt x="10392363" y="4136261"/>
                </a:moveTo>
                <a:cubicBezTo>
                  <a:pt x="10403497" y="4136261"/>
                  <a:pt x="10412811" y="4140510"/>
                  <a:pt x="10420303" y="4149007"/>
                </a:cubicBezTo>
                <a:cubicBezTo>
                  <a:pt x="10427795" y="4157504"/>
                  <a:pt x="10431542" y="4169999"/>
                  <a:pt x="10431542" y="4186491"/>
                </a:cubicBezTo>
                <a:cubicBezTo>
                  <a:pt x="10431542" y="4203988"/>
                  <a:pt x="10427817" y="4217005"/>
                  <a:pt x="10420366" y="4225544"/>
                </a:cubicBezTo>
                <a:cubicBezTo>
                  <a:pt x="10412915" y="4234083"/>
                  <a:pt x="10403581" y="4238353"/>
                  <a:pt x="10392363" y="4238353"/>
                </a:cubicBezTo>
                <a:cubicBezTo>
                  <a:pt x="10381061" y="4238353"/>
                  <a:pt x="10371685" y="4234104"/>
                  <a:pt x="10364234" y="4225607"/>
                </a:cubicBezTo>
                <a:cubicBezTo>
                  <a:pt x="10356783" y="4217110"/>
                  <a:pt x="10353058" y="4204322"/>
                  <a:pt x="10353058" y="4187244"/>
                </a:cubicBezTo>
                <a:cubicBezTo>
                  <a:pt x="10353058" y="4170166"/>
                  <a:pt x="10356783" y="4157400"/>
                  <a:pt x="10364234" y="4148944"/>
                </a:cubicBezTo>
                <a:cubicBezTo>
                  <a:pt x="10371685" y="4140489"/>
                  <a:pt x="10381061" y="4136261"/>
                  <a:pt x="10392363" y="4136261"/>
                </a:cubicBezTo>
                <a:close/>
                <a:moveTo>
                  <a:pt x="11288592" y="4136136"/>
                </a:moveTo>
                <a:cubicBezTo>
                  <a:pt x="11300061" y="4136136"/>
                  <a:pt x="11309395" y="4140489"/>
                  <a:pt x="11316595" y="4149196"/>
                </a:cubicBezTo>
                <a:cubicBezTo>
                  <a:pt x="11321283" y="4154804"/>
                  <a:pt x="11324129" y="4163218"/>
                  <a:pt x="11325134" y="4174436"/>
                </a:cubicBezTo>
                <a:lnTo>
                  <a:pt x="11250669" y="4174436"/>
                </a:lnTo>
                <a:cubicBezTo>
                  <a:pt x="11251422" y="4162799"/>
                  <a:pt x="11255336" y="4153507"/>
                  <a:pt x="11262410" y="4146558"/>
                </a:cubicBezTo>
                <a:cubicBezTo>
                  <a:pt x="11269484" y="4139610"/>
                  <a:pt x="11278211" y="4136136"/>
                  <a:pt x="11288592" y="4136136"/>
                </a:cubicBezTo>
                <a:close/>
                <a:moveTo>
                  <a:pt x="9955092" y="4136136"/>
                </a:moveTo>
                <a:cubicBezTo>
                  <a:pt x="9966561" y="4136136"/>
                  <a:pt x="9975895" y="4140489"/>
                  <a:pt x="9983095" y="4149196"/>
                </a:cubicBezTo>
                <a:cubicBezTo>
                  <a:pt x="9987783" y="4154804"/>
                  <a:pt x="9990629" y="4163218"/>
                  <a:pt x="9991634" y="4174436"/>
                </a:cubicBezTo>
                <a:lnTo>
                  <a:pt x="9917169" y="4174436"/>
                </a:lnTo>
                <a:cubicBezTo>
                  <a:pt x="9917922" y="4162799"/>
                  <a:pt x="9921836" y="4153507"/>
                  <a:pt x="9928910" y="4146558"/>
                </a:cubicBezTo>
                <a:cubicBezTo>
                  <a:pt x="9935984" y="4139610"/>
                  <a:pt x="9944711" y="4136136"/>
                  <a:pt x="9955092" y="4136136"/>
                </a:cubicBezTo>
                <a:close/>
                <a:moveTo>
                  <a:pt x="9640767" y="4136136"/>
                </a:moveTo>
                <a:cubicBezTo>
                  <a:pt x="9652236" y="4136136"/>
                  <a:pt x="9661570" y="4140489"/>
                  <a:pt x="9668770" y="4149196"/>
                </a:cubicBezTo>
                <a:cubicBezTo>
                  <a:pt x="9673458" y="4154804"/>
                  <a:pt x="9676304" y="4163218"/>
                  <a:pt x="9677309" y="4174436"/>
                </a:cubicBezTo>
                <a:lnTo>
                  <a:pt x="9602843" y="4174436"/>
                </a:lnTo>
                <a:cubicBezTo>
                  <a:pt x="9603597" y="4162799"/>
                  <a:pt x="9607511" y="4153507"/>
                  <a:pt x="9614585" y="4146558"/>
                </a:cubicBezTo>
                <a:cubicBezTo>
                  <a:pt x="9621659" y="4139610"/>
                  <a:pt x="9630386" y="4136136"/>
                  <a:pt x="9640767" y="4136136"/>
                </a:cubicBezTo>
                <a:close/>
                <a:moveTo>
                  <a:pt x="11433601" y="4135257"/>
                </a:moveTo>
                <a:cubicBezTo>
                  <a:pt x="11443313" y="4135257"/>
                  <a:pt x="11451663" y="4139484"/>
                  <a:pt x="11458653" y="4147940"/>
                </a:cubicBezTo>
                <a:cubicBezTo>
                  <a:pt x="11465644" y="4156395"/>
                  <a:pt x="11469139" y="4169120"/>
                  <a:pt x="11469139" y="4186114"/>
                </a:cubicBezTo>
                <a:cubicBezTo>
                  <a:pt x="11469139" y="4203946"/>
                  <a:pt x="11465560" y="4217110"/>
                  <a:pt x="11458402" y="4225607"/>
                </a:cubicBezTo>
                <a:cubicBezTo>
                  <a:pt x="11451245" y="4234104"/>
                  <a:pt x="11442643" y="4238353"/>
                  <a:pt x="11432597" y="4238353"/>
                </a:cubicBezTo>
                <a:cubicBezTo>
                  <a:pt x="11422719" y="4238353"/>
                  <a:pt x="11414305" y="4234251"/>
                  <a:pt x="11407357" y="4226047"/>
                </a:cubicBezTo>
                <a:cubicBezTo>
                  <a:pt x="11400408" y="4217842"/>
                  <a:pt x="11396934" y="4205160"/>
                  <a:pt x="11396934" y="4187998"/>
                </a:cubicBezTo>
                <a:cubicBezTo>
                  <a:pt x="11396934" y="4170836"/>
                  <a:pt x="11400639" y="4157755"/>
                  <a:pt x="11408047" y="4148756"/>
                </a:cubicBezTo>
                <a:cubicBezTo>
                  <a:pt x="11415456" y="4139757"/>
                  <a:pt x="11423974" y="4135257"/>
                  <a:pt x="11433601" y="4135257"/>
                </a:cubicBezTo>
                <a:close/>
                <a:moveTo>
                  <a:pt x="9071402" y="4135257"/>
                </a:moveTo>
                <a:cubicBezTo>
                  <a:pt x="9081113" y="4135257"/>
                  <a:pt x="9089463" y="4139484"/>
                  <a:pt x="9096453" y="4147940"/>
                </a:cubicBezTo>
                <a:cubicBezTo>
                  <a:pt x="9103444" y="4156395"/>
                  <a:pt x="9106939" y="4169120"/>
                  <a:pt x="9106939" y="4186114"/>
                </a:cubicBezTo>
                <a:cubicBezTo>
                  <a:pt x="9106939" y="4203946"/>
                  <a:pt x="9103360" y="4217110"/>
                  <a:pt x="9096202" y="4225607"/>
                </a:cubicBezTo>
                <a:cubicBezTo>
                  <a:pt x="9089045" y="4234104"/>
                  <a:pt x="9080443" y="4238353"/>
                  <a:pt x="9070397" y="4238353"/>
                </a:cubicBezTo>
                <a:cubicBezTo>
                  <a:pt x="9060519" y="4238353"/>
                  <a:pt x="9052105" y="4234251"/>
                  <a:pt x="9045157" y="4226047"/>
                </a:cubicBezTo>
                <a:cubicBezTo>
                  <a:pt x="9038208" y="4217842"/>
                  <a:pt x="9034734" y="4205160"/>
                  <a:pt x="9034734" y="4187998"/>
                </a:cubicBezTo>
                <a:cubicBezTo>
                  <a:pt x="9034734" y="4170836"/>
                  <a:pt x="9038438" y="4157755"/>
                  <a:pt x="9045847" y="4148756"/>
                </a:cubicBezTo>
                <a:cubicBezTo>
                  <a:pt x="9053256" y="4139757"/>
                  <a:pt x="9061774" y="4135257"/>
                  <a:pt x="9071402" y="4135257"/>
                </a:cubicBezTo>
                <a:close/>
                <a:moveTo>
                  <a:pt x="11800663" y="4120565"/>
                </a:moveTo>
                <a:cubicBezTo>
                  <a:pt x="11785175" y="4120565"/>
                  <a:pt x="11773351" y="4124164"/>
                  <a:pt x="11765188" y="4131364"/>
                </a:cubicBezTo>
                <a:cubicBezTo>
                  <a:pt x="11757026" y="4138564"/>
                  <a:pt x="11752945" y="4147940"/>
                  <a:pt x="11752945" y="4159493"/>
                </a:cubicBezTo>
                <a:cubicBezTo>
                  <a:pt x="11752945" y="4169287"/>
                  <a:pt x="11756063" y="4177952"/>
                  <a:pt x="11762300" y="4185486"/>
                </a:cubicBezTo>
                <a:cubicBezTo>
                  <a:pt x="11768537" y="4193021"/>
                  <a:pt x="11778101" y="4197667"/>
                  <a:pt x="11790994" y="4199425"/>
                </a:cubicBezTo>
                <a:cubicBezTo>
                  <a:pt x="11783627" y="4200848"/>
                  <a:pt x="11776218" y="4207043"/>
                  <a:pt x="11768767" y="4218010"/>
                </a:cubicBezTo>
                <a:lnTo>
                  <a:pt x="11744406" y="4253924"/>
                </a:lnTo>
                <a:lnTo>
                  <a:pt x="11772409" y="4253924"/>
                </a:lnTo>
                <a:lnTo>
                  <a:pt x="11792124" y="4224791"/>
                </a:lnTo>
                <a:cubicBezTo>
                  <a:pt x="11799575" y="4213657"/>
                  <a:pt x="11805246" y="4207064"/>
                  <a:pt x="11809139" y="4205013"/>
                </a:cubicBezTo>
                <a:cubicBezTo>
                  <a:pt x="11813032" y="4202962"/>
                  <a:pt x="11818955" y="4201936"/>
                  <a:pt x="11826908" y="4201936"/>
                </a:cubicBezTo>
                <a:lnTo>
                  <a:pt x="11839967" y="4201936"/>
                </a:lnTo>
                <a:lnTo>
                  <a:pt x="11839967" y="4253924"/>
                </a:lnTo>
                <a:lnTo>
                  <a:pt x="11862445" y="4253924"/>
                </a:lnTo>
                <a:lnTo>
                  <a:pt x="11862445" y="4120565"/>
                </a:lnTo>
                <a:close/>
                <a:moveTo>
                  <a:pt x="11614591" y="4120565"/>
                </a:moveTo>
                <a:lnTo>
                  <a:pt x="11614591" y="4253924"/>
                </a:lnTo>
                <a:lnTo>
                  <a:pt x="11638952" y="4253924"/>
                </a:lnTo>
                <a:lnTo>
                  <a:pt x="11701613" y="4152837"/>
                </a:lnTo>
                <a:lnTo>
                  <a:pt x="11701613" y="4253924"/>
                </a:lnTo>
                <a:lnTo>
                  <a:pt x="11724217" y="4253924"/>
                </a:lnTo>
                <a:lnTo>
                  <a:pt x="11724217" y="4120565"/>
                </a:lnTo>
                <a:lnTo>
                  <a:pt x="11699855" y="4120565"/>
                </a:lnTo>
                <a:lnTo>
                  <a:pt x="11637194" y="4222279"/>
                </a:lnTo>
                <a:lnTo>
                  <a:pt x="11637194" y="4120565"/>
                </a:lnTo>
                <a:close/>
                <a:moveTo>
                  <a:pt x="11519466" y="4120565"/>
                </a:moveTo>
                <a:lnTo>
                  <a:pt x="11519466" y="4253924"/>
                </a:lnTo>
                <a:lnTo>
                  <a:pt x="11542069" y="4253924"/>
                </a:lnTo>
                <a:lnTo>
                  <a:pt x="11542069" y="4139275"/>
                </a:lnTo>
                <a:lnTo>
                  <a:pt x="11596192" y="4139275"/>
                </a:lnTo>
                <a:lnTo>
                  <a:pt x="11596192" y="4120565"/>
                </a:lnTo>
                <a:close/>
                <a:moveTo>
                  <a:pt x="11090841" y="4120565"/>
                </a:moveTo>
                <a:lnTo>
                  <a:pt x="11090841" y="4253924"/>
                </a:lnTo>
                <a:lnTo>
                  <a:pt x="11113444" y="4253924"/>
                </a:lnTo>
                <a:lnTo>
                  <a:pt x="11113444" y="4194779"/>
                </a:lnTo>
                <a:lnTo>
                  <a:pt x="11176106" y="4194779"/>
                </a:lnTo>
                <a:lnTo>
                  <a:pt x="11176106" y="4253924"/>
                </a:lnTo>
                <a:lnTo>
                  <a:pt x="11198709" y="4253924"/>
                </a:lnTo>
                <a:lnTo>
                  <a:pt x="11198709" y="4120565"/>
                </a:lnTo>
                <a:lnTo>
                  <a:pt x="11176106" y="4120565"/>
                </a:lnTo>
                <a:lnTo>
                  <a:pt x="11176106" y="4176068"/>
                </a:lnTo>
                <a:lnTo>
                  <a:pt x="11113444" y="4176068"/>
                </a:lnTo>
                <a:lnTo>
                  <a:pt x="11113444" y="4120565"/>
                </a:lnTo>
                <a:close/>
                <a:moveTo>
                  <a:pt x="10800538" y="4120565"/>
                </a:moveTo>
                <a:cubicBezTo>
                  <a:pt x="10785051" y="4120565"/>
                  <a:pt x="10773225" y="4124164"/>
                  <a:pt x="10765063" y="4131364"/>
                </a:cubicBezTo>
                <a:cubicBezTo>
                  <a:pt x="10756901" y="4138564"/>
                  <a:pt x="10752820" y="4147940"/>
                  <a:pt x="10752820" y="4159493"/>
                </a:cubicBezTo>
                <a:cubicBezTo>
                  <a:pt x="10752820" y="4169287"/>
                  <a:pt x="10755938" y="4177952"/>
                  <a:pt x="10762175" y="4185486"/>
                </a:cubicBezTo>
                <a:cubicBezTo>
                  <a:pt x="10768412" y="4193021"/>
                  <a:pt x="10777977" y="4197667"/>
                  <a:pt x="10790869" y="4199425"/>
                </a:cubicBezTo>
                <a:cubicBezTo>
                  <a:pt x="10783502" y="4200848"/>
                  <a:pt x="10776093" y="4207043"/>
                  <a:pt x="10768642" y="4218010"/>
                </a:cubicBezTo>
                <a:lnTo>
                  <a:pt x="10744281" y="4253924"/>
                </a:lnTo>
                <a:lnTo>
                  <a:pt x="10772284" y="4253924"/>
                </a:lnTo>
                <a:lnTo>
                  <a:pt x="10791999" y="4224791"/>
                </a:lnTo>
                <a:cubicBezTo>
                  <a:pt x="10799449" y="4213657"/>
                  <a:pt x="10805121" y="4207064"/>
                  <a:pt x="10809014" y="4205013"/>
                </a:cubicBezTo>
                <a:cubicBezTo>
                  <a:pt x="10812907" y="4202962"/>
                  <a:pt x="10818830" y="4201936"/>
                  <a:pt x="10826783" y="4201936"/>
                </a:cubicBezTo>
                <a:lnTo>
                  <a:pt x="10839843" y="4201936"/>
                </a:lnTo>
                <a:lnTo>
                  <a:pt x="10839843" y="4253924"/>
                </a:lnTo>
                <a:lnTo>
                  <a:pt x="10862320" y="4253924"/>
                </a:lnTo>
                <a:lnTo>
                  <a:pt x="10862320" y="4120565"/>
                </a:lnTo>
                <a:close/>
                <a:moveTo>
                  <a:pt x="10481241" y="4120565"/>
                </a:moveTo>
                <a:lnTo>
                  <a:pt x="10481241" y="4253924"/>
                </a:lnTo>
                <a:lnTo>
                  <a:pt x="10541391" y="4253924"/>
                </a:lnTo>
                <a:cubicBezTo>
                  <a:pt x="10557046" y="4253924"/>
                  <a:pt x="10568975" y="4250868"/>
                  <a:pt x="10577179" y="4244757"/>
                </a:cubicBezTo>
                <a:cubicBezTo>
                  <a:pt x="10585383" y="4238646"/>
                  <a:pt x="10589904" y="4229270"/>
                  <a:pt x="10590741" y="4216629"/>
                </a:cubicBezTo>
                <a:cubicBezTo>
                  <a:pt x="10590741" y="4208759"/>
                  <a:pt x="10588669" y="4201957"/>
                  <a:pt x="10584525" y="4196223"/>
                </a:cubicBezTo>
                <a:cubicBezTo>
                  <a:pt x="10580381" y="4190488"/>
                  <a:pt x="10575170" y="4186575"/>
                  <a:pt x="10568891" y="4184482"/>
                </a:cubicBezTo>
                <a:cubicBezTo>
                  <a:pt x="10574166" y="4181301"/>
                  <a:pt x="10578121" y="4177345"/>
                  <a:pt x="10580758" y="4172615"/>
                </a:cubicBezTo>
                <a:cubicBezTo>
                  <a:pt x="10583395" y="4167885"/>
                  <a:pt x="10584714" y="4162339"/>
                  <a:pt x="10584714" y="4155976"/>
                </a:cubicBezTo>
                <a:cubicBezTo>
                  <a:pt x="10584714" y="4148023"/>
                  <a:pt x="10582475" y="4141201"/>
                  <a:pt x="10577996" y="4135508"/>
                </a:cubicBezTo>
                <a:cubicBezTo>
                  <a:pt x="10573517" y="4129815"/>
                  <a:pt x="10568159" y="4125902"/>
                  <a:pt x="10561922" y="4123767"/>
                </a:cubicBezTo>
                <a:cubicBezTo>
                  <a:pt x="10555685" y="4121632"/>
                  <a:pt x="10546163" y="4120565"/>
                  <a:pt x="10533354" y="4120565"/>
                </a:cubicBezTo>
                <a:close/>
                <a:moveTo>
                  <a:pt x="10196891" y="4120565"/>
                </a:moveTo>
                <a:lnTo>
                  <a:pt x="10196891" y="4208466"/>
                </a:lnTo>
                <a:cubicBezTo>
                  <a:pt x="10196891" y="4220019"/>
                  <a:pt x="10196556" y="4226842"/>
                  <a:pt x="10195886" y="4228935"/>
                </a:cubicBezTo>
                <a:cubicBezTo>
                  <a:pt x="10195217" y="4231028"/>
                  <a:pt x="10193877" y="4232556"/>
                  <a:pt x="10191868" y="4233518"/>
                </a:cubicBezTo>
                <a:cubicBezTo>
                  <a:pt x="10189859" y="4234481"/>
                  <a:pt x="10186510" y="4234962"/>
                  <a:pt x="10181822" y="4234962"/>
                </a:cubicBezTo>
                <a:lnTo>
                  <a:pt x="10171902" y="4234962"/>
                </a:lnTo>
                <a:lnTo>
                  <a:pt x="10171902" y="4253798"/>
                </a:lnTo>
                <a:cubicBezTo>
                  <a:pt x="10178767" y="4254468"/>
                  <a:pt x="10184836" y="4254803"/>
                  <a:pt x="10190110" y="4254803"/>
                </a:cubicBezTo>
                <a:cubicBezTo>
                  <a:pt x="10198649" y="4254803"/>
                  <a:pt x="10205179" y="4252961"/>
                  <a:pt x="10209699" y="4249278"/>
                </a:cubicBezTo>
                <a:cubicBezTo>
                  <a:pt x="10214220" y="4245594"/>
                  <a:pt x="10216983" y="4241283"/>
                  <a:pt x="10217987" y="4236344"/>
                </a:cubicBezTo>
                <a:cubicBezTo>
                  <a:pt x="10218992" y="4231404"/>
                  <a:pt x="10219494" y="4221191"/>
                  <a:pt x="10219494" y="4205704"/>
                </a:cubicBezTo>
                <a:lnTo>
                  <a:pt x="10219494" y="4139275"/>
                </a:lnTo>
                <a:lnTo>
                  <a:pt x="10279393" y="4139275"/>
                </a:lnTo>
                <a:lnTo>
                  <a:pt x="10279393" y="4253924"/>
                </a:lnTo>
                <a:lnTo>
                  <a:pt x="10301871" y="4253924"/>
                </a:lnTo>
                <a:lnTo>
                  <a:pt x="10301871" y="4120565"/>
                </a:lnTo>
                <a:close/>
                <a:moveTo>
                  <a:pt x="10043091" y="4120565"/>
                </a:moveTo>
                <a:lnTo>
                  <a:pt x="10043091" y="4253924"/>
                </a:lnTo>
                <a:lnTo>
                  <a:pt x="10065694" y="4253924"/>
                </a:lnTo>
                <a:lnTo>
                  <a:pt x="10065694" y="4139275"/>
                </a:lnTo>
                <a:lnTo>
                  <a:pt x="10125719" y="4139275"/>
                </a:lnTo>
                <a:lnTo>
                  <a:pt x="10125719" y="4253924"/>
                </a:lnTo>
                <a:lnTo>
                  <a:pt x="10148322" y="4253924"/>
                </a:lnTo>
                <a:lnTo>
                  <a:pt x="10148322" y="4120565"/>
                </a:lnTo>
                <a:close/>
                <a:moveTo>
                  <a:pt x="9773610" y="4120565"/>
                </a:moveTo>
                <a:lnTo>
                  <a:pt x="9773610" y="4139275"/>
                </a:lnTo>
                <a:lnTo>
                  <a:pt x="9816556" y="4139275"/>
                </a:lnTo>
                <a:lnTo>
                  <a:pt x="9816556" y="4253924"/>
                </a:lnTo>
                <a:lnTo>
                  <a:pt x="9839034" y="4253924"/>
                </a:lnTo>
                <a:lnTo>
                  <a:pt x="9839034" y="4139275"/>
                </a:lnTo>
                <a:lnTo>
                  <a:pt x="9881980" y="4139275"/>
                </a:lnTo>
                <a:lnTo>
                  <a:pt x="9881980" y="4120565"/>
                </a:lnTo>
                <a:close/>
                <a:moveTo>
                  <a:pt x="9443016" y="4120565"/>
                </a:moveTo>
                <a:lnTo>
                  <a:pt x="9443016" y="4253924"/>
                </a:lnTo>
                <a:lnTo>
                  <a:pt x="9465619" y="4253924"/>
                </a:lnTo>
                <a:lnTo>
                  <a:pt x="9465619" y="4194779"/>
                </a:lnTo>
                <a:lnTo>
                  <a:pt x="9528281" y="4194779"/>
                </a:lnTo>
                <a:lnTo>
                  <a:pt x="9528281" y="4253924"/>
                </a:lnTo>
                <a:lnTo>
                  <a:pt x="9550884" y="4253924"/>
                </a:lnTo>
                <a:lnTo>
                  <a:pt x="9550884" y="4120565"/>
                </a:lnTo>
                <a:lnTo>
                  <a:pt x="9528281" y="4120565"/>
                </a:lnTo>
                <a:lnTo>
                  <a:pt x="9528281" y="4176068"/>
                </a:lnTo>
                <a:lnTo>
                  <a:pt x="9465619" y="4176068"/>
                </a:lnTo>
                <a:lnTo>
                  <a:pt x="9465619" y="4120565"/>
                </a:lnTo>
                <a:close/>
                <a:moveTo>
                  <a:pt x="9300015" y="4120565"/>
                </a:moveTo>
                <a:lnTo>
                  <a:pt x="9300015" y="4253924"/>
                </a:lnTo>
                <a:lnTo>
                  <a:pt x="9324377" y="4253924"/>
                </a:lnTo>
                <a:lnTo>
                  <a:pt x="9387038" y="4152837"/>
                </a:lnTo>
                <a:lnTo>
                  <a:pt x="9387038" y="4253924"/>
                </a:lnTo>
                <a:lnTo>
                  <a:pt x="9409641" y="4253924"/>
                </a:lnTo>
                <a:lnTo>
                  <a:pt x="9409641" y="4120565"/>
                </a:lnTo>
                <a:lnTo>
                  <a:pt x="9385280" y="4120565"/>
                </a:lnTo>
                <a:lnTo>
                  <a:pt x="9322619" y="4222279"/>
                </a:lnTo>
                <a:lnTo>
                  <a:pt x="9322619" y="4120565"/>
                </a:lnTo>
                <a:close/>
                <a:moveTo>
                  <a:pt x="8868107" y="4120565"/>
                </a:moveTo>
                <a:lnTo>
                  <a:pt x="8918713" y="4254175"/>
                </a:lnTo>
                <a:cubicBezTo>
                  <a:pt x="8917792" y="4256603"/>
                  <a:pt x="8917123" y="4258445"/>
                  <a:pt x="8916704" y="4259700"/>
                </a:cubicBezTo>
                <a:cubicBezTo>
                  <a:pt x="8913523" y="4268658"/>
                  <a:pt x="8911221" y="4274267"/>
                  <a:pt x="8909797" y="4276527"/>
                </a:cubicBezTo>
                <a:cubicBezTo>
                  <a:pt x="8907872" y="4279541"/>
                  <a:pt x="8905402" y="4281885"/>
                  <a:pt x="8902389" y="4283559"/>
                </a:cubicBezTo>
                <a:cubicBezTo>
                  <a:pt x="8899375" y="4285234"/>
                  <a:pt x="8895356" y="4286071"/>
                  <a:pt x="8890334" y="4286071"/>
                </a:cubicBezTo>
                <a:cubicBezTo>
                  <a:pt x="8886650" y="4286071"/>
                  <a:pt x="8882339" y="4285401"/>
                  <a:pt x="8877399" y="4284062"/>
                </a:cubicBezTo>
                <a:lnTo>
                  <a:pt x="8879911" y="4305284"/>
                </a:lnTo>
                <a:cubicBezTo>
                  <a:pt x="8885269" y="4307125"/>
                  <a:pt x="8890124" y="4308046"/>
                  <a:pt x="8894477" y="4308046"/>
                </a:cubicBezTo>
                <a:cubicBezTo>
                  <a:pt x="8901677" y="4308046"/>
                  <a:pt x="8907872" y="4306309"/>
                  <a:pt x="8913062" y="4302835"/>
                </a:cubicBezTo>
                <a:cubicBezTo>
                  <a:pt x="8918253" y="4299361"/>
                  <a:pt x="8922857" y="4293898"/>
                  <a:pt x="8926875" y="4286448"/>
                </a:cubicBezTo>
                <a:cubicBezTo>
                  <a:pt x="8929889" y="4280922"/>
                  <a:pt x="8934117" y="4270835"/>
                  <a:pt x="8939558" y="4256184"/>
                </a:cubicBezTo>
                <a:lnTo>
                  <a:pt x="8990290" y="4120565"/>
                </a:lnTo>
                <a:lnTo>
                  <a:pt x="8967687" y="4120565"/>
                </a:lnTo>
                <a:lnTo>
                  <a:pt x="8939182" y="4198295"/>
                </a:lnTo>
                <a:cubicBezTo>
                  <a:pt x="8935582" y="4208173"/>
                  <a:pt x="8932484" y="4218303"/>
                  <a:pt x="8929889" y="4228684"/>
                </a:cubicBezTo>
                <a:cubicBezTo>
                  <a:pt x="8927043" y="4217884"/>
                  <a:pt x="8923820" y="4207587"/>
                  <a:pt x="8920220" y="4197793"/>
                </a:cubicBezTo>
                <a:lnTo>
                  <a:pt x="8892468" y="4120565"/>
                </a:lnTo>
                <a:close/>
                <a:moveTo>
                  <a:pt x="8754435" y="4120565"/>
                </a:moveTo>
                <a:lnTo>
                  <a:pt x="8754435" y="4139275"/>
                </a:lnTo>
                <a:lnTo>
                  <a:pt x="8797381" y="4139275"/>
                </a:lnTo>
                <a:lnTo>
                  <a:pt x="8797381" y="4253924"/>
                </a:lnTo>
                <a:lnTo>
                  <a:pt x="8819859" y="4253924"/>
                </a:lnTo>
                <a:lnTo>
                  <a:pt x="8819859" y="4139275"/>
                </a:lnTo>
                <a:lnTo>
                  <a:pt x="8862805" y="4139275"/>
                </a:lnTo>
                <a:lnTo>
                  <a:pt x="8862805" y="4120565"/>
                </a:lnTo>
                <a:close/>
                <a:moveTo>
                  <a:pt x="11435736" y="4117551"/>
                </a:moveTo>
                <a:cubicBezTo>
                  <a:pt x="11427030" y="4117551"/>
                  <a:pt x="11419621" y="4119246"/>
                  <a:pt x="11413510" y="4122637"/>
                </a:cubicBezTo>
                <a:cubicBezTo>
                  <a:pt x="11407399" y="4126027"/>
                  <a:pt x="11401915" y="4131113"/>
                  <a:pt x="11397059" y="4137894"/>
                </a:cubicBezTo>
                <a:lnTo>
                  <a:pt x="11397059" y="4120565"/>
                </a:lnTo>
                <a:lnTo>
                  <a:pt x="11376465" y="4120565"/>
                </a:lnTo>
                <a:lnTo>
                  <a:pt x="11376465" y="4305033"/>
                </a:lnTo>
                <a:lnTo>
                  <a:pt x="11399069" y="4305033"/>
                </a:lnTo>
                <a:lnTo>
                  <a:pt x="11399069" y="4240111"/>
                </a:lnTo>
                <a:cubicBezTo>
                  <a:pt x="11402920" y="4244966"/>
                  <a:pt x="11407838" y="4248985"/>
                  <a:pt x="11413824" y="4252166"/>
                </a:cubicBezTo>
                <a:cubicBezTo>
                  <a:pt x="11419809" y="4255347"/>
                  <a:pt x="11426569" y="4256938"/>
                  <a:pt x="11434104" y="4256938"/>
                </a:cubicBezTo>
                <a:cubicBezTo>
                  <a:pt x="11444401" y="4256938"/>
                  <a:pt x="11454217" y="4254029"/>
                  <a:pt x="11463551" y="4248210"/>
                </a:cubicBezTo>
                <a:cubicBezTo>
                  <a:pt x="11472885" y="4242392"/>
                  <a:pt x="11480001" y="4234021"/>
                  <a:pt x="11484899" y="4223096"/>
                </a:cubicBezTo>
                <a:cubicBezTo>
                  <a:pt x="11489796" y="4212171"/>
                  <a:pt x="11492245" y="4199885"/>
                  <a:pt x="11492245" y="4186240"/>
                </a:cubicBezTo>
                <a:cubicBezTo>
                  <a:pt x="11492245" y="4173515"/>
                  <a:pt x="11490026" y="4161816"/>
                  <a:pt x="11485589" y="4151142"/>
                </a:cubicBezTo>
                <a:cubicBezTo>
                  <a:pt x="11481152" y="4140468"/>
                  <a:pt x="11474581" y="4132201"/>
                  <a:pt x="11465874" y="4126341"/>
                </a:cubicBezTo>
                <a:cubicBezTo>
                  <a:pt x="11457167" y="4120481"/>
                  <a:pt x="11447122" y="4117551"/>
                  <a:pt x="11435736" y="4117551"/>
                </a:cubicBezTo>
                <a:close/>
                <a:moveTo>
                  <a:pt x="11288341" y="4117551"/>
                </a:moveTo>
                <a:cubicBezTo>
                  <a:pt x="11269923" y="4117551"/>
                  <a:pt x="11254938" y="4123746"/>
                  <a:pt x="11243385" y="4136136"/>
                </a:cubicBezTo>
                <a:cubicBezTo>
                  <a:pt x="11231833" y="4148526"/>
                  <a:pt x="11226056" y="4165939"/>
                  <a:pt x="11226056" y="4188375"/>
                </a:cubicBezTo>
                <a:cubicBezTo>
                  <a:pt x="11226056" y="4210057"/>
                  <a:pt x="11231770" y="4226905"/>
                  <a:pt x="11243197" y="4238918"/>
                </a:cubicBezTo>
                <a:cubicBezTo>
                  <a:pt x="11254624" y="4250931"/>
                  <a:pt x="11270091" y="4256938"/>
                  <a:pt x="11289597" y="4256938"/>
                </a:cubicBezTo>
                <a:cubicBezTo>
                  <a:pt x="11305084" y="4256938"/>
                  <a:pt x="11317809" y="4253171"/>
                  <a:pt x="11327771" y="4245636"/>
                </a:cubicBezTo>
                <a:cubicBezTo>
                  <a:pt x="11337733" y="4238102"/>
                  <a:pt x="11344556" y="4227512"/>
                  <a:pt x="11348239" y="4213866"/>
                </a:cubicBezTo>
                <a:lnTo>
                  <a:pt x="11324883" y="4210978"/>
                </a:lnTo>
                <a:cubicBezTo>
                  <a:pt x="11321450" y="4220521"/>
                  <a:pt x="11316804" y="4227470"/>
                  <a:pt x="11310944" y="4231823"/>
                </a:cubicBezTo>
                <a:cubicBezTo>
                  <a:pt x="11305084" y="4236176"/>
                  <a:pt x="11298010" y="4238353"/>
                  <a:pt x="11289722" y="4238353"/>
                </a:cubicBezTo>
                <a:cubicBezTo>
                  <a:pt x="11278588" y="4238353"/>
                  <a:pt x="11269295" y="4234460"/>
                  <a:pt x="11261845" y="4226675"/>
                </a:cubicBezTo>
                <a:cubicBezTo>
                  <a:pt x="11254394" y="4218889"/>
                  <a:pt x="11250250" y="4207671"/>
                  <a:pt x="11249413" y="4193021"/>
                </a:cubicBezTo>
                <a:lnTo>
                  <a:pt x="11348867" y="4193021"/>
                </a:lnTo>
                <a:cubicBezTo>
                  <a:pt x="11348951" y="4190342"/>
                  <a:pt x="11348993" y="4188333"/>
                  <a:pt x="11348993" y="4186993"/>
                </a:cubicBezTo>
                <a:cubicBezTo>
                  <a:pt x="11348993" y="4164976"/>
                  <a:pt x="11343342" y="4147898"/>
                  <a:pt x="11332040" y="4135759"/>
                </a:cubicBezTo>
                <a:cubicBezTo>
                  <a:pt x="11320739" y="4123620"/>
                  <a:pt x="11306172" y="4117551"/>
                  <a:pt x="11288341" y="4117551"/>
                </a:cubicBezTo>
                <a:close/>
                <a:moveTo>
                  <a:pt x="11001065" y="4117551"/>
                </a:moveTo>
                <a:cubicBezTo>
                  <a:pt x="10986164" y="4117551"/>
                  <a:pt x="10974109" y="4121507"/>
                  <a:pt x="10964900" y="4129418"/>
                </a:cubicBezTo>
                <a:cubicBezTo>
                  <a:pt x="10955691" y="4137329"/>
                  <a:pt x="10950082" y="4147521"/>
                  <a:pt x="10948073" y="4159995"/>
                </a:cubicBezTo>
                <a:lnTo>
                  <a:pt x="10970049" y="4163511"/>
                </a:lnTo>
                <a:cubicBezTo>
                  <a:pt x="10973732" y="4145345"/>
                  <a:pt x="10984322" y="4136261"/>
                  <a:pt x="11001819" y="4136261"/>
                </a:cubicBezTo>
                <a:cubicBezTo>
                  <a:pt x="11011865" y="4136261"/>
                  <a:pt x="11020089" y="4139966"/>
                  <a:pt x="11026494" y="4147375"/>
                </a:cubicBezTo>
                <a:cubicBezTo>
                  <a:pt x="11032898" y="4154784"/>
                  <a:pt x="11036811" y="4164432"/>
                  <a:pt x="11038235" y="4176319"/>
                </a:cubicBezTo>
                <a:lnTo>
                  <a:pt x="10991145" y="4176319"/>
                </a:lnTo>
                <a:lnTo>
                  <a:pt x="10991145" y="4194904"/>
                </a:lnTo>
                <a:lnTo>
                  <a:pt x="11038235" y="4194904"/>
                </a:lnTo>
                <a:cubicBezTo>
                  <a:pt x="11036811" y="4209387"/>
                  <a:pt x="11033065" y="4220249"/>
                  <a:pt x="11026996" y="4227491"/>
                </a:cubicBezTo>
                <a:cubicBezTo>
                  <a:pt x="11020927" y="4234732"/>
                  <a:pt x="11012493" y="4238353"/>
                  <a:pt x="11001693" y="4238353"/>
                </a:cubicBezTo>
                <a:cubicBezTo>
                  <a:pt x="10982606" y="4238353"/>
                  <a:pt x="10971346" y="4227302"/>
                  <a:pt x="10967914" y="4205201"/>
                </a:cubicBezTo>
                <a:lnTo>
                  <a:pt x="10945813" y="4208090"/>
                </a:lnTo>
                <a:cubicBezTo>
                  <a:pt x="10948157" y="4222740"/>
                  <a:pt x="10954247" y="4234544"/>
                  <a:pt x="10964084" y="4243501"/>
                </a:cubicBezTo>
                <a:cubicBezTo>
                  <a:pt x="10973920" y="4252459"/>
                  <a:pt x="10986791" y="4256938"/>
                  <a:pt x="11002698" y="4256938"/>
                </a:cubicBezTo>
                <a:cubicBezTo>
                  <a:pt x="11021617" y="4258026"/>
                  <a:pt x="11036268" y="4252019"/>
                  <a:pt x="11046649" y="4238918"/>
                </a:cubicBezTo>
                <a:cubicBezTo>
                  <a:pt x="11057029" y="4225816"/>
                  <a:pt x="11061969" y="4208592"/>
                  <a:pt x="11061466" y="4187244"/>
                </a:cubicBezTo>
                <a:cubicBezTo>
                  <a:pt x="11061466" y="4165562"/>
                  <a:pt x="11056067" y="4148526"/>
                  <a:pt x="11045267" y="4136136"/>
                </a:cubicBezTo>
                <a:cubicBezTo>
                  <a:pt x="11034468" y="4123746"/>
                  <a:pt x="11019733" y="4117551"/>
                  <a:pt x="11001065" y="4117551"/>
                </a:cubicBezTo>
                <a:close/>
                <a:moveTo>
                  <a:pt x="10670848" y="4117551"/>
                </a:moveTo>
                <a:cubicBezTo>
                  <a:pt x="10659379" y="4117551"/>
                  <a:pt x="10649291" y="4119121"/>
                  <a:pt x="10640585" y="4122260"/>
                </a:cubicBezTo>
                <a:cubicBezTo>
                  <a:pt x="10631879" y="4125399"/>
                  <a:pt x="10625223" y="4129878"/>
                  <a:pt x="10620619" y="4135696"/>
                </a:cubicBezTo>
                <a:cubicBezTo>
                  <a:pt x="10616014" y="4141515"/>
                  <a:pt x="10612707" y="4149154"/>
                  <a:pt x="10610698" y="4158614"/>
                </a:cubicBezTo>
                <a:lnTo>
                  <a:pt x="10632799" y="4161627"/>
                </a:lnTo>
                <a:cubicBezTo>
                  <a:pt x="10635227" y="4152167"/>
                  <a:pt x="10638973" y="4145575"/>
                  <a:pt x="10644038" y="4141849"/>
                </a:cubicBezTo>
                <a:cubicBezTo>
                  <a:pt x="10649103" y="4138124"/>
                  <a:pt x="10656951" y="4136261"/>
                  <a:pt x="10667583" y="4136261"/>
                </a:cubicBezTo>
                <a:cubicBezTo>
                  <a:pt x="10678969" y="4136261"/>
                  <a:pt x="10687549" y="4138815"/>
                  <a:pt x="10693326" y="4143921"/>
                </a:cubicBezTo>
                <a:cubicBezTo>
                  <a:pt x="10697595" y="4147689"/>
                  <a:pt x="10699730" y="4154177"/>
                  <a:pt x="10699730" y="4163385"/>
                </a:cubicBezTo>
                <a:cubicBezTo>
                  <a:pt x="10699730" y="4164223"/>
                  <a:pt x="10699688" y="4166190"/>
                  <a:pt x="10699605" y="4169287"/>
                </a:cubicBezTo>
                <a:cubicBezTo>
                  <a:pt x="10690982" y="4172301"/>
                  <a:pt x="10677545" y="4174896"/>
                  <a:pt x="10659295" y="4177073"/>
                </a:cubicBezTo>
                <a:cubicBezTo>
                  <a:pt x="10650338" y="4178161"/>
                  <a:pt x="10643641" y="4179291"/>
                  <a:pt x="10639203" y="4180463"/>
                </a:cubicBezTo>
                <a:cubicBezTo>
                  <a:pt x="10633176" y="4182138"/>
                  <a:pt x="10627755" y="4184607"/>
                  <a:pt x="10622942" y="4187872"/>
                </a:cubicBezTo>
                <a:cubicBezTo>
                  <a:pt x="10618128" y="4191137"/>
                  <a:pt x="10614235" y="4195469"/>
                  <a:pt x="10611263" y="4200869"/>
                </a:cubicBezTo>
                <a:cubicBezTo>
                  <a:pt x="10608291" y="4206269"/>
                  <a:pt x="10606805" y="4212234"/>
                  <a:pt x="10606805" y="4218763"/>
                </a:cubicBezTo>
                <a:cubicBezTo>
                  <a:pt x="10606805" y="4229898"/>
                  <a:pt x="10610740" y="4239044"/>
                  <a:pt x="10618609" y="4246201"/>
                </a:cubicBezTo>
                <a:cubicBezTo>
                  <a:pt x="10626479" y="4253359"/>
                  <a:pt x="10637739" y="4256938"/>
                  <a:pt x="10652389" y="4256938"/>
                </a:cubicBezTo>
                <a:cubicBezTo>
                  <a:pt x="10661263" y="4256938"/>
                  <a:pt x="10669571" y="4255473"/>
                  <a:pt x="10677315" y="4252543"/>
                </a:cubicBezTo>
                <a:cubicBezTo>
                  <a:pt x="10685059" y="4249613"/>
                  <a:pt x="10693117" y="4244590"/>
                  <a:pt x="10701488" y="4237474"/>
                </a:cubicBezTo>
                <a:cubicBezTo>
                  <a:pt x="10702158" y="4243753"/>
                  <a:pt x="10703665" y="4249236"/>
                  <a:pt x="10706009" y="4253924"/>
                </a:cubicBezTo>
                <a:lnTo>
                  <a:pt x="10729617" y="4253924"/>
                </a:lnTo>
                <a:cubicBezTo>
                  <a:pt x="10726770" y="4248817"/>
                  <a:pt x="10724866" y="4243480"/>
                  <a:pt x="10723903" y="4237913"/>
                </a:cubicBezTo>
                <a:cubicBezTo>
                  <a:pt x="10722940" y="4232346"/>
                  <a:pt x="10722459" y="4219056"/>
                  <a:pt x="10722459" y="4198044"/>
                </a:cubicBezTo>
                <a:lnTo>
                  <a:pt x="10722459" y="4167906"/>
                </a:lnTo>
                <a:cubicBezTo>
                  <a:pt x="10722459" y="4157860"/>
                  <a:pt x="10722082" y="4150912"/>
                  <a:pt x="10721329" y="4147061"/>
                </a:cubicBezTo>
                <a:cubicBezTo>
                  <a:pt x="10719989" y="4140866"/>
                  <a:pt x="10717645" y="4135738"/>
                  <a:pt x="10714297" y="4131678"/>
                </a:cubicBezTo>
                <a:cubicBezTo>
                  <a:pt x="10710948" y="4127618"/>
                  <a:pt x="10705716" y="4124248"/>
                  <a:pt x="10698600" y="4121569"/>
                </a:cubicBezTo>
                <a:cubicBezTo>
                  <a:pt x="10691484" y="4118890"/>
                  <a:pt x="10682233" y="4117551"/>
                  <a:pt x="10670848" y="4117551"/>
                </a:cubicBezTo>
                <a:close/>
                <a:moveTo>
                  <a:pt x="10392363" y="4117551"/>
                </a:moveTo>
                <a:cubicBezTo>
                  <a:pt x="10375871" y="4117551"/>
                  <a:pt x="10361890" y="4122490"/>
                  <a:pt x="10350421" y="4132369"/>
                </a:cubicBezTo>
                <a:cubicBezTo>
                  <a:pt x="10336692" y="4144256"/>
                  <a:pt x="10329827" y="4162548"/>
                  <a:pt x="10329827" y="4187244"/>
                </a:cubicBezTo>
                <a:cubicBezTo>
                  <a:pt x="10329827" y="4209764"/>
                  <a:pt x="10335583" y="4227009"/>
                  <a:pt x="10347093" y="4238981"/>
                </a:cubicBezTo>
                <a:cubicBezTo>
                  <a:pt x="10358605" y="4250952"/>
                  <a:pt x="10373694" y="4256938"/>
                  <a:pt x="10392363" y="4256938"/>
                </a:cubicBezTo>
                <a:cubicBezTo>
                  <a:pt x="10403999" y="4256938"/>
                  <a:pt x="10414736" y="4254217"/>
                  <a:pt x="10424573" y="4248775"/>
                </a:cubicBezTo>
                <a:cubicBezTo>
                  <a:pt x="10434409" y="4243334"/>
                  <a:pt x="10441902" y="4235695"/>
                  <a:pt x="10447050" y="4225858"/>
                </a:cubicBezTo>
                <a:cubicBezTo>
                  <a:pt x="10452199" y="4216022"/>
                  <a:pt x="10454773" y="4202522"/>
                  <a:pt x="10454773" y="4185361"/>
                </a:cubicBezTo>
                <a:cubicBezTo>
                  <a:pt x="10454773" y="4164181"/>
                  <a:pt x="10448955" y="4147584"/>
                  <a:pt x="10437318" y="4135571"/>
                </a:cubicBezTo>
                <a:cubicBezTo>
                  <a:pt x="10425682" y="4123558"/>
                  <a:pt x="10410697" y="4117551"/>
                  <a:pt x="10392363" y="4117551"/>
                </a:cubicBezTo>
                <a:close/>
                <a:moveTo>
                  <a:pt x="9954841" y="4117551"/>
                </a:moveTo>
                <a:cubicBezTo>
                  <a:pt x="9936423" y="4117551"/>
                  <a:pt x="9921438" y="4123746"/>
                  <a:pt x="9909885" y="4136136"/>
                </a:cubicBezTo>
                <a:cubicBezTo>
                  <a:pt x="9898333" y="4148526"/>
                  <a:pt x="9892556" y="4165939"/>
                  <a:pt x="9892556" y="4188375"/>
                </a:cubicBezTo>
                <a:cubicBezTo>
                  <a:pt x="9892556" y="4210057"/>
                  <a:pt x="9898270" y="4226905"/>
                  <a:pt x="9909697" y="4238918"/>
                </a:cubicBezTo>
                <a:cubicBezTo>
                  <a:pt x="9921124" y="4250931"/>
                  <a:pt x="9936591" y="4256938"/>
                  <a:pt x="9956096" y="4256938"/>
                </a:cubicBezTo>
                <a:cubicBezTo>
                  <a:pt x="9971584" y="4256938"/>
                  <a:pt x="9984309" y="4253171"/>
                  <a:pt x="9994271" y="4245636"/>
                </a:cubicBezTo>
                <a:cubicBezTo>
                  <a:pt x="10004233" y="4238102"/>
                  <a:pt x="10011056" y="4227512"/>
                  <a:pt x="10014739" y="4213866"/>
                </a:cubicBezTo>
                <a:lnTo>
                  <a:pt x="9991383" y="4210978"/>
                </a:lnTo>
                <a:cubicBezTo>
                  <a:pt x="9987950" y="4220521"/>
                  <a:pt x="9983304" y="4227470"/>
                  <a:pt x="9977444" y="4231823"/>
                </a:cubicBezTo>
                <a:cubicBezTo>
                  <a:pt x="9971584" y="4236176"/>
                  <a:pt x="9964510" y="4238353"/>
                  <a:pt x="9956222" y="4238353"/>
                </a:cubicBezTo>
                <a:cubicBezTo>
                  <a:pt x="9945088" y="4238353"/>
                  <a:pt x="9935795" y="4234460"/>
                  <a:pt x="9928345" y="4226675"/>
                </a:cubicBezTo>
                <a:cubicBezTo>
                  <a:pt x="9920894" y="4218889"/>
                  <a:pt x="9916750" y="4207671"/>
                  <a:pt x="9915913" y="4193021"/>
                </a:cubicBezTo>
                <a:lnTo>
                  <a:pt x="10015367" y="4193021"/>
                </a:lnTo>
                <a:cubicBezTo>
                  <a:pt x="10015451" y="4190342"/>
                  <a:pt x="10015493" y="4188333"/>
                  <a:pt x="10015493" y="4186993"/>
                </a:cubicBezTo>
                <a:cubicBezTo>
                  <a:pt x="10015493" y="4164976"/>
                  <a:pt x="10009842" y="4147898"/>
                  <a:pt x="9998540" y="4135759"/>
                </a:cubicBezTo>
                <a:cubicBezTo>
                  <a:pt x="9987239" y="4123620"/>
                  <a:pt x="9972672" y="4117551"/>
                  <a:pt x="9954841" y="4117551"/>
                </a:cubicBezTo>
                <a:close/>
                <a:moveTo>
                  <a:pt x="9640516" y="4117551"/>
                </a:moveTo>
                <a:cubicBezTo>
                  <a:pt x="9622098" y="4117551"/>
                  <a:pt x="9607113" y="4123746"/>
                  <a:pt x="9595560" y="4136136"/>
                </a:cubicBezTo>
                <a:cubicBezTo>
                  <a:pt x="9584007" y="4148526"/>
                  <a:pt x="9578231" y="4165939"/>
                  <a:pt x="9578231" y="4188375"/>
                </a:cubicBezTo>
                <a:cubicBezTo>
                  <a:pt x="9578231" y="4210057"/>
                  <a:pt x="9583945" y="4226905"/>
                  <a:pt x="9595372" y="4238918"/>
                </a:cubicBezTo>
                <a:cubicBezTo>
                  <a:pt x="9606799" y="4250931"/>
                  <a:pt x="9622266" y="4256938"/>
                  <a:pt x="9641771" y="4256938"/>
                </a:cubicBezTo>
                <a:cubicBezTo>
                  <a:pt x="9657259" y="4256938"/>
                  <a:pt x="9669984" y="4253171"/>
                  <a:pt x="9679946" y="4245636"/>
                </a:cubicBezTo>
                <a:cubicBezTo>
                  <a:pt x="9689908" y="4238102"/>
                  <a:pt x="9696731" y="4227512"/>
                  <a:pt x="9700414" y="4213866"/>
                </a:cubicBezTo>
                <a:lnTo>
                  <a:pt x="9677058" y="4210978"/>
                </a:lnTo>
                <a:cubicBezTo>
                  <a:pt x="9673625" y="4220521"/>
                  <a:pt x="9668979" y="4227470"/>
                  <a:pt x="9663119" y="4231823"/>
                </a:cubicBezTo>
                <a:cubicBezTo>
                  <a:pt x="9657259" y="4236176"/>
                  <a:pt x="9650185" y="4238353"/>
                  <a:pt x="9641897" y="4238353"/>
                </a:cubicBezTo>
                <a:cubicBezTo>
                  <a:pt x="9630763" y="4238353"/>
                  <a:pt x="9621470" y="4234460"/>
                  <a:pt x="9614020" y="4226675"/>
                </a:cubicBezTo>
                <a:cubicBezTo>
                  <a:pt x="9606569" y="4218889"/>
                  <a:pt x="9602425" y="4207671"/>
                  <a:pt x="9601588" y="4193021"/>
                </a:cubicBezTo>
                <a:lnTo>
                  <a:pt x="9701042" y="4193021"/>
                </a:lnTo>
                <a:cubicBezTo>
                  <a:pt x="9701126" y="4190342"/>
                  <a:pt x="9701168" y="4188333"/>
                  <a:pt x="9701168" y="4186993"/>
                </a:cubicBezTo>
                <a:cubicBezTo>
                  <a:pt x="9701168" y="4164976"/>
                  <a:pt x="9695517" y="4147898"/>
                  <a:pt x="9684215" y="4135759"/>
                </a:cubicBezTo>
                <a:cubicBezTo>
                  <a:pt x="9672914" y="4123620"/>
                  <a:pt x="9658347" y="4117551"/>
                  <a:pt x="9640516" y="4117551"/>
                </a:cubicBezTo>
                <a:close/>
                <a:moveTo>
                  <a:pt x="9073536" y="4117551"/>
                </a:moveTo>
                <a:cubicBezTo>
                  <a:pt x="9064830" y="4117551"/>
                  <a:pt x="9057421" y="4119246"/>
                  <a:pt x="9051310" y="4122637"/>
                </a:cubicBezTo>
                <a:cubicBezTo>
                  <a:pt x="9045199" y="4126027"/>
                  <a:pt x="9039715" y="4131113"/>
                  <a:pt x="9034860" y="4137894"/>
                </a:cubicBezTo>
                <a:lnTo>
                  <a:pt x="9034860" y="4120565"/>
                </a:lnTo>
                <a:lnTo>
                  <a:pt x="9014265" y="4120565"/>
                </a:lnTo>
                <a:lnTo>
                  <a:pt x="9014265" y="4305033"/>
                </a:lnTo>
                <a:lnTo>
                  <a:pt x="9036869" y="4305033"/>
                </a:lnTo>
                <a:lnTo>
                  <a:pt x="9036869" y="4240111"/>
                </a:lnTo>
                <a:cubicBezTo>
                  <a:pt x="9040720" y="4244966"/>
                  <a:pt x="9045638" y="4248985"/>
                  <a:pt x="9051624" y="4252166"/>
                </a:cubicBezTo>
                <a:cubicBezTo>
                  <a:pt x="9057609" y="4255347"/>
                  <a:pt x="9064369" y="4256938"/>
                  <a:pt x="9071904" y="4256938"/>
                </a:cubicBezTo>
                <a:cubicBezTo>
                  <a:pt x="9082201" y="4256938"/>
                  <a:pt x="9092017" y="4254029"/>
                  <a:pt x="9101351" y="4248210"/>
                </a:cubicBezTo>
                <a:cubicBezTo>
                  <a:pt x="9110685" y="4242392"/>
                  <a:pt x="9117801" y="4234021"/>
                  <a:pt x="9122698" y="4223096"/>
                </a:cubicBezTo>
                <a:cubicBezTo>
                  <a:pt x="9127596" y="4212171"/>
                  <a:pt x="9130045" y="4199885"/>
                  <a:pt x="9130045" y="4186240"/>
                </a:cubicBezTo>
                <a:cubicBezTo>
                  <a:pt x="9130045" y="4173515"/>
                  <a:pt x="9127826" y="4161816"/>
                  <a:pt x="9123389" y="4151142"/>
                </a:cubicBezTo>
                <a:cubicBezTo>
                  <a:pt x="9118952" y="4140468"/>
                  <a:pt x="9112380" y="4132201"/>
                  <a:pt x="9103674" y="4126341"/>
                </a:cubicBezTo>
                <a:cubicBezTo>
                  <a:pt x="9094968" y="4120481"/>
                  <a:pt x="9084922" y="4117551"/>
                  <a:pt x="9073536" y="4117551"/>
                </a:cubicBezTo>
                <a:close/>
                <a:moveTo>
                  <a:pt x="9254837" y="4065438"/>
                </a:moveTo>
                <a:cubicBezTo>
                  <a:pt x="9254251" y="4067280"/>
                  <a:pt x="9252911" y="4068452"/>
                  <a:pt x="9250819" y="4068954"/>
                </a:cubicBezTo>
                <a:cubicBezTo>
                  <a:pt x="9248726" y="4069456"/>
                  <a:pt x="9239977" y="4069707"/>
                  <a:pt x="9224574" y="4069707"/>
                </a:cubicBezTo>
                <a:cubicBezTo>
                  <a:pt x="9199794" y="4069707"/>
                  <a:pt x="9181439" y="4075819"/>
                  <a:pt x="9169509" y="4088041"/>
                </a:cubicBezTo>
                <a:cubicBezTo>
                  <a:pt x="9157580" y="4100264"/>
                  <a:pt x="9151615" y="4123997"/>
                  <a:pt x="9151615" y="4159241"/>
                </a:cubicBezTo>
                <a:cubicBezTo>
                  <a:pt x="9151615" y="4187286"/>
                  <a:pt x="9153959" y="4206959"/>
                  <a:pt x="9158647" y="4218261"/>
                </a:cubicBezTo>
                <a:cubicBezTo>
                  <a:pt x="9163335" y="4229563"/>
                  <a:pt x="9170075" y="4238834"/>
                  <a:pt x="9178865" y="4246076"/>
                </a:cubicBezTo>
                <a:cubicBezTo>
                  <a:pt x="9187655" y="4253317"/>
                  <a:pt x="9199961" y="4256938"/>
                  <a:pt x="9215783" y="4256938"/>
                </a:cubicBezTo>
                <a:cubicBezTo>
                  <a:pt x="9229429" y="4256938"/>
                  <a:pt x="9240208" y="4254217"/>
                  <a:pt x="9248119" y="4248775"/>
                </a:cubicBezTo>
                <a:cubicBezTo>
                  <a:pt x="9256030" y="4243334"/>
                  <a:pt x="9262874" y="4235632"/>
                  <a:pt x="9268650" y="4225670"/>
                </a:cubicBezTo>
                <a:cubicBezTo>
                  <a:pt x="9274426" y="4215708"/>
                  <a:pt x="9277315" y="4202941"/>
                  <a:pt x="9277315" y="4187370"/>
                </a:cubicBezTo>
                <a:cubicBezTo>
                  <a:pt x="9277315" y="4166860"/>
                  <a:pt x="9271580" y="4150598"/>
                  <a:pt x="9260111" y="4138585"/>
                </a:cubicBezTo>
                <a:cubicBezTo>
                  <a:pt x="9248642" y="4126571"/>
                  <a:pt x="9234159" y="4120565"/>
                  <a:pt x="9216662" y="4120565"/>
                </a:cubicBezTo>
                <a:cubicBezTo>
                  <a:pt x="9207119" y="4120565"/>
                  <a:pt x="9198538" y="4122679"/>
                  <a:pt x="9190920" y="4126906"/>
                </a:cubicBezTo>
                <a:cubicBezTo>
                  <a:pt x="9183302" y="4131134"/>
                  <a:pt x="9176646" y="4137475"/>
                  <a:pt x="9170954" y="4145931"/>
                </a:cubicBezTo>
                <a:cubicBezTo>
                  <a:pt x="9171289" y="4133457"/>
                  <a:pt x="9172942" y="4123265"/>
                  <a:pt x="9175914" y="4115353"/>
                </a:cubicBezTo>
                <a:cubicBezTo>
                  <a:pt x="9178886" y="4107442"/>
                  <a:pt x="9183762" y="4101687"/>
                  <a:pt x="9190543" y="4098087"/>
                </a:cubicBezTo>
                <a:cubicBezTo>
                  <a:pt x="9197324" y="4094487"/>
                  <a:pt x="9210049" y="4092687"/>
                  <a:pt x="9228718" y="4092687"/>
                </a:cubicBezTo>
                <a:cubicBezTo>
                  <a:pt x="9242782" y="4092687"/>
                  <a:pt x="9252221" y="4092185"/>
                  <a:pt x="9257034" y="4091180"/>
                </a:cubicBezTo>
                <a:cubicBezTo>
                  <a:pt x="9261848" y="4090176"/>
                  <a:pt x="9265783" y="4087916"/>
                  <a:pt x="9268838" y="4084399"/>
                </a:cubicBezTo>
                <a:cubicBezTo>
                  <a:pt x="9271894" y="4080883"/>
                  <a:pt x="9273882" y="4074647"/>
                  <a:pt x="9274803" y="4065689"/>
                </a:cubicBezTo>
                <a:close/>
                <a:moveTo>
                  <a:pt x="10544670" y="3923381"/>
                </a:moveTo>
                <a:lnTo>
                  <a:pt x="10544670" y="3949124"/>
                </a:lnTo>
                <a:lnTo>
                  <a:pt x="10570413" y="3949124"/>
                </a:lnTo>
                <a:lnTo>
                  <a:pt x="10570413" y="3923381"/>
                </a:lnTo>
                <a:close/>
                <a:moveTo>
                  <a:pt x="11503969" y="3890481"/>
                </a:moveTo>
                <a:lnTo>
                  <a:pt x="11531345" y="3890481"/>
                </a:lnTo>
                <a:cubicBezTo>
                  <a:pt x="11541139" y="3890481"/>
                  <a:pt x="11548255" y="3890962"/>
                  <a:pt x="11552692" y="3891925"/>
                </a:cubicBezTo>
                <a:cubicBezTo>
                  <a:pt x="11557129" y="3892888"/>
                  <a:pt x="11560729" y="3895190"/>
                  <a:pt x="11563491" y="3898832"/>
                </a:cubicBezTo>
                <a:cubicBezTo>
                  <a:pt x="11566254" y="3902473"/>
                  <a:pt x="11567635" y="3906429"/>
                  <a:pt x="11567635" y="3910698"/>
                </a:cubicBezTo>
                <a:cubicBezTo>
                  <a:pt x="11567384" y="3917982"/>
                  <a:pt x="11564873" y="3923109"/>
                  <a:pt x="11560101" y="3926081"/>
                </a:cubicBezTo>
                <a:cubicBezTo>
                  <a:pt x="11555329" y="3929053"/>
                  <a:pt x="11546539" y="3930539"/>
                  <a:pt x="11533730" y="3930539"/>
                </a:cubicBezTo>
                <a:lnTo>
                  <a:pt x="11503969" y="3930539"/>
                </a:lnTo>
                <a:close/>
                <a:moveTo>
                  <a:pt x="11137755" y="3882193"/>
                </a:moveTo>
                <a:lnTo>
                  <a:pt x="11137755" y="3890481"/>
                </a:lnTo>
                <a:cubicBezTo>
                  <a:pt x="11137755" y="3900443"/>
                  <a:pt x="11136541" y="3907978"/>
                  <a:pt x="11134113" y="3913084"/>
                </a:cubicBezTo>
                <a:cubicBezTo>
                  <a:pt x="11130932" y="3919698"/>
                  <a:pt x="11125951" y="3924909"/>
                  <a:pt x="11119169" y="3928718"/>
                </a:cubicBezTo>
                <a:cubicBezTo>
                  <a:pt x="11112389" y="3932527"/>
                  <a:pt x="11104645" y="3934432"/>
                  <a:pt x="11095939" y="3934432"/>
                </a:cubicBezTo>
                <a:cubicBezTo>
                  <a:pt x="11087148" y="3934432"/>
                  <a:pt x="11080472" y="3932423"/>
                  <a:pt x="11075909" y="3928404"/>
                </a:cubicBezTo>
                <a:cubicBezTo>
                  <a:pt x="11071347" y="3924386"/>
                  <a:pt x="11069066" y="3919363"/>
                  <a:pt x="11069066" y="3913335"/>
                </a:cubicBezTo>
                <a:cubicBezTo>
                  <a:pt x="11069066" y="3909401"/>
                  <a:pt x="11070112" y="3905822"/>
                  <a:pt x="11072205" y="3902599"/>
                </a:cubicBezTo>
                <a:cubicBezTo>
                  <a:pt x="11074298" y="3899376"/>
                  <a:pt x="11077270" y="3896927"/>
                  <a:pt x="11081121" y="3895253"/>
                </a:cubicBezTo>
                <a:cubicBezTo>
                  <a:pt x="11084972" y="3893579"/>
                  <a:pt x="11091543" y="3892072"/>
                  <a:pt x="11100836" y="3890732"/>
                </a:cubicBezTo>
                <a:cubicBezTo>
                  <a:pt x="11117244" y="3888388"/>
                  <a:pt x="11129550" y="3885542"/>
                  <a:pt x="11137755" y="3882193"/>
                </a:cubicBezTo>
                <a:close/>
                <a:moveTo>
                  <a:pt x="10480529" y="3882193"/>
                </a:moveTo>
                <a:lnTo>
                  <a:pt x="10480529" y="3890481"/>
                </a:lnTo>
                <a:cubicBezTo>
                  <a:pt x="10480529" y="3900443"/>
                  <a:pt x="10479315" y="3907978"/>
                  <a:pt x="10476888" y="3913084"/>
                </a:cubicBezTo>
                <a:cubicBezTo>
                  <a:pt x="10473707" y="3919698"/>
                  <a:pt x="10468725" y="3924909"/>
                  <a:pt x="10461945" y="3928718"/>
                </a:cubicBezTo>
                <a:cubicBezTo>
                  <a:pt x="10455163" y="3932527"/>
                  <a:pt x="10447420" y="3934432"/>
                  <a:pt x="10438713" y="3934432"/>
                </a:cubicBezTo>
                <a:cubicBezTo>
                  <a:pt x="10429923" y="3934432"/>
                  <a:pt x="10423247" y="3932423"/>
                  <a:pt x="10418685" y="3928404"/>
                </a:cubicBezTo>
                <a:cubicBezTo>
                  <a:pt x="10414122" y="3924386"/>
                  <a:pt x="10411841" y="3919363"/>
                  <a:pt x="10411841" y="3913335"/>
                </a:cubicBezTo>
                <a:cubicBezTo>
                  <a:pt x="10411841" y="3909401"/>
                  <a:pt x="10412887" y="3905822"/>
                  <a:pt x="10414980" y="3902599"/>
                </a:cubicBezTo>
                <a:cubicBezTo>
                  <a:pt x="10417073" y="3899376"/>
                  <a:pt x="10420045" y="3896927"/>
                  <a:pt x="10423896" y="3895253"/>
                </a:cubicBezTo>
                <a:cubicBezTo>
                  <a:pt x="10427747" y="3893579"/>
                  <a:pt x="10434318" y="3892072"/>
                  <a:pt x="10443611" y="3890732"/>
                </a:cubicBezTo>
                <a:cubicBezTo>
                  <a:pt x="10460019" y="3888388"/>
                  <a:pt x="10472325" y="3885542"/>
                  <a:pt x="10480529" y="3882193"/>
                </a:cubicBezTo>
                <a:close/>
                <a:moveTo>
                  <a:pt x="10194779" y="3882193"/>
                </a:moveTo>
                <a:lnTo>
                  <a:pt x="10194779" y="3890481"/>
                </a:lnTo>
                <a:cubicBezTo>
                  <a:pt x="10194779" y="3900443"/>
                  <a:pt x="10193566" y="3907978"/>
                  <a:pt x="10191138" y="3913084"/>
                </a:cubicBezTo>
                <a:cubicBezTo>
                  <a:pt x="10187957" y="3919698"/>
                  <a:pt x="10182976" y="3924909"/>
                  <a:pt x="10176195" y="3928718"/>
                </a:cubicBezTo>
                <a:cubicBezTo>
                  <a:pt x="10169414" y="3932527"/>
                  <a:pt x="10161670" y="3934432"/>
                  <a:pt x="10152963" y="3934432"/>
                </a:cubicBezTo>
                <a:cubicBezTo>
                  <a:pt x="10144173" y="3934432"/>
                  <a:pt x="10137497" y="3932423"/>
                  <a:pt x="10132935" y="3928404"/>
                </a:cubicBezTo>
                <a:cubicBezTo>
                  <a:pt x="10128372" y="3924386"/>
                  <a:pt x="10126091" y="3919363"/>
                  <a:pt x="10126091" y="3913335"/>
                </a:cubicBezTo>
                <a:cubicBezTo>
                  <a:pt x="10126091" y="3909401"/>
                  <a:pt x="10127137" y="3905822"/>
                  <a:pt x="10129230" y="3902599"/>
                </a:cubicBezTo>
                <a:cubicBezTo>
                  <a:pt x="10131323" y="3899376"/>
                  <a:pt x="10134295" y="3896927"/>
                  <a:pt x="10138146" y="3895253"/>
                </a:cubicBezTo>
                <a:cubicBezTo>
                  <a:pt x="10141997" y="3893579"/>
                  <a:pt x="10148568" y="3892072"/>
                  <a:pt x="10157861" y="3890732"/>
                </a:cubicBezTo>
                <a:cubicBezTo>
                  <a:pt x="10174269" y="3888388"/>
                  <a:pt x="10186575" y="3885542"/>
                  <a:pt x="10194779" y="3882193"/>
                </a:cubicBezTo>
                <a:close/>
                <a:moveTo>
                  <a:pt x="10688335" y="3864111"/>
                </a:moveTo>
                <a:lnTo>
                  <a:pt x="10730905" y="3864111"/>
                </a:lnTo>
                <a:cubicBezTo>
                  <a:pt x="10742625" y="3864111"/>
                  <a:pt x="10751604" y="3865136"/>
                  <a:pt x="10757841" y="3867187"/>
                </a:cubicBezTo>
                <a:cubicBezTo>
                  <a:pt x="10764077" y="3869238"/>
                  <a:pt x="10768954" y="3872796"/>
                  <a:pt x="10772470" y="3877861"/>
                </a:cubicBezTo>
                <a:cubicBezTo>
                  <a:pt x="10775986" y="3882926"/>
                  <a:pt x="10777744" y="3888890"/>
                  <a:pt x="10777744" y="3895755"/>
                </a:cubicBezTo>
                <a:cubicBezTo>
                  <a:pt x="10777744" y="3901615"/>
                  <a:pt x="10776530" y="3906785"/>
                  <a:pt x="10774102" y="3911264"/>
                </a:cubicBezTo>
                <a:cubicBezTo>
                  <a:pt x="10771675" y="3915742"/>
                  <a:pt x="10768577" y="3919154"/>
                  <a:pt x="10764810" y="3921498"/>
                </a:cubicBezTo>
                <a:cubicBezTo>
                  <a:pt x="10761043" y="3923842"/>
                  <a:pt x="10756355" y="3925516"/>
                  <a:pt x="10750745" y="3926521"/>
                </a:cubicBezTo>
                <a:cubicBezTo>
                  <a:pt x="10747564" y="3927107"/>
                  <a:pt x="10742039" y="3927400"/>
                  <a:pt x="10734170" y="3927400"/>
                </a:cubicBezTo>
                <a:lnTo>
                  <a:pt x="10688335" y="3927400"/>
                </a:lnTo>
                <a:close/>
                <a:moveTo>
                  <a:pt x="11503969" y="3834475"/>
                </a:moveTo>
                <a:lnTo>
                  <a:pt x="11528833" y="3834475"/>
                </a:lnTo>
                <a:cubicBezTo>
                  <a:pt x="11540888" y="3834475"/>
                  <a:pt x="11549406" y="3835857"/>
                  <a:pt x="11554387" y="3838619"/>
                </a:cubicBezTo>
                <a:cubicBezTo>
                  <a:pt x="11559368" y="3841382"/>
                  <a:pt x="11561859" y="3846279"/>
                  <a:pt x="11561859" y="3853311"/>
                </a:cubicBezTo>
                <a:cubicBezTo>
                  <a:pt x="11561859" y="3857581"/>
                  <a:pt x="11560436" y="3861243"/>
                  <a:pt x="11557589" y="3864299"/>
                </a:cubicBezTo>
                <a:cubicBezTo>
                  <a:pt x="11554743" y="3867355"/>
                  <a:pt x="11551520" y="3869385"/>
                  <a:pt x="11547920" y="3870389"/>
                </a:cubicBezTo>
                <a:cubicBezTo>
                  <a:pt x="11544321" y="3871394"/>
                  <a:pt x="11537707" y="3871896"/>
                  <a:pt x="11528079" y="3871896"/>
                </a:cubicBezTo>
                <a:lnTo>
                  <a:pt x="11503969" y="3871896"/>
                </a:lnTo>
                <a:close/>
                <a:moveTo>
                  <a:pt x="9827109" y="3831964"/>
                </a:moveTo>
                <a:cubicBezTo>
                  <a:pt x="9838578" y="3831964"/>
                  <a:pt x="9847159" y="3836254"/>
                  <a:pt x="9852851" y="3844835"/>
                </a:cubicBezTo>
                <a:cubicBezTo>
                  <a:pt x="9858544" y="3853416"/>
                  <a:pt x="9861391" y="3866287"/>
                  <a:pt x="9861391" y="3883449"/>
                </a:cubicBezTo>
                <a:cubicBezTo>
                  <a:pt x="9861391" y="3901029"/>
                  <a:pt x="9858105" y="3913775"/>
                  <a:pt x="9851533" y="3921686"/>
                </a:cubicBezTo>
                <a:cubicBezTo>
                  <a:pt x="9844961" y="3929597"/>
                  <a:pt x="9836527" y="3933553"/>
                  <a:pt x="9826230" y="3933553"/>
                </a:cubicBezTo>
                <a:cubicBezTo>
                  <a:pt x="9815849" y="3933553"/>
                  <a:pt x="9807561" y="3929283"/>
                  <a:pt x="9801366" y="3920744"/>
                </a:cubicBezTo>
                <a:cubicBezTo>
                  <a:pt x="9795171" y="3912205"/>
                  <a:pt x="9792074" y="3898769"/>
                  <a:pt x="9792074" y="3880435"/>
                </a:cubicBezTo>
                <a:cubicBezTo>
                  <a:pt x="9792074" y="3865115"/>
                  <a:pt x="9795150" y="3853207"/>
                  <a:pt x="9801303" y="3844709"/>
                </a:cubicBezTo>
                <a:cubicBezTo>
                  <a:pt x="9807457" y="3836212"/>
                  <a:pt x="9816058" y="3831964"/>
                  <a:pt x="9827109" y="3831964"/>
                </a:cubicBezTo>
                <a:close/>
                <a:moveTo>
                  <a:pt x="11668713" y="3831461"/>
                </a:moveTo>
                <a:cubicBezTo>
                  <a:pt x="11679847" y="3831461"/>
                  <a:pt x="11689161" y="3835710"/>
                  <a:pt x="11696653" y="3844207"/>
                </a:cubicBezTo>
                <a:cubicBezTo>
                  <a:pt x="11704145" y="3852704"/>
                  <a:pt x="11707892" y="3865199"/>
                  <a:pt x="11707892" y="3881691"/>
                </a:cubicBezTo>
                <a:cubicBezTo>
                  <a:pt x="11707892" y="3899188"/>
                  <a:pt x="11704167" y="3912205"/>
                  <a:pt x="11696716" y="3920744"/>
                </a:cubicBezTo>
                <a:cubicBezTo>
                  <a:pt x="11689265" y="3929283"/>
                  <a:pt x="11679931" y="3933553"/>
                  <a:pt x="11668713" y="3933553"/>
                </a:cubicBezTo>
                <a:cubicBezTo>
                  <a:pt x="11657411" y="3933553"/>
                  <a:pt x="11648035" y="3929304"/>
                  <a:pt x="11640584" y="3920807"/>
                </a:cubicBezTo>
                <a:cubicBezTo>
                  <a:pt x="11633133" y="3912310"/>
                  <a:pt x="11629408" y="3899522"/>
                  <a:pt x="11629408" y="3882444"/>
                </a:cubicBezTo>
                <a:cubicBezTo>
                  <a:pt x="11629408" y="3865366"/>
                  <a:pt x="11633133" y="3852600"/>
                  <a:pt x="11640584" y="3844144"/>
                </a:cubicBezTo>
                <a:cubicBezTo>
                  <a:pt x="11648035" y="3835689"/>
                  <a:pt x="11657411" y="3831461"/>
                  <a:pt x="11668713" y="3831461"/>
                </a:cubicBezTo>
                <a:close/>
                <a:moveTo>
                  <a:pt x="11392488" y="3831461"/>
                </a:moveTo>
                <a:cubicBezTo>
                  <a:pt x="11403622" y="3831461"/>
                  <a:pt x="11412935" y="3835710"/>
                  <a:pt x="11420428" y="3844207"/>
                </a:cubicBezTo>
                <a:cubicBezTo>
                  <a:pt x="11427921" y="3852704"/>
                  <a:pt x="11431667" y="3865199"/>
                  <a:pt x="11431667" y="3881691"/>
                </a:cubicBezTo>
                <a:cubicBezTo>
                  <a:pt x="11431667" y="3899188"/>
                  <a:pt x="11427941" y="3912205"/>
                  <a:pt x="11420491" y="3920744"/>
                </a:cubicBezTo>
                <a:cubicBezTo>
                  <a:pt x="11413040" y="3929283"/>
                  <a:pt x="11403706" y="3933553"/>
                  <a:pt x="11392488" y="3933553"/>
                </a:cubicBezTo>
                <a:cubicBezTo>
                  <a:pt x="11381186" y="3933553"/>
                  <a:pt x="11371810" y="3929304"/>
                  <a:pt x="11364359" y="3920807"/>
                </a:cubicBezTo>
                <a:cubicBezTo>
                  <a:pt x="11356909" y="3912310"/>
                  <a:pt x="11353183" y="3899522"/>
                  <a:pt x="11353183" y="3882444"/>
                </a:cubicBezTo>
                <a:cubicBezTo>
                  <a:pt x="11353183" y="3865366"/>
                  <a:pt x="11356909" y="3852600"/>
                  <a:pt x="11364359" y="3844144"/>
                </a:cubicBezTo>
                <a:cubicBezTo>
                  <a:pt x="11371810" y="3835689"/>
                  <a:pt x="11381186" y="3831461"/>
                  <a:pt x="11392488" y="3831461"/>
                </a:cubicBezTo>
                <a:close/>
                <a:moveTo>
                  <a:pt x="9250242" y="3831336"/>
                </a:moveTo>
                <a:cubicBezTo>
                  <a:pt x="9261711" y="3831336"/>
                  <a:pt x="9271045" y="3835689"/>
                  <a:pt x="9278245" y="3844396"/>
                </a:cubicBezTo>
                <a:cubicBezTo>
                  <a:pt x="9282933" y="3850004"/>
                  <a:pt x="9285779" y="3858418"/>
                  <a:pt x="9286784" y="3869636"/>
                </a:cubicBezTo>
                <a:lnTo>
                  <a:pt x="9212319" y="3869636"/>
                </a:lnTo>
                <a:cubicBezTo>
                  <a:pt x="9213072" y="3857999"/>
                  <a:pt x="9216986" y="3848707"/>
                  <a:pt x="9224060" y="3841758"/>
                </a:cubicBezTo>
                <a:cubicBezTo>
                  <a:pt x="9231134" y="3834810"/>
                  <a:pt x="9239861" y="3831336"/>
                  <a:pt x="9250242" y="3831336"/>
                </a:cubicBezTo>
                <a:close/>
                <a:moveTo>
                  <a:pt x="11252626" y="3830457"/>
                </a:moveTo>
                <a:cubicBezTo>
                  <a:pt x="11262337" y="3830457"/>
                  <a:pt x="11270688" y="3834684"/>
                  <a:pt x="11277678" y="3843140"/>
                </a:cubicBezTo>
                <a:cubicBezTo>
                  <a:pt x="11284669" y="3851595"/>
                  <a:pt x="11288164" y="3864320"/>
                  <a:pt x="11288164" y="3881314"/>
                </a:cubicBezTo>
                <a:cubicBezTo>
                  <a:pt x="11288164" y="3899146"/>
                  <a:pt x="11284585" y="3912310"/>
                  <a:pt x="11277427" y="3920807"/>
                </a:cubicBezTo>
                <a:cubicBezTo>
                  <a:pt x="11270269" y="3929304"/>
                  <a:pt x="11261667" y="3933553"/>
                  <a:pt x="11251622" y="3933553"/>
                </a:cubicBezTo>
                <a:cubicBezTo>
                  <a:pt x="11241743" y="3933553"/>
                  <a:pt x="11233330" y="3929451"/>
                  <a:pt x="11226381" y="3921247"/>
                </a:cubicBezTo>
                <a:cubicBezTo>
                  <a:pt x="11219433" y="3913042"/>
                  <a:pt x="11215959" y="3900360"/>
                  <a:pt x="11215959" y="3883198"/>
                </a:cubicBezTo>
                <a:cubicBezTo>
                  <a:pt x="11215959" y="3866036"/>
                  <a:pt x="11219663" y="3852955"/>
                  <a:pt x="11227072" y="3843956"/>
                </a:cubicBezTo>
                <a:cubicBezTo>
                  <a:pt x="11234481" y="3834957"/>
                  <a:pt x="11242999" y="3830457"/>
                  <a:pt x="11252626" y="3830457"/>
                </a:cubicBezTo>
                <a:close/>
                <a:moveTo>
                  <a:pt x="10309651" y="3830457"/>
                </a:moveTo>
                <a:cubicBezTo>
                  <a:pt x="10319363" y="3830457"/>
                  <a:pt x="10327713" y="3834684"/>
                  <a:pt x="10334703" y="3843140"/>
                </a:cubicBezTo>
                <a:cubicBezTo>
                  <a:pt x="10341694" y="3851595"/>
                  <a:pt x="10345189" y="3864320"/>
                  <a:pt x="10345189" y="3881314"/>
                </a:cubicBezTo>
                <a:cubicBezTo>
                  <a:pt x="10345189" y="3899146"/>
                  <a:pt x="10341610" y="3912310"/>
                  <a:pt x="10334452" y="3920807"/>
                </a:cubicBezTo>
                <a:cubicBezTo>
                  <a:pt x="10327295" y="3929304"/>
                  <a:pt x="10318693" y="3933553"/>
                  <a:pt x="10308647" y="3933553"/>
                </a:cubicBezTo>
                <a:cubicBezTo>
                  <a:pt x="10298769" y="3933553"/>
                  <a:pt x="10290355" y="3929451"/>
                  <a:pt x="10283407" y="3921247"/>
                </a:cubicBezTo>
                <a:cubicBezTo>
                  <a:pt x="10276458" y="3913042"/>
                  <a:pt x="10272984" y="3900360"/>
                  <a:pt x="10272984" y="3883198"/>
                </a:cubicBezTo>
                <a:cubicBezTo>
                  <a:pt x="10272984" y="3866036"/>
                  <a:pt x="10276689" y="3852955"/>
                  <a:pt x="10284097" y="3843956"/>
                </a:cubicBezTo>
                <a:cubicBezTo>
                  <a:pt x="10291506" y="3834957"/>
                  <a:pt x="10300024" y="3830457"/>
                  <a:pt x="10309651" y="3830457"/>
                </a:cubicBezTo>
                <a:close/>
                <a:moveTo>
                  <a:pt x="9395251" y="3830457"/>
                </a:moveTo>
                <a:cubicBezTo>
                  <a:pt x="9404963" y="3830457"/>
                  <a:pt x="9413313" y="3834684"/>
                  <a:pt x="9420303" y="3843140"/>
                </a:cubicBezTo>
                <a:cubicBezTo>
                  <a:pt x="9427294" y="3851595"/>
                  <a:pt x="9430789" y="3864320"/>
                  <a:pt x="9430789" y="3881314"/>
                </a:cubicBezTo>
                <a:cubicBezTo>
                  <a:pt x="9430789" y="3899146"/>
                  <a:pt x="9427210" y="3912310"/>
                  <a:pt x="9420052" y="3920807"/>
                </a:cubicBezTo>
                <a:cubicBezTo>
                  <a:pt x="9412895" y="3929304"/>
                  <a:pt x="9404293" y="3933553"/>
                  <a:pt x="9394247" y="3933553"/>
                </a:cubicBezTo>
                <a:cubicBezTo>
                  <a:pt x="9384369" y="3933553"/>
                  <a:pt x="9375955" y="3929451"/>
                  <a:pt x="9369007" y="3921247"/>
                </a:cubicBezTo>
                <a:cubicBezTo>
                  <a:pt x="9362058" y="3913042"/>
                  <a:pt x="9358584" y="3900360"/>
                  <a:pt x="9358584" y="3883198"/>
                </a:cubicBezTo>
                <a:cubicBezTo>
                  <a:pt x="9358584" y="3866036"/>
                  <a:pt x="9362289" y="3852955"/>
                  <a:pt x="9369697" y="3843956"/>
                </a:cubicBezTo>
                <a:cubicBezTo>
                  <a:pt x="9377106" y="3834957"/>
                  <a:pt x="9385624" y="3830457"/>
                  <a:pt x="9395251" y="3830457"/>
                </a:cubicBezTo>
                <a:close/>
                <a:moveTo>
                  <a:pt x="11757465" y="3815765"/>
                </a:moveTo>
                <a:lnTo>
                  <a:pt x="11757465" y="3949124"/>
                </a:lnTo>
                <a:lnTo>
                  <a:pt x="11781827" y="3949124"/>
                </a:lnTo>
                <a:lnTo>
                  <a:pt x="11844488" y="3848037"/>
                </a:lnTo>
                <a:lnTo>
                  <a:pt x="11844488" y="3949124"/>
                </a:lnTo>
                <a:lnTo>
                  <a:pt x="11867091" y="3949124"/>
                </a:lnTo>
                <a:lnTo>
                  <a:pt x="11867091" y="3815765"/>
                </a:lnTo>
                <a:lnTo>
                  <a:pt x="11842730" y="3815765"/>
                </a:lnTo>
                <a:lnTo>
                  <a:pt x="11780069" y="3917479"/>
                </a:lnTo>
                <a:lnTo>
                  <a:pt x="11780069" y="3815765"/>
                </a:lnTo>
                <a:close/>
                <a:moveTo>
                  <a:pt x="11481366" y="3815765"/>
                </a:moveTo>
                <a:lnTo>
                  <a:pt x="11481366" y="3949124"/>
                </a:lnTo>
                <a:lnTo>
                  <a:pt x="11541516" y="3949124"/>
                </a:lnTo>
                <a:cubicBezTo>
                  <a:pt x="11557171" y="3949124"/>
                  <a:pt x="11569100" y="3946068"/>
                  <a:pt x="11577305" y="3939957"/>
                </a:cubicBezTo>
                <a:cubicBezTo>
                  <a:pt x="11585509" y="3933846"/>
                  <a:pt x="11590029" y="3924470"/>
                  <a:pt x="11590867" y="3911829"/>
                </a:cubicBezTo>
                <a:cubicBezTo>
                  <a:pt x="11590867" y="3903959"/>
                  <a:pt x="11588795" y="3897157"/>
                  <a:pt x="11584651" y="3891423"/>
                </a:cubicBezTo>
                <a:cubicBezTo>
                  <a:pt x="11580507" y="3885688"/>
                  <a:pt x="11575295" y="3881775"/>
                  <a:pt x="11569017" y="3879682"/>
                </a:cubicBezTo>
                <a:cubicBezTo>
                  <a:pt x="11574291" y="3876501"/>
                  <a:pt x="11578246" y="3872545"/>
                  <a:pt x="11580883" y="3867815"/>
                </a:cubicBezTo>
                <a:cubicBezTo>
                  <a:pt x="11583520" y="3863085"/>
                  <a:pt x="11584839" y="3857539"/>
                  <a:pt x="11584839" y="3851176"/>
                </a:cubicBezTo>
                <a:cubicBezTo>
                  <a:pt x="11584839" y="3843223"/>
                  <a:pt x="11582599" y="3836401"/>
                  <a:pt x="11578121" y="3830708"/>
                </a:cubicBezTo>
                <a:cubicBezTo>
                  <a:pt x="11573642" y="3825015"/>
                  <a:pt x="11568284" y="3821102"/>
                  <a:pt x="11562047" y="3818967"/>
                </a:cubicBezTo>
                <a:cubicBezTo>
                  <a:pt x="11555811" y="3816832"/>
                  <a:pt x="11546288" y="3815765"/>
                  <a:pt x="11533479" y="3815765"/>
                </a:cubicBezTo>
                <a:close/>
                <a:moveTo>
                  <a:pt x="10909866" y="3815765"/>
                </a:moveTo>
                <a:lnTo>
                  <a:pt x="10909866" y="3949124"/>
                </a:lnTo>
                <a:lnTo>
                  <a:pt x="10932469" y="3949124"/>
                </a:lnTo>
                <a:lnTo>
                  <a:pt x="10932469" y="3834475"/>
                </a:lnTo>
                <a:lnTo>
                  <a:pt x="10992493" y="3834475"/>
                </a:lnTo>
                <a:lnTo>
                  <a:pt x="10992493" y="3949124"/>
                </a:lnTo>
                <a:lnTo>
                  <a:pt x="11015097" y="3949124"/>
                </a:lnTo>
                <a:lnTo>
                  <a:pt x="11015097" y="3815765"/>
                </a:lnTo>
                <a:close/>
                <a:moveTo>
                  <a:pt x="9966891" y="3815765"/>
                </a:moveTo>
                <a:lnTo>
                  <a:pt x="9966891" y="3949124"/>
                </a:lnTo>
                <a:lnTo>
                  <a:pt x="9989494" y="3949124"/>
                </a:lnTo>
                <a:lnTo>
                  <a:pt x="9989494" y="3834475"/>
                </a:lnTo>
                <a:lnTo>
                  <a:pt x="10049519" y="3834475"/>
                </a:lnTo>
                <a:lnTo>
                  <a:pt x="10049519" y="3949124"/>
                </a:lnTo>
                <a:lnTo>
                  <a:pt x="10072122" y="3949124"/>
                </a:lnTo>
                <a:lnTo>
                  <a:pt x="10072122" y="3815765"/>
                </a:lnTo>
                <a:close/>
                <a:moveTo>
                  <a:pt x="9576241" y="3815765"/>
                </a:moveTo>
                <a:lnTo>
                  <a:pt x="9576241" y="3949124"/>
                </a:lnTo>
                <a:lnTo>
                  <a:pt x="9600602" y="3949124"/>
                </a:lnTo>
                <a:lnTo>
                  <a:pt x="9663263" y="3848037"/>
                </a:lnTo>
                <a:lnTo>
                  <a:pt x="9663263" y="3949124"/>
                </a:lnTo>
                <a:lnTo>
                  <a:pt x="9685866" y="3949124"/>
                </a:lnTo>
                <a:lnTo>
                  <a:pt x="9685866" y="3815765"/>
                </a:lnTo>
                <a:lnTo>
                  <a:pt x="9661505" y="3815765"/>
                </a:lnTo>
                <a:lnTo>
                  <a:pt x="9598844" y="3917479"/>
                </a:lnTo>
                <a:lnTo>
                  <a:pt x="9598844" y="3815765"/>
                </a:lnTo>
                <a:close/>
                <a:moveTo>
                  <a:pt x="9481116" y="3815765"/>
                </a:moveTo>
                <a:lnTo>
                  <a:pt x="9481116" y="3949124"/>
                </a:lnTo>
                <a:lnTo>
                  <a:pt x="9503719" y="3949124"/>
                </a:lnTo>
                <a:lnTo>
                  <a:pt x="9503719" y="3834475"/>
                </a:lnTo>
                <a:lnTo>
                  <a:pt x="9557842" y="3834475"/>
                </a:lnTo>
                <a:lnTo>
                  <a:pt x="9557842" y="3815765"/>
                </a:lnTo>
                <a:close/>
                <a:moveTo>
                  <a:pt x="9052491" y="3815765"/>
                </a:moveTo>
                <a:lnTo>
                  <a:pt x="9052491" y="3949124"/>
                </a:lnTo>
                <a:lnTo>
                  <a:pt x="9075094" y="3949124"/>
                </a:lnTo>
                <a:lnTo>
                  <a:pt x="9075094" y="3889979"/>
                </a:lnTo>
                <a:lnTo>
                  <a:pt x="9137756" y="3889979"/>
                </a:lnTo>
                <a:lnTo>
                  <a:pt x="9137756" y="3949124"/>
                </a:lnTo>
                <a:lnTo>
                  <a:pt x="9160359" y="3949124"/>
                </a:lnTo>
                <a:lnTo>
                  <a:pt x="9160359" y="3815765"/>
                </a:lnTo>
                <a:lnTo>
                  <a:pt x="9137756" y="3815765"/>
                </a:lnTo>
                <a:lnTo>
                  <a:pt x="9137756" y="3871268"/>
                </a:lnTo>
                <a:lnTo>
                  <a:pt x="9075094" y="3871268"/>
                </a:lnTo>
                <a:lnTo>
                  <a:pt x="9075094" y="3815765"/>
                </a:lnTo>
                <a:close/>
                <a:moveTo>
                  <a:pt x="11668713" y="3812751"/>
                </a:moveTo>
                <a:cubicBezTo>
                  <a:pt x="11652221" y="3812751"/>
                  <a:pt x="11638240" y="3817690"/>
                  <a:pt x="11626771" y="3827569"/>
                </a:cubicBezTo>
                <a:cubicBezTo>
                  <a:pt x="11613042" y="3839456"/>
                  <a:pt x="11606177" y="3857748"/>
                  <a:pt x="11606177" y="3882444"/>
                </a:cubicBezTo>
                <a:cubicBezTo>
                  <a:pt x="11606177" y="3904964"/>
                  <a:pt x="11611933" y="3922209"/>
                  <a:pt x="11623443" y="3934181"/>
                </a:cubicBezTo>
                <a:cubicBezTo>
                  <a:pt x="11634955" y="3946152"/>
                  <a:pt x="11650044" y="3952138"/>
                  <a:pt x="11668713" y="3952138"/>
                </a:cubicBezTo>
                <a:cubicBezTo>
                  <a:pt x="11680349" y="3952138"/>
                  <a:pt x="11691086" y="3949417"/>
                  <a:pt x="11700923" y="3943975"/>
                </a:cubicBezTo>
                <a:cubicBezTo>
                  <a:pt x="11710759" y="3938534"/>
                  <a:pt x="11718252" y="3930895"/>
                  <a:pt x="11723400" y="3921058"/>
                </a:cubicBezTo>
                <a:cubicBezTo>
                  <a:pt x="11728549" y="3911222"/>
                  <a:pt x="11731123" y="3897722"/>
                  <a:pt x="11731123" y="3880561"/>
                </a:cubicBezTo>
                <a:cubicBezTo>
                  <a:pt x="11731123" y="3859381"/>
                  <a:pt x="11725305" y="3842784"/>
                  <a:pt x="11713668" y="3830771"/>
                </a:cubicBezTo>
                <a:cubicBezTo>
                  <a:pt x="11702032" y="3818758"/>
                  <a:pt x="11687047" y="3812751"/>
                  <a:pt x="11668713" y="3812751"/>
                </a:cubicBezTo>
                <a:close/>
                <a:moveTo>
                  <a:pt x="11392488" y="3812751"/>
                </a:moveTo>
                <a:cubicBezTo>
                  <a:pt x="11375996" y="3812751"/>
                  <a:pt x="11362015" y="3817690"/>
                  <a:pt x="11350546" y="3827569"/>
                </a:cubicBezTo>
                <a:cubicBezTo>
                  <a:pt x="11336817" y="3839456"/>
                  <a:pt x="11329952" y="3857748"/>
                  <a:pt x="11329952" y="3882444"/>
                </a:cubicBezTo>
                <a:cubicBezTo>
                  <a:pt x="11329952" y="3904964"/>
                  <a:pt x="11335707" y="3922209"/>
                  <a:pt x="11347219" y="3934181"/>
                </a:cubicBezTo>
                <a:cubicBezTo>
                  <a:pt x="11358729" y="3946152"/>
                  <a:pt x="11373819" y="3952138"/>
                  <a:pt x="11392488" y="3952138"/>
                </a:cubicBezTo>
                <a:cubicBezTo>
                  <a:pt x="11404124" y="3952138"/>
                  <a:pt x="11414861" y="3949417"/>
                  <a:pt x="11424697" y="3943975"/>
                </a:cubicBezTo>
                <a:cubicBezTo>
                  <a:pt x="11434534" y="3938534"/>
                  <a:pt x="11442027" y="3930895"/>
                  <a:pt x="11447175" y="3921058"/>
                </a:cubicBezTo>
                <a:cubicBezTo>
                  <a:pt x="11452324" y="3911222"/>
                  <a:pt x="11454898" y="3897722"/>
                  <a:pt x="11454898" y="3880561"/>
                </a:cubicBezTo>
                <a:cubicBezTo>
                  <a:pt x="11454898" y="3859381"/>
                  <a:pt x="11449080" y="3842784"/>
                  <a:pt x="11437443" y="3830771"/>
                </a:cubicBezTo>
                <a:cubicBezTo>
                  <a:pt x="11425807" y="3818758"/>
                  <a:pt x="11410821" y="3812751"/>
                  <a:pt x="11392488" y="3812751"/>
                </a:cubicBezTo>
                <a:close/>
                <a:moveTo>
                  <a:pt x="11254761" y="3812751"/>
                </a:moveTo>
                <a:cubicBezTo>
                  <a:pt x="11246055" y="3812751"/>
                  <a:pt x="11238646" y="3814446"/>
                  <a:pt x="11232535" y="3817837"/>
                </a:cubicBezTo>
                <a:cubicBezTo>
                  <a:pt x="11226423" y="3821227"/>
                  <a:pt x="11220940" y="3826313"/>
                  <a:pt x="11216084" y="3833094"/>
                </a:cubicBezTo>
                <a:lnTo>
                  <a:pt x="11216084" y="3815765"/>
                </a:lnTo>
                <a:lnTo>
                  <a:pt x="11195490" y="3815765"/>
                </a:lnTo>
                <a:lnTo>
                  <a:pt x="11195490" y="4000233"/>
                </a:lnTo>
                <a:lnTo>
                  <a:pt x="11218093" y="4000233"/>
                </a:lnTo>
                <a:lnTo>
                  <a:pt x="11218093" y="3935311"/>
                </a:lnTo>
                <a:cubicBezTo>
                  <a:pt x="11221945" y="3940166"/>
                  <a:pt x="11226863" y="3944185"/>
                  <a:pt x="11232849" y="3947366"/>
                </a:cubicBezTo>
                <a:cubicBezTo>
                  <a:pt x="11238835" y="3950547"/>
                  <a:pt x="11245594" y="3952138"/>
                  <a:pt x="11253129" y="3952138"/>
                </a:cubicBezTo>
                <a:cubicBezTo>
                  <a:pt x="11263425" y="3952138"/>
                  <a:pt x="11273241" y="3949229"/>
                  <a:pt x="11282575" y="3943410"/>
                </a:cubicBezTo>
                <a:cubicBezTo>
                  <a:pt x="11291910" y="3937592"/>
                  <a:pt x="11299026" y="3929221"/>
                  <a:pt x="11303923" y="3918296"/>
                </a:cubicBezTo>
                <a:cubicBezTo>
                  <a:pt x="11308821" y="3907371"/>
                  <a:pt x="11311269" y="3895085"/>
                  <a:pt x="11311269" y="3881440"/>
                </a:cubicBezTo>
                <a:cubicBezTo>
                  <a:pt x="11311269" y="3868715"/>
                  <a:pt x="11309051" y="3857016"/>
                  <a:pt x="11304614" y="3846342"/>
                </a:cubicBezTo>
                <a:cubicBezTo>
                  <a:pt x="11300177" y="3835668"/>
                  <a:pt x="11293605" y="3827401"/>
                  <a:pt x="11284899" y="3821541"/>
                </a:cubicBezTo>
                <a:cubicBezTo>
                  <a:pt x="11276193" y="3815681"/>
                  <a:pt x="11266147" y="3812751"/>
                  <a:pt x="11254761" y="3812751"/>
                </a:cubicBezTo>
                <a:close/>
                <a:moveTo>
                  <a:pt x="11108998" y="3812751"/>
                </a:moveTo>
                <a:cubicBezTo>
                  <a:pt x="11097529" y="3812751"/>
                  <a:pt x="11087441" y="3814321"/>
                  <a:pt x="11078735" y="3817460"/>
                </a:cubicBezTo>
                <a:cubicBezTo>
                  <a:pt x="11070029" y="3820599"/>
                  <a:pt x="11063373" y="3825078"/>
                  <a:pt x="11058769" y="3830896"/>
                </a:cubicBezTo>
                <a:cubicBezTo>
                  <a:pt x="11054164" y="3836715"/>
                  <a:pt x="11050857" y="3844354"/>
                  <a:pt x="11048848" y="3853814"/>
                </a:cubicBezTo>
                <a:lnTo>
                  <a:pt x="11070949" y="3856827"/>
                </a:lnTo>
                <a:cubicBezTo>
                  <a:pt x="11073377" y="3847367"/>
                  <a:pt x="11077123" y="3840775"/>
                  <a:pt x="11082188" y="3837049"/>
                </a:cubicBezTo>
                <a:cubicBezTo>
                  <a:pt x="11087253" y="3833324"/>
                  <a:pt x="11095101" y="3831461"/>
                  <a:pt x="11105733" y="3831461"/>
                </a:cubicBezTo>
                <a:cubicBezTo>
                  <a:pt x="11117119" y="3831461"/>
                  <a:pt x="11125699" y="3834015"/>
                  <a:pt x="11131476" y="3839121"/>
                </a:cubicBezTo>
                <a:cubicBezTo>
                  <a:pt x="11135745" y="3842889"/>
                  <a:pt x="11137880" y="3849377"/>
                  <a:pt x="11137880" y="3858585"/>
                </a:cubicBezTo>
                <a:cubicBezTo>
                  <a:pt x="11137880" y="3859423"/>
                  <a:pt x="11137838" y="3861390"/>
                  <a:pt x="11137755" y="3864487"/>
                </a:cubicBezTo>
                <a:cubicBezTo>
                  <a:pt x="11129132" y="3867501"/>
                  <a:pt x="11115695" y="3870096"/>
                  <a:pt x="11097445" y="3872273"/>
                </a:cubicBezTo>
                <a:cubicBezTo>
                  <a:pt x="11088488" y="3873361"/>
                  <a:pt x="11081791" y="3874491"/>
                  <a:pt x="11077353" y="3875663"/>
                </a:cubicBezTo>
                <a:cubicBezTo>
                  <a:pt x="11071326" y="3877338"/>
                  <a:pt x="11065905" y="3879807"/>
                  <a:pt x="11061092" y="3883072"/>
                </a:cubicBezTo>
                <a:cubicBezTo>
                  <a:pt x="11056278" y="3886337"/>
                  <a:pt x="11052385" y="3890669"/>
                  <a:pt x="11049413" y="3896069"/>
                </a:cubicBezTo>
                <a:cubicBezTo>
                  <a:pt x="11046441" y="3901469"/>
                  <a:pt x="11044955" y="3907434"/>
                  <a:pt x="11044955" y="3913963"/>
                </a:cubicBezTo>
                <a:cubicBezTo>
                  <a:pt x="11044955" y="3925098"/>
                  <a:pt x="11048890" y="3934244"/>
                  <a:pt x="11056759" y="3941401"/>
                </a:cubicBezTo>
                <a:cubicBezTo>
                  <a:pt x="11064629" y="3948559"/>
                  <a:pt x="11075889" y="3952138"/>
                  <a:pt x="11090539" y="3952138"/>
                </a:cubicBezTo>
                <a:cubicBezTo>
                  <a:pt x="11099413" y="3952138"/>
                  <a:pt x="11107721" y="3950673"/>
                  <a:pt x="11115465" y="3947743"/>
                </a:cubicBezTo>
                <a:cubicBezTo>
                  <a:pt x="11123209" y="3944813"/>
                  <a:pt x="11131267" y="3939790"/>
                  <a:pt x="11139638" y="3932674"/>
                </a:cubicBezTo>
                <a:cubicBezTo>
                  <a:pt x="11140308" y="3938953"/>
                  <a:pt x="11141815" y="3944436"/>
                  <a:pt x="11144159" y="3949124"/>
                </a:cubicBezTo>
                <a:lnTo>
                  <a:pt x="11167767" y="3949124"/>
                </a:lnTo>
                <a:cubicBezTo>
                  <a:pt x="11164920" y="3944017"/>
                  <a:pt x="11163015" y="3938680"/>
                  <a:pt x="11162053" y="3933113"/>
                </a:cubicBezTo>
                <a:cubicBezTo>
                  <a:pt x="11161090" y="3927546"/>
                  <a:pt x="11160609" y="3914256"/>
                  <a:pt x="11160609" y="3893244"/>
                </a:cubicBezTo>
                <a:lnTo>
                  <a:pt x="11160609" y="3863106"/>
                </a:lnTo>
                <a:cubicBezTo>
                  <a:pt x="11160609" y="3853060"/>
                  <a:pt x="11160232" y="3846112"/>
                  <a:pt x="11159479" y="3842261"/>
                </a:cubicBezTo>
                <a:cubicBezTo>
                  <a:pt x="11158139" y="3836066"/>
                  <a:pt x="11155795" y="3830938"/>
                  <a:pt x="11152447" y="3826878"/>
                </a:cubicBezTo>
                <a:cubicBezTo>
                  <a:pt x="11149098" y="3822818"/>
                  <a:pt x="11143865" y="3819448"/>
                  <a:pt x="11136750" y="3816769"/>
                </a:cubicBezTo>
                <a:cubicBezTo>
                  <a:pt x="11129634" y="3814090"/>
                  <a:pt x="11120383" y="3812751"/>
                  <a:pt x="11108998" y="3812751"/>
                </a:cubicBezTo>
                <a:close/>
                <a:moveTo>
                  <a:pt x="10451773" y="3812751"/>
                </a:moveTo>
                <a:cubicBezTo>
                  <a:pt x="10440304" y="3812751"/>
                  <a:pt x="10430216" y="3814321"/>
                  <a:pt x="10421510" y="3817460"/>
                </a:cubicBezTo>
                <a:cubicBezTo>
                  <a:pt x="10412803" y="3820599"/>
                  <a:pt x="10406148" y="3825078"/>
                  <a:pt x="10401543" y="3830896"/>
                </a:cubicBezTo>
                <a:cubicBezTo>
                  <a:pt x="10396939" y="3836715"/>
                  <a:pt x="10393633" y="3844354"/>
                  <a:pt x="10391623" y="3853814"/>
                </a:cubicBezTo>
                <a:lnTo>
                  <a:pt x="10413724" y="3856827"/>
                </a:lnTo>
                <a:cubicBezTo>
                  <a:pt x="10416152" y="3847367"/>
                  <a:pt x="10419898" y="3840775"/>
                  <a:pt x="10424963" y="3837049"/>
                </a:cubicBezTo>
                <a:cubicBezTo>
                  <a:pt x="10430028" y="3833324"/>
                  <a:pt x="10437876" y="3831461"/>
                  <a:pt x="10448508" y="3831461"/>
                </a:cubicBezTo>
                <a:cubicBezTo>
                  <a:pt x="10459893" y="3831461"/>
                  <a:pt x="10468475" y="3834015"/>
                  <a:pt x="10474251" y="3839121"/>
                </a:cubicBezTo>
                <a:cubicBezTo>
                  <a:pt x="10478520" y="3842889"/>
                  <a:pt x="10480655" y="3849377"/>
                  <a:pt x="10480655" y="3858585"/>
                </a:cubicBezTo>
                <a:cubicBezTo>
                  <a:pt x="10480655" y="3859423"/>
                  <a:pt x="10480613" y="3861390"/>
                  <a:pt x="10480529" y="3864487"/>
                </a:cubicBezTo>
                <a:cubicBezTo>
                  <a:pt x="10471907" y="3867501"/>
                  <a:pt x="10458471" y="3870096"/>
                  <a:pt x="10440220" y="3872273"/>
                </a:cubicBezTo>
                <a:cubicBezTo>
                  <a:pt x="10431263" y="3873361"/>
                  <a:pt x="10424565" y="3874491"/>
                  <a:pt x="10420129" y="3875663"/>
                </a:cubicBezTo>
                <a:cubicBezTo>
                  <a:pt x="10414101" y="3877338"/>
                  <a:pt x="10408681" y="3879807"/>
                  <a:pt x="10403867" y="3883072"/>
                </a:cubicBezTo>
                <a:cubicBezTo>
                  <a:pt x="10399053" y="3886337"/>
                  <a:pt x="10395160" y="3890669"/>
                  <a:pt x="10392189" y="3896069"/>
                </a:cubicBezTo>
                <a:cubicBezTo>
                  <a:pt x="10389217" y="3901469"/>
                  <a:pt x="10387731" y="3907434"/>
                  <a:pt x="10387731" y="3913963"/>
                </a:cubicBezTo>
                <a:cubicBezTo>
                  <a:pt x="10387731" y="3925098"/>
                  <a:pt x="10391665" y="3934244"/>
                  <a:pt x="10399535" y="3941401"/>
                </a:cubicBezTo>
                <a:cubicBezTo>
                  <a:pt x="10407404" y="3948559"/>
                  <a:pt x="10418663" y="3952138"/>
                  <a:pt x="10433314" y="3952138"/>
                </a:cubicBezTo>
                <a:cubicBezTo>
                  <a:pt x="10442188" y="3952138"/>
                  <a:pt x="10450497" y="3950673"/>
                  <a:pt x="10458240" y="3947743"/>
                </a:cubicBezTo>
                <a:cubicBezTo>
                  <a:pt x="10465984" y="3944813"/>
                  <a:pt x="10474041" y="3939790"/>
                  <a:pt x="10482413" y="3932674"/>
                </a:cubicBezTo>
                <a:cubicBezTo>
                  <a:pt x="10483083" y="3938953"/>
                  <a:pt x="10484590" y="3944436"/>
                  <a:pt x="10486934" y="3949124"/>
                </a:cubicBezTo>
                <a:lnTo>
                  <a:pt x="10510541" y="3949124"/>
                </a:lnTo>
                <a:cubicBezTo>
                  <a:pt x="10507695" y="3944017"/>
                  <a:pt x="10505791" y="3938680"/>
                  <a:pt x="10504828" y="3933113"/>
                </a:cubicBezTo>
                <a:cubicBezTo>
                  <a:pt x="10503865" y="3927546"/>
                  <a:pt x="10503384" y="3914256"/>
                  <a:pt x="10503384" y="3893244"/>
                </a:cubicBezTo>
                <a:lnTo>
                  <a:pt x="10503384" y="3863106"/>
                </a:lnTo>
                <a:cubicBezTo>
                  <a:pt x="10503384" y="3853060"/>
                  <a:pt x="10503007" y="3846112"/>
                  <a:pt x="10502254" y="3842261"/>
                </a:cubicBezTo>
                <a:cubicBezTo>
                  <a:pt x="10500914" y="3836066"/>
                  <a:pt x="10498570" y="3830938"/>
                  <a:pt x="10495222" y="3826878"/>
                </a:cubicBezTo>
                <a:cubicBezTo>
                  <a:pt x="10491873" y="3822818"/>
                  <a:pt x="10486641" y="3819448"/>
                  <a:pt x="10479525" y="3816769"/>
                </a:cubicBezTo>
                <a:cubicBezTo>
                  <a:pt x="10472409" y="3814090"/>
                  <a:pt x="10463159" y="3812751"/>
                  <a:pt x="10451773" y="3812751"/>
                </a:cubicBezTo>
                <a:close/>
                <a:moveTo>
                  <a:pt x="10311786" y="3812751"/>
                </a:moveTo>
                <a:cubicBezTo>
                  <a:pt x="10303080" y="3812751"/>
                  <a:pt x="10295671" y="3814446"/>
                  <a:pt x="10289560" y="3817837"/>
                </a:cubicBezTo>
                <a:cubicBezTo>
                  <a:pt x="10283449" y="3821227"/>
                  <a:pt x="10277965" y="3826313"/>
                  <a:pt x="10273110" y="3833094"/>
                </a:cubicBezTo>
                <a:lnTo>
                  <a:pt x="10273110" y="3815765"/>
                </a:lnTo>
                <a:lnTo>
                  <a:pt x="10252515" y="3815765"/>
                </a:lnTo>
                <a:lnTo>
                  <a:pt x="10252515" y="4000233"/>
                </a:lnTo>
                <a:lnTo>
                  <a:pt x="10275119" y="4000233"/>
                </a:lnTo>
                <a:lnTo>
                  <a:pt x="10275119" y="3935311"/>
                </a:lnTo>
                <a:cubicBezTo>
                  <a:pt x="10278970" y="3940166"/>
                  <a:pt x="10283888" y="3944185"/>
                  <a:pt x="10289874" y="3947366"/>
                </a:cubicBezTo>
                <a:cubicBezTo>
                  <a:pt x="10295859" y="3950547"/>
                  <a:pt x="10302619" y="3952138"/>
                  <a:pt x="10310154" y="3952138"/>
                </a:cubicBezTo>
                <a:cubicBezTo>
                  <a:pt x="10320451" y="3952138"/>
                  <a:pt x="10330267" y="3949229"/>
                  <a:pt x="10339601" y="3943410"/>
                </a:cubicBezTo>
                <a:cubicBezTo>
                  <a:pt x="10348935" y="3937592"/>
                  <a:pt x="10356051" y="3929221"/>
                  <a:pt x="10360949" y="3918296"/>
                </a:cubicBezTo>
                <a:cubicBezTo>
                  <a:pt x="10365846" y="3907371"/>
                  <a:pt x="10368295" y="3895085"/>
                  <a:pt x="10368295" y="3881440"/>
                </a:cubicBezTo>
                <a:cubicBezTo>
                  <a:pt x="10368295" y="3868715"/>
                  <a:pt x="10366076" y="3857016"/>
                  <a:pt x="10361639" y="3846342"/>
                </a:cubicBezTo>
                <a:cubicBezTo>
                  <a:pt x="10357202" y="3835668"/>
                  <a:pt x="10350631" y="3827401"/>
                  <a:pt x="10341924" y="3821541"/>
                </a:cubicBezTo>
                <a:cubicBezTo>
                  <a:pt x="10333217" y="3815681"/>
                  <a:pt x="10323172" y="3812751"/>
                  <a:pt x="10311786" y="3812751"/>
                </a:cubicBezTo>
                <a:close/>
                <a:moveTo>
                  <a:pt x="10166023" y="3812751"/>
                </a:moveTo>
                <a:cubicBezTo>
                  <a:pt x="10154554" y="3812751"/>
                  <a:pt x="10144466" y="3814321"/>
                  <a:pt x="10135760" y="3817460"/>
                </a:cubicBezTo>
                <a:cubicBezTo>
                  <a:pt x="10127053" y="3820599"/>
                  <a:pt x="10120398" y="3825078"/>
                  <a:pt x="10115794" y="3830896"/>
                </a:cubicBezTo>
                <a:cubicBezTo>
                  <a:pt x="10111189" y="3836715"/>
                  <a:pt x="10107883" y="3844354"/>
                  <a:pt x="10105873" y="3853814"/>
                </a:cubicBezTo>
                <a:lnTo>
                  <a:pt x="10127974" y="3856827"/>
                </a:lnTo>
                <a:cubicBezTo>
                  <a:pt x="10130402" y="3847367"/>
                  <a:pt x="10134148" y="3840775"/>
                  <a:pt x="10139213" y="3837049"/>
                </a:cubicBezTo>
                <a:cubicBezTo>
                  <a:pt x="10144278" y="3833324"/>
                  <a:pt x="10152126" y="3831461"/>
                  <a:pt x="10162758" y="3831461"/>
                </a:cubicBezTo>
                <a:cubicBezTo>
                  <a:pt x="10174143" y="3831461"/>
                  <a:pt x="10182724" y="3834015"/>
                  <a:pt x="10188501" y="3839121"/>
                </a:cubicBezTo>
                <a:cubicBezTo>
                  <a:pt x="10192770" y="3842889"/>
                  <a:pt x="10194905" y="3849377"/>
                  <a:pt x="10194905" y="3858585"/>
                </a:cubicBezTo>
                <a:cubicBezTo>
                  <a:pt x="10194905" y="3859423"/>
                  <a:pt x="10194863" y="3861390"/>
                  <a:pt x="10194779" y="3864487"/>
                </a:cubicBezTo>
                <a:cubicBezTo>
                  <a:pt x="10186157" y="3867501"/>
                  <a:pt x="10172720" y="3870096"/>
                  <a:pt x="10154470" y="3872273"/>
                </a:cubicBezTo>
                <a:cubicBezTo>
                  <a:pt x="10145513" y="3873361"/>
                  <a:pt x="10138815" y="3874491"/>
                  <a:pt x="10134379" y="3875663"/>
                </a:cubicBezTo>
                <a:cubicBezTo>
                  <a:pt x="10128351" y="3877338"/>
                  <a:pt x="10122930" y="3879807"/>
                  <a:pt x="10118117" y="3883072"/>
                </a:cubicBezTo>
                <a:cubicBezTo>
                  <a:pt x="10113303" y="3886337"/>
                  <a:pt x="10109410" y="3890669"/>
                  <a:pt x="10106438" y="3896069"/>
                </a:cubicBezTo>
                <a:cubicBezTo>
                  <a:pt x="10103466" y="3901469"/>
                  <a:pt x="10101981" y="3907434"/>
                  <a:pt x="10101981" y="3913963"/>
                </a:cubicBezTo>
                <a:cubicBezTo>
                  <a:pt x="10101981" y="3925098"/>
                  <a:pt x="10105915" y="3934244"/>
                  <a:pt x="10113785" y="3941401"/>
                </a:cubicBezTo>
                <a:cubicBezTo>
                  <a:pt x="10121654" y="3948559"/>
                  <a:pt x="10132913" y="3952138"/>
                  <a:pt x="10147564" y="3952138"/>
                </a:cubicBezTo>
                <a:cubicBezTo>
                  <a:pt x="10156438" y="3952138"/>
                  <a:pt x="10164747" y="3950673"/>
                  <a:pt x="10172490" y="3947743"/>
                </a:cubicBezTo>
                <a:cubicBezTo>
                  <a:pt x="10180234" y="3944813"/>
                  <a:pt x="10188291" y="3939790"/>
                  <a:pt x="10196663" y="3932674"/>
                </a:cubicBezTo>
                <a:cubicBezTo>
                  <a:pt x="10197333" y="3938953"/>
                  <a:pt x="10198840" y="3944436"/>
                  <a:pt x="10201184" y="3949124"/>
                </a:cubicBezTo>
                <a:lnTo>
                  <a:pt x="10224792" y="3949124"/>
                </a:lnTo>
                <a:cubicBezTo>
                  <a:pt x="10221945" y="3944017"/>
                  <a:pt x="10220041" y="3938680"/>
                  <a:pt x="10219078" y="3933113"/>
                </a:cubicBezTo>
                <a:cubicBezTo>
                  <a:pt x="10218115" y="3927546"/>
                  <a:pt x="10217634" y="3914256"/>
                  <a:pt x="10217634" y="3893244"/>
                </a:cubicBezTo>
                <a:lnTo>
                  <a:pt x="10217634" y="3863106"/>
                </a:lnTo>
                <a:cubicBezTo>
                  <a:pt x="10217634" y="3853060"/>
                  <a:pt x="10217257" y="3846112"/>
                  <a:pt x="10216504" y="3842261"/>
                </a:cubicBezTo>
                <a:cubicBezTo>
                  <a:pt x="10215164" y="3836066"/>
                  <a:pt x="10212820" y="3830938"/>
                  <a:pt x="10209472" y="3826878"/>
                </a:cubicBezTo>
                <a:cubicBezTo>
                  <a:pt x="10206123" y="3822818"/>
                  <a:pt x="10200891" y="3819448"/>
                  <a:pt x="10193775" y="3816769"/>
                </a:cubicBezTo>
                <a:cubicBezTo>
                  <a:pt x="10186659" y="3814090"/>
                  <a:pt x="10177409" y="3812751"/>
                  <a:pt x="10166023" y="3812751"/>
                </a:cubicBezTo>
                <a:close/>
                <a:moveTo>
                  <a:pt x="9825853" y="3812751"/>
                </a:moveTo>
                <a:cubicBezTo>
                  <a:pt x="9810031" y="3812751"/>
                  <a:pt x="9797160" y="3817774"/>
                  <a:pt x="9787239" y="3827820"/>
                </a:cubicBezTo>
                <a:cubicBezTo>
                  <a:pt x="9777319" y="3837866"/>
                  <a:pt x="9771354" y="3852432"/>
                  <a:pt x="9769345" y="3871519"/>
                </a:cubicBezTo>
                <a:lnTo>
                  <a:pt x="9741970" y="3871519"/>
                </a:lnTo>
                <a:lnTo>
                  <a:pt x="9741970" y="3815765"/>
                </a:lnTo>
                <a:lnTo>
                  <a:pt x="9719367" y="3815765"/>
                </a:lnTo>
                <a:lnTo>
                  <a:pt x="9719367" y="3949124"/>
                </a:lnTo>
                <a:lnTo>
                  <a:pt x="9741970" y="3949124"/>
                </a:lnTo>
                <a:lnTo>
                  <a:pt x="9741970" y="3890104"/>
                </a:lnTo>
                <a:lnTo>
                  <a:pt x="9769345" y="3890104"/>
                </a:lnTo>
                <a:cubicBezTo>
                  <a:pt x="9770601" y="3909359"/>
                  <a:pt x="9776251" y="3924512"/>
                  <a:pt x="9786297" y="3935562"/>
                </a:cubicBezTo>
                <a:cubicBezTo>
                  <a:pt x="9796343" y="3946613"/>
                  <a:pt x="9809696" y="3952138"/>
                  <a:pt x="9826355" y="3952138"/>
                </a:cubicBezTo>
                <a:cubicBezTo>
                  <a:pt x="9844271" y="3952138"/>
                  <a:pt x="9858461" y="3946194"/>
                  <a:pt x="9868925" y="3934306"/>
                </a:cubicBezTo>
                <a:cubicBezTo>
                  <a:pt x="9879389" y="3922419"/>
                  <a:pt x="9884622" y="3904964"/>
                  <a:pt x="9884622" y="3881942"/>
                </a:cubicBezTo>
                <a:cubicBezTo>
                  <a:pt x="9884622" y="3865785"/>
                  <a:pt x="9882089" y="3852935"/>
                  <a:pt x="9877025" y="3843391"/>
                </a:cubicBezTo>
                <a:cubicBezTo>
                  <a:pt x="9871960" y="3833847"/>
                  <a:pt x="9865535" y="3826355"/>
                  <a:pt x="9857749" y="3820913"/>
                </a:cubicBezTo>
                <a:cubicBezTo>
                  <a:pt x="9849963" y="3815472"/>
                  <a:pt x="9839331" y="3812751"/>
                  <a:pt x="9825853" y="3812751"/>
                </a:cubicBezTo>
                <a:close/>
                <a:moveTo>
                  <a:pt x="9397386" y="3812751"/>
                </a:moveTo>
                <a:cubicBezTo>
                  <a:pt x="9388680" y="3812751"/>
                  <a:pt x="9381271" y="3814446"/>
                  <a:pt x="9375160" y="3817837"/>
                </a:cubicBezTo>
                <a:cubicBezTo>
                  <a:pt x="9369049" y="3821227"/>
                  <a:pt x="9363565" y="3826313"/>
                  <a:pt x="9358710" y="3833094"/>
                </a:cubicBezTo>
                <a:lnTo>
                  <a:pt x="9358710" y="3815765"/>
                </a:lnTo>
                <a:lnTo>
                  <a:pt x="9338115" y="3815765"/>
                </a:lnTo>
                <a:lnTo>
                  <a:pt x="9338115" y="4000233"/>
                </a:lnTo>
                <a:lnTo>
                  <a:pt x="9360719" y="4000233"/>
                </a:lnTo>
                <a:lnTo>
                  <a:pt x="9360719" y="3935311"/>
                </a:lnTo>
                <a:cubicBezTo>
                  <a:pt x="9364570" y="3940166"/>
                  <a:pt x="9369488" y="3944185"/>
                  <a:pt x="9375474" y="3947366"/>
                </a:cubicBezTo>
                <a:cubicBezTo>
                  <a:pt x="9381459" y="3950547"/>
                  <a:pt x="9388219" y="3952138"/>
                  <a:pt x="9395754" y="3952138"/>
                </a:cubicBezTo>
                <a:cubicBezTo>
                  <a:pt x="9406051" y="3952138"/>
                  <a:pt x="9415867" y="3949229"/>
                  <a:pt x="9425201" y="3943410"/>
                </a:cubicBezTo>
                <a:cubicBezTo>
                  <a:pt x="9434535" y="3937592"/>
                  <a:pt x="9441651" y="3929221"/>
                  <a:pt x="9446548" y="3918296"/>
                </a:cubicBezTo>
                <a:cubicBezTo>
                  <a:pt x="9451446" y="3907371"/>
                  <a:pt x="9453895" y="3895085"/>
                  <a:pt x="9453895" y="3881440"/>
                </a:cubicBezTo>
                <a:cubicBezTo>
                  <a:pt x="9453895" y="3868715"/>
                  <a:pt x="9451676" y="3857016"/>
                  <a:pt x="9447239" y="3846342"/>
                </a:cubicBezTo>
                <a:cubicBezTo>
                  <a:pt x="9442802" y="3835668"/>
                  <a:pt x="9436231" y="3827401"/>
                  <a:pt x="9427524" y="3821541"/>
                </a:cubicBezTo>
                <a:cubicBezTo>
                  <a:pt x="9418818" y="3815681"/>
                  <a:pt x="9408772" y="3812751"/>
                  <a:pt x="9397386" y="3812751"/>
                </a:cubicBezTo>
                <a:close/>
                <a:moveTo>
                  <a:pt x="9249991" y="3812751"/>
                </a:moveTo>
                <a:cubicBezTo>
                  <a:pt x="9231573" y="3812751"/>
                  <a:pt x="9216588" y="3818946"/>
                  <a:pt x="9205035" y="3831336"/>
                </a:cubicBezTo>
                <a:cubicBezTo>
                  <a:pt x="9193483" y="3843726"/>
                  <a:pt x="9187706" y="3861139"/>
                  <a:pt x="9187706" y="3883575"/>
                </a:cubicBezTo>
                <a:cubicBezTo>
                  <a:pt x="9187706" y="3905257"/>
                  <a:pt x="9193420" y="3922105"/>
                  <a:pt x="9204847" y="3934118"/>
                </a:cubicBezTo>
                <a:cubicBezTo>
                  <a:pt x="9216274" y="3946131"/>
                  <a:pt x="9231741" y="3952138"/>
                  <a:pt x="9251246" y="3952138"/>
                </a:cubicBezTo>
                <a:cubicBezTo>
                  <a:pt x="9266734" y="3952138"/>
                  <a:pt x="9279459" y="3948371"/>
                  <a:pt x="9289421" y="3940836"/>
                </a:cubicBezTo>
                <a:cubicBezTo>
                  <a:pt x="9299383" y="3933302"/>
                  <a:pt x="9306206" y="3922712"/>
                  <a:pt x="9309889" y="3909066"/>
                </a:cubicBezTo>
                <a:lnTo>
                  <a:pt x="9286533" y="3906178"/>
                </a:lnTo>
                <a:cubicBezTo>
                  <a:pt x="9283100" y="3915721"/>
                  <a:pt x="9278454" y="3922670"/>
                  <a:pt x="9272594" y="3927023"/>
                </a:cubicBezTo>
                <a:cubicBezTo>
                  <a:pt x="9266734" y="3931376"/>
                  <a:pt x="9259660" y="3933553"/>
                  <a:pt x="9251372" y="3933553"/>
                </a:cubicBezTo>
                <a:cubicBezTo>
                  <a:pt x="9240238" y="3933553"/>
                  <a:pt x="9230945" y="3929660"/>
                  <a:pt x="9223495" y="3921875"/>
                </a:cubicBezTo>
                <a:cubicBezTo>
                  <a:pt x="9216044" y="3914089"/>
                  <a:pt x="9211900" y="3902871"/>
                  <a:pt x="9211063" y="3888221"/>
                </a:cubicBezTo>
                <a:lnTo>
                  <a:pt x="9310517" y="3888221"/>
                </a:lnTo>
                <a:cubicBezTo>
                  <a:pt x="9310601" y="3885542"/>
                  <a:pt x="9310643" y="3883533"/>
                  <a:pt x="9310643" y="3882193"/>
                </a:cubicBezTo>
                <a:cubicBezTo>
                  <a:pt x="9310643" y="3860176"/>
                  <a:pt x="9304992" y="3843098"/>
                  <a:pt x="9293690" y="3830959"/>
                </a:cubicBezTo>
                <a:cubicBezTo>
                  <a:pt x="9282389" y="3818820"/>
                  <a:pt x="9267822" y="3812751"/>
                  <a:pt x="9249991" y="3812751"/>
                </a:cubicBezTo>
                <a:close/>
                <a:moveTo>
                  <a:pt x="8962715" y="3812751"/>
                </a:moveTo>
                <a:cubicBezTo>
                  <a:pt x="8947814" y="3812751"/>
                  <a:pt x="8935759" y="3816707"/>
                  <a:pt x="8926550" y="3824618"/>
                </a:cubicBezTo>
                <a:cubicBezTo>
                  <a:pt x="8917341" y="3832529"/>
                  <a:pt x="8911732" y="3842721"/>
                  <a:pt x="8909723" y="3855195"/>
                </a:cubicBezTo>
                <a:lnTo>
                  <a:pt x="8931698" y="3858711"/>
                </a:lnTo>
                <a:cubicBezTo>
                  <a:pt x="8935382" y="3840545"/>
                  <a:pt x="8945972" y="3831461"/>
                  <a:pt x="8963469" y="3831461"/>
                </a:cubicBezTo>
                <a:cubicBezTo>
                  <a:pt x="8973515" y="3831461"/>
                  <a:pt x="8981740" y="3835166"/>
                  <a:pt x="8988144" y="3842575"/>
                </a:cubicBezTo>
                <a:cubicBezTo>
                  <a:pt x="8994548" y="3849984"/>
                  <a:pt x="8998462" y="3859632"/>
                  <a:pt x="8999885" y="3871519"/>
                </a:cubicBezTo>
                <a:lnTo>
                  <a:pt x="8952795" y="3871519"/>
                </a:lnTo>
                <a:lnTo>
                  <a:pt x="8952795" y="3890104"/>
                </a:lnTo>
                <a:lnTo>
                  <a:pt x="8999885" y="3890104"/>
                </a:lnTo>
                <a:cubicBezTo>
                  <a:pt x="8998462" y="3904587"/>
                  <a:pt x="8994716" y="3915449"/>
                  <a:pt x="8988646" y="3922691"/>
                </a:cubicBezTo>
                <a:cubicBezTo>
                  <a:pt x="8982577" y="3929932"/>
                  <a:pt x="8974142" y="3933553"/>
                  <a:pt x="8963343" y="3933553"/>
                </a:cubicBezTo>
                <a:cubicBezTo>
                  <a:pt x="8944256" y="3933553"/>
                  <a:pt x="8932996" y="3922502"/>
                  <a:pt x="8929564" y="3900401"/>
                </a:cubicBezTo>
                <a:lnTo>
                  <a:pt x="8907463" y="3903290"/>
                </a:lnTo>
                <a:cubicBezTo>
                  <a:pt x="8909807" y="3917940"/>
                  <a:pt x="8915897" y="3929744"/>
                  <a:pt x="8925734" y="3938701"/>
                </a:cubicBezTo>
                <a:cubicBezTo>
                  <a:pt x="8935570" y="3947659"/>
                  <a:pt x="8948442" y="3952138"/>
                  <a:pt x="8964348" y="3952138"/>
                </a:cubicBezTo>
                <a:cubicBezTo>
                  <a:pt x="8983267" y="3953226"/>
                  <a:pt x="8997918" y="3947219"/>
                  <a:pt x="9008298" y="3934118"/>
                </a:cubicBezTo>
                <a:cubicBezTo>
                  <a:pt x="9018679" y="3921016"/>
                  <a:pt x="9023618" y="3903792"/>
                  <a:pt x="9023116" y="3882444"/>
                </a:cubicBezTo>
                <a:cubicBezTo>
                  <a:pt x="9023116" y="3860762"/>
                  <a:pt x="9017716" y="3843726"/>
                  <a:pt x="9006917" y="3831336"/>
                </a:cubicBezTo>
                <a:cubicBezTo>
                  <a:pt x="8996118" y="3818946"/>
                  <a:pt x="8981384" y="3812751"/>
                  <a:pt x="8962715" y="3812751"/>
                </a:cubicBezTo>
                <a:close/>
                <a:moveTo>
                  <a:pt x="10688335" y="3786757"/>
                </a:moveTo>
                <a:lnTo>
                  <a:pt x="10725129" y="3786757"/>
                </a:lnTo>
                <a:cubicBezTo>
                  <a:pt x="10738355" y="3786757"/>
                  <a:pt x="10747690" y="3787615"/>
                  <a:pt x="10753131" y="3789331"/>
                </a:cubicBezTo>
                <a:cubicBezTo>
                  <a:pt x="10758573" y="3791048"/>
                  <a:pt x="10762759" y="3794229"/>
                  <a:pt x="10765689" y="3798875"/>
                </a:cubicBezTo>
                <a:cubicBezTo>
                  <a:pt x="10768619" y="3803521"/>
                  <a:pt x="10770084" y="3808900"/>
                  <a:pt x="10770084" y="3815011"/>
                </a:cubicBezTo>
                <a:cubicBezTo>
                  <a:pt x="10770084" y="3821457"/>
                  <a:pt x="10768514" y="3826815"/>
                  <a:pt x="10765375" y="3831085"/>
                </a:cubicBezTo>
                <a:cubicBezTo>
                  <a:pt x="10762235" y="3835354"/>
                  <a:pt x="10757569" y="3838410"/>
                  <a:pt x="10751373" y="3840252"/>
                </a:cubicBezTo>
                <a:cubicBezTo>
                  <a:pt x="10746685" y="3841675"/>
                  <a:pt x="10738942" y="3842386"/>
                  <a:pt x="10728142" y="3842386"/>
                </a:cubicBezTo>
                <a:lnTo>
                  <a:pt x="10688335" y="3842386"/>
                </a:lnTo>
                <a:close/>
                <a:moveTo>
                  <a:pt x="11777181" y="3765284"/>
                </a:moveTo>
                <a:cubicBezTo>
                  <a:pt x="11778436" y="3775832"/>
                  <a:pt x="11782266" y="3783890"/>
                  <a:pt x="11788671" y="3789457"/>
                </a:cubicBezTo>
                <a:cubicBezTo>
                  <a:pt x="11795075" y="3795024"/>
                  <a:pt x="11803635" y="3797808"/>
                  <a:pt x="11814351" y="3797808"/>
                </a:cubicBezTo>
                <a:cubicBezTo>
                  <a:pt x="11824982" y="3797808"/>
                  <a:pt x="11833501" y="3795003"/>
                  <a:pt x="11839905" y="3789394"/>
                </a:cubicBezTo>
                <a:cubicBezTo>
                  <a:pt x="11846309" y="3783785"/>
                  <a:pt x="11850139" y="3775749"/>
                  <a:pt x="11851395" y="3765284"/>
                </a:cubicBezTo>
                <a:lnTo>
                  <a:pt x="11835949" y="3765284"/>
                </a:lnTo>
                <a:cubicBezTo>
                  <a:pt x="11834777" y="3771144"/>
                  <a:pt x="11832454" y="3775435"/>
                  <a:pt x="11828980" y="3778155"/>
                </a:cubicBezTo>
                <a:cubicBezTo>
                  <a:pt x="11825505" y="3780876"/>
                  <a:pt x="11820378" y="3782237"/>
                  <a:pt x="11813597" y="3782237"/>
                </a:cubicBezTo>
                <a:cubicBezTo>
                  <a:pt x="11807737" y="3782237"/>
                  <a:pt x="11803070" y="3780834"/>
                  <a:pt x="11799595" y="3778030"/>
                </a:cubicBezTo>
                <a:cubicBezTo>
                  <a:pt x="11796121" y="3775225"/>
                  <a:pt x="11793798" y="3770977"/>
                  <a:pt x="11792626" y="3765284"/>
                </a:cubicBezTo>
                <a:close/>
                <a:moveTo>
                  <a:pt x="10663974" y="3765033"/>
                </a:moveTo>
                <a:lnTo>
                  <a:pt x="10663974" y="3949124"/>
                </a:lnTo>
                <a:lnTo>
                  <a:pt x="10734170" y="3949124"/>
                </a:lnTo>
                <a:cubicBezTo>
                  <a:pt x="10745890" y="3949124"/>
                  <a:pt x="10755789" y="3948098"/>
                  <a:pt x="10763868" y="3946047"/>
                </a:cubicBezTo>
                <a:cubicBezTo>
                  <a:pt x="10771947" y="3943996"/>
                  <a:pt x="10778665" y="3940962"/>
                  <a:pt x="10784023" y="3936943"/>
                </a:cubicBezTo>
                <a:cubicBezTo>
                  <a:pt x="10789381" y="3932925"/>
                  <a:pt x="10793880" y="3927211"/>
                  <a:pt x="10797522" y="3919803"/>
                </a:cubicBezTo>
                <a:cubicBezTo>
                  <a:pt x="10801163" y="3912394"/>
                  <a:pt x="10802984" y="3904378"/>
                  <a:pt x="10802984" y="3895755"/>
                </a:cubicBezTo>
                <a:cubicBezTo>
                  <a:pt x="10802984" y="3885040"/>
                  <a:pt x="10799991" y="3875747"/>
                  <a:pt x="10794006" y="3867878"/>
                </a:cubicBezTo>
                <a:cubicBezTo>
                  <a:pt x="10788020" y="3860009"/>
                  <a:pt x="10779460" y="3854441"/>
                  <a:pt x="10768326" y="3851176"/>
                </a:cubicBezTo>
                <a:cubicBezTo>
                  <a:pt x="10776949" y="3846907"/>
                  <a:pt x="10783395" y="3841298"/>
                  <a:pt x="10787664" y="3834350"/>
                </a:cubicBezTo>
                <a:cubicBezTo>
                  <a:pt x="10791934" y="3827401"/>
                  <a:pt x="10794069" y="3819992"/>
                  <a:pt x="10794069" y="3812123"/>
                </a:cubicBezTo>
                <a:cubicBezTo>
                  <a:pt x="10794069" y="3803668"/>
                  <a:pt x="10791662" y="3795568"/>
                  <a:pt x="10786848" y="3787825"/>
                </a:cubicBezTo>
                <a:cubicBezTo>
                  <a:pt x="10782034" y="3780081"/>
                  <a:pt x="10775379" y="3774346"/>
                  <a:pt x="10766882" y="3770621"/>
                </a:cubicBezTo>
                <a:cubicBezTo>
                  <a:pt x="10758385" y="3766896"/>
                  <a:pt x="10747104" y="3765033"/>
                  <a:pt x="10733040" y="3765033"/>
                </a:cubicBezTo>
                <a:close/>
                <a:moveTo>
                  <a:pt x="11475394" y="3585681"/>
                </a:moveTo>
                <a:lnTo>
                  <a:pt x="11502769" y="3585681"/>
                </a:lnTo>
                <a:cubicBezTo>
                  <a:pt x="11512564" y="3585681"/>
                  <a:pt x="11519680" y="3586162"/>
                  <a:pt x="11524117" y="3587125"/>
                </a:cubicBezTo>
                <a:cubicBezTo>
                  <a:pt x="11528554" y="3588088"/>
                  <a:pt x="11532154" y="3590390"/>
                  <a:pt x="11534916" y="3594032"/>
                </a:cubicBezTo>
                <a:cubicBezTo>
                  <a:pt x="11537679" y="3597673"/>
                  <a:pt x="11539060" y="3601629"/>
                  <a:pt x="11539060" y="3605898"/>
                </a:cubicBezTo>
                <a:cubicBezTo>
                  <a:pt x="11538809" y="3613182"/>
                  <a:pt x="11536297" y="3618309"/>
                  <a:pt x="11531526" y="3621281"/>
                </a:cubicBezTo>
                <a:cubicBezTo>
                  <a:pt x="11526754" y="3624253"/>
                  <a:pt x="11517964" y="3625739"/>
                  <a:pt x="11505155" y="3625739"/>
                </a:cubicBezTo>
                <a:lnTo>
                  <a:pt x="11475394" y="3625739"/>
                </a:lnTo>
                <a:close/>
                <a:moveTo>
                  <a:pt x="10580044" y="3585681"/>
                </a:moveTo>
                <a:lnTo>
                  <a:pt x="10607419" y="3585681"/>
                </a:lnTo>
                <a:cubicBezTo>
                  <a:pt x="10617214" y="3585681"/>
                  <a:pt x="10624330" y="3586162"/>
                  <a:pt x="10628767" y="3587125"/>
                </a:cubicBezTo>
                <a:cubicBezTo>
                  <a:pt x="10633204" y="3588088"/>
                  <a:pt x="10636804" y="3590390"/>
                  <a:pt x="10639566" y="3594032"/>
                </a:cubicBezTo>
                <a:cubicBezTo>
                  <a:pt x="10642329" y="3597673"/>
                  <a:pt x="10643710" y="3601629"/>
                  <a:pt x="10643710" y="3605898"/>
                </a:cubicBezTo>
                <a:cubicBezTo>
                  <a:pt x="10643459" y="3613182"/>
                  <a:pt x="10640947" y="3618309"/>
                  <a:pt x="10636176" y="3621281"/>
                </a:cubicBezTo>
                <a:cubicBezTo>
                  <a:pt x="10631404" y="3624253"/>
                  <a:pt x="10622614" y="3625739"/>
                  <a:pt x="10609805" y="3625739"/>
                </a:cubicBezTo>
                <a:lnTo>
                  <a:pt x="10580044" y="3625739"/>
                </a:lnTo>
                <a:close/>
                <a:moveTo>
                  <a:pt x="9237019" y="3585681"/>
                </a:moveTo>
                <a:lnTo>
                  <a:pt x="9264394" y="3585681"/>
                </a:lnTo>
                <a:cubicBezTo>
                  <a:pt x="9274189" y="3585681"/>
                  <a:pt x="9281305" y="3586162"/>
                  <a:pt x="9285742" y="3587125"/>
                </a:cubicBezTo>
                <a:cubicBezTo>
                  <a:pt x="9290179" y="3588088"/>
                  <a:pt x="9293779" y="3590390"/>
                  <a:pt x="9296541" y="3594032"/>
                </a:cubicBezTo>
                <a:cubicBezTo>
                  <a:pt x="9299304" y="3597673"/>
                  <a:pt x="9300685" y="3601629"/>
                  <a:pt x="9300685" y="3605898"/>
                </a:cubicBezTo>
                <a:cubicBezTo>
                  <a:pt x="9300434" y="3613182"/>
                  <a:pt x="9297923" y="3618309"/>
                  <a:pt x="9293151" y="3621281"/>
                </a:cubicBezTo>
                <a:cubicBezTo>
                  <a:pt x="9288379" y="3624253"/>
                  <a:pt x="9279589" y="3625739"/>
                  <a:pt x="9266780" y="3625739"/>
                </a:cubicBezTo>
                <a:lnTo>
                  <a:pt x="9237019" y="3625739"/>
                </a:lnTo>
                <a:close/>
                <a:moveTo>
                  <a:pt x="9928079" y="3577393"/>
                </a:moveTo>
                <a:lnTo>
                  <a:pt x="9928079" y="3585681"/>
                </a:lnTo>
                <a:cubicBezTo>
                  <a:pt x="9928079" y="3595643"/>
                  <a:pt x="9926866" y="3603178"/>
                  <a:pt x="9924438" y="3608284"/>
                </a:cubicBezTo>
                <a:cubicBezTo>
                  <a:pt x="9921257" y="3614898"/>
                  <a:pt x="9916276" y="3620109"/>
                  <a:pt x="9909495" y="3623918"/>
                </a:cubicBezTo>
                <a:cubicBezTo>
                  <a:pt x="9902714" y="3627727"/>
                  <a:pt x="9894970" y="3629632"/>
                  <a:pt x="9886263" y="3629632"/>
                </a:cubicBezTo>
                <a:cubicBezTo>
                  <a:pt x="9877473" y="3629632"/>
                  <a:pt x="9870797" y="3627623"/>
                  <a:pt x="9866235" y="3623604"/>
                </a:cubicBezTo>
                <a:cubicBezTo>
                  <a:pt x="9861672" y="3619586"/>
                  <a:pt x="9859391" y="3614563"/>
                  <a:pt x="9859391" y="3608535"/>
                </a:cubicBezTo>
                <a:cubicBezTo>
                  <a:pt x="9859391" y="3604601"/>
                  <a:pt x="9860437" y="3601022"/>
                  <a:pt x="9862530" y="3597799"/>
                </a:cubicBezTo>
                <a:cubicBezTo>
                  <a:pt x="9864623" y="3594576"/>
                  <a:pt x="9867595" y="3592127"/>
                  <a:pt x="9871446" y="3590453"/>
                </a:cubicBezTo>
                <a:cubicBezTo>
                  <a:pt x="9875297" y="3588779"/>
                  <a:pt x="9881868" y="3587272"/>
                  <a:pt x="9891161" y="3585932"/>
                </a:cubicBezTo>
                <a:cubicBezTo>
                  <a:pt x="9907569" y="3583588"/>
                  <a:pt x="9919875" y="3580742"/>
                  <a:pt x="9928079" y="3577393"/>
                </a:cubicBezTo>
                <a:close/>
                <a:moveTo>
                  <a:pt x="9575655" y="3577393"/>
                </a:moveTo>
                <a:lnTo>
                  <a:pt x="9575655" y="3585681"/>
                </a:lnTo>
                <a:cubicBezTo>
                  <a:pt x="9575655" y="3595643"/>
                  <a:pt x="9574441" y="3603178"/>
                  <a:pt x="9572013" y="3608284"/>
                </a:cubicBezTo>
                <a:cubicBezTo>
                  <a:pt x="9568832" y="3614898"/>
                  <a:pt x="9563851" y="3620109"/>
                  <a:pt x="9557070" y="3623918"/>
                </a:cubicBezTo>
                <a:cubicBezTo>
                  <a:pt x="9550289" y="3627727"/>
                  <a:pt x="9542545" y="3629632"/>
                  <a:pt x="9533839" y="3629632"/>
                </a:cubicBezTo>
                <a:cubicBezTo>
                  <a:pt x="9525048" y="3629632"/>
                  <a:pt x="9518372" y="3627623"/>
                  <a:pt x="9513809" y="3623604"/>
                </a:cubicBezTo>
                <a:cubicBezTo>
                  <a:pt x="9509247" y="3619586"/>
                  <a:pt x="9506966" y="3614563"/>
                  <a:pt x="9506966" y="3608535"/>
                </a:cubicBezTo>
                <a:cubicBezTo>
                  <a:pt x="9506966" y="3604601"/>
                  <a:pt x="9508012" y="3601022"/>
                  <a:pt x="9510105" y="3597799"/>
                </a:cubicBezTo>
                <a:cubicBezTo>
                  <a:pt x="9512198" y="3594576"/>
                  <a:pt x="9515170" y="3592127"/>
                  <a:pt x="9519021" y="3590453"/>
                </a:cubicBezTo>
                <a:cubicBezTo>
                  <a:pt x="9522872" y="3588779"/>
                  <a:pt x="9529443" y="3587272"/>
                  <a:pt x="9538736" y="3585932"/>
                </a:cubicBezTo>
                <a:cubicBezTo>
                  <a:pt x="9555144" y="3583588"/>
                  <a:pt x="9567450" y="3580742"/>
                  <a:pt x="9575655" y="3577393"/>
                </a:cubicBezTo>
                <a:close/>
                <a:moveTo>
                  <a:pt x="11475394" y="3529675"/>
                </a:moveTo>
                <a:lnTo>
                  <a:pt x="11500258" y="3529675"/>
                </a:lnTo>
                <a:cubicBezTo>
                  <a:pt x="11512313" y="3529675"/>
                  <a:pt x="11520831" y="3531057"/>
                  <a:pt x="11525812" y="3533819"/>
                </a:cubicBezTo>
                <a:cubicBezTo>
                  <a:pt x="11530793" y="3536582"/>
                  <a:pt x="11533284" y="3541479"/>
                  <a:pt x="11533284" y="3548511"/>
                </a:cubicBezTo>
                <a:cubicBezTo>
                  <a:pt x="11533284" y="3552781"/>
                  <a:pt x="11531861" y="3556443"/>
                  <a:pt x="11529014" y="3559499"/>
                </a:cubicBezTo>
                <a:cubicBezTo>
                  <a:pt x="11526168" y="3562555"/>
                  <a:pt x="11522945" y="3564585"/>
                  <a:pt x="11519345" y="3565589"/>
                </a:cubicBezTo>
                <a:cubicBezTo>
                  <a:pt x="11515745" y="3566594"/>
                  <a:pt x="11509132" y="3567096"/>
                  <a:pt x="11499505" y="3567096"/>
                </a:cubicBezTo>
                <a:lnTo>
                  <a:pt x="11475394" y="3567096"/>
                </a:lnTo>
                <a:close/>
                <a:moveTo>
                  <a:pt x="10580044" y="3529675"/>
                </a:moveTo>
                <a:lnTo>
                  <a:pt x="10604908" y="3529675"/>
                </a:lnTo>
                <a:cubicBezTo>
                  <a:pt x="10616963" y="3529675"/>
                  <a:pt x="10625481" y="3531057"/>
                  <a:pt x="10630462" y="3533819"/>
                </a:cubicBezTo>
                <a:cubicBezTo>
                  <a:pt x="10635443" y="3536582"/>
                  <a:pt x="10637934" y="3541479"/>
                  <a:pt x="10637934" y="3548511"/>
                </a:cubicBezTo>
                <a:cubicBezTo>
                  <a:pt x="10637934" y="3552781"/>
                  <a:pt x="10636511" y="3556443"/>
                  <a:pt x="10633664" y="3559499"/>
                </a:cubicBezTo>
                <a:cubicBezTo>
                  <a:pt x="10630818" y="3562555"/>
                  <a:pt x="10627595" y="3564585"/>
                  <a:pt x="10623995" y="3565589"/>
                </a:cubicBezTo>
                <a:cubicBezTo>
                  <a:pt x="10620395" y="3566594"/>
                  <a:pt x="10613782" y="3567096"/>
                  <a:pt x="10604155" y="3567096"/>
                </a:cubicBezTo>
                <a:lnTo>
                  <a:pt x="10580044" y="3567096"/>
                </a:lnTo>
                <a:close/>
                <a:moveTo>
                  <a:pt x="10417171" y="3529675"/>
                </a:moveTo>
                <a:lnTo>
                  <a:pt x="10449317" y="3529675"/>
                </a:lnTo>
                <a:lnTo>
                  <a:pt x="10449317" y="3573752"/>
                </a:lnTo>
                <a:lnTo>
                  <a:pt x="10424328" y="3573752"/>
                </a:lnTo>
                <a:cubicBezTo>
                  <a:pt x="10409762" y="3573752"/>
                  <a:pt x="10399611" y="3571889"/>
                  <a:pt x="10393877" y="3568164"/>
                </a:cubicBezTo>
                <a:cubicBezTo>
                  <a:pt x="10388142" y="3564438"/>
                  <a:pt x="10385275" y="3558599"/>
                  <a:pt x="10385275" y="3550646"/>
                </a:cubicBezTo>
                <a:cubicBezTo>
                  <a:pt x="10385275" y="3545037"/>
                  <a:pt x="10387221" y="3540140"/>
                  <a:pt x="10391114" y="3535954"/>
                </a:cubicBezTo>
                <a:cubicBezTo>
                  <a:pt x="10395007" y="3531768"/>
                  <a:pt x="10403692" y="3529675"/>
                  <a:pt x="10417171" y="3529675"/>
                </a:cubicBezTo>
                <a:close/>
                <a:moveTo>
                  <a:pt x="9237019" y="3529675"/>
                </a:moveTo>
                <a:lnTo>
                  <a:pt x="9261883" y="3529675"/>
                </a:lnTo>
                <a:cubicBezTo>
                  <a:pt x="9273938" y="3529675"/>
                  <a:pt x="9282456" y="3531057"/>
                  <a:pt x="9287437" y="3533819"/>
                </a:cubicBezTo>
                <a:cubicBezTo>
                  <a:pt x="9292418" y="3536582"/>
                  <a:pt x="9294909" y="3541479"/>
                  <a:pt x="9294909" y="3548511"/>
                </a:cubicBezTo>
                <a:cubicBezTo>
                  <a:pt x="9294909" y="3552781"/>
                  <a:pt x="9293486" y="3556443"/>
                  <a:pt x="9290639" y="3559499"/>
                </a:cubicBezTo>
                <a:cubicBezTo>
                  <a:pt x="9287793" y="3562555"/>
                  <a:pt x="9284570" y="3564585"/>
                  <a:pt x="9280970" y="3565589"/>
                </a:cubicBezTo>
                <a:cubicBezTo>
                  <a:pt x="9277370" y="3566594"/>
                  <a:pt x="9270757" y="3567096"/>
                  <a:pt x="9261129" y="3567096"/>
                </a:cubicBezTo>
                <a:lnTo>
                  <a:pt x="9237019" y="3567096"/>
                </a:lnTo>
                <a:close/>
                <a:moveTo>
                  <a:pt x="11817834" y="3527164"/>
                </a:moveTo>
                <a:cubicBezTo>
                  <a:pt x="11829303" y="3527164"/>
                  <a:pt x="11837884" y="3531454"/>
                  <a:pt x="11843577" y="3540035"/>
                </a:cubicBezTo>
                <a:cubicBezTo>
                  <a:pt x="11849269" y="3548616"/>
                  <a:pt x="11852115" y="3561487"/>
                  <a:pt x="11852115" y="3578649"/>
                </a:cubicBezTo>
                <a:cubicBezTo>
                  <a:pt x="11852115" y="3596229"/>
                  <a:pt x="11848830" y="3608975"/>
                  <a:pt x="11842258" y="3616886"/>
                </a:cubicBezTo>
                <a:cubicBezTo>
                  <a:pt x="11835686" y="3624797"/>
                  <a:pt x="11827252" y="3628753"/>
                  <a:pt x="11816955" y="3628753"/>
                </a:cubicBezTo>
                <a:cubicBezTo>
                  <a:pt x="11806574" y="3628753"/>
                  <a:pt x="11798286" y="3624483"/>
                  <a:pt x="11792091" y="3615944"/>
                </a:cubicBezTo>
                <a:cubicBezTo>
                  <a:pt x="11785896" y="3607405"/>
                  <a:pt x="11782799" y="3593969"/>
                  <a:pt x="11782799" y="3575635"/>
                </a:cubicBezTo>
                <a:cubicBezTo>
                  <a:pt x="11782799" y="3560315"/>
                  <a:pt x="11785875" y="3548407"/>
                  <a:pt x="11792029" y="3539909"/>
                </a:cubicBezTo>
                <a:cubicBezTo>
                  <a:pt x="11798182" y="3531412"/>
                  <a:pt x="11806783" y="3527164"/>
                  <a:pt x="11817834" y="3527164"/>
                </a:cubicBezTo>
                <a:close/>
                <a:moveTo>
                  <a:pt x="11363913" y="3526661"/>
                </a:moveTo>
                <a:cubicBezTo>
                  <a:pt x="11375047" y="3526661"/>
                  <a:pt x="11384361" y="3530910"/>
                  <a:pt x="11391853" y="3539407"/>
                </a:cubicBezTo>
                <a:cubicBezTo>
                  <a:pt x="11399345" y="3547904"/>
                  <a:pt x="11403092" y="3560399"/>
                  <a:pt x="11403092" y="3576891"/>
                </a:cubicBezTo>
                <a:cubicBezTo>
                  <a:pt x="11403092" y="3594388"/>
                  <a:pt x="11399367" y="3607405"/>
                  <a:pt x="11391916" y="3615944"/>
                </a:cubicBezTo>
                <a:cubicBezTo>
                  <a:pt x="11384465" y="3624483"/>
                  <a:pt x="11375131" y="3628753"/>
                  <a:pt x="11363913" y="3628753"/>
                </a:cubicBezTo>
                <a:cubicBezTo>
                  <a:pt x="11352611" y="3628753"/>
                  <a:pt x="11343235" y="3624504"/>
                  <a:pt x="11335784" y="3616007"/>
                </a:cubicBezTo>
                <a:cubicBezTo>
                  <a:pt x="11328333" y="3607510"/>
                  <a:pt x="11324608" y="3594722"/>
                  <a:pt x="11324608" y="3577644"/>
                </a:cubicBezTo>
                <a:cubicBezTo>
                  <a:pt x="11324608" y="3560566"/>
                  <a:pt x="11328333" y="3547800"/>
                  <a:pt x="11335784" y="3539344"/>
                </a:cubicBezTo>
                <a:cubicBezTo>
                  <a:pt x="11343235" y="3530889"/>
                  <a:pt x="11352611" y="3526661"/>
                  <a:pt x="11363913" y="3526661"/>
                </a:cubicBezTo>
                <a:close/>
                <a:moveTo>
                  <a:pt x="10926641" y="3526536"/>
                </a:moveTo>
                <a:cubicBezTo>
                  <a:pt x="10938111" y="3526536"/>
                  <a:pt x="10947445" y="3530889"/>
                  <a:pt x="10954645" y="3539596"/>
                </a:cubicBezTo>
                <a:cubicBezTo>
                  <a:pt x="10959333" y="3545204"/>
                  <a:pt x="10962179" y="3553618"/>
                  <a:pt x="10963183" y="3564836"/>
                </a:cubicBezTo>
                <a:lnTo>
                  <a:pt x="10888718" y="3564836"/>
                </a:lnTo>
                <a:cubicBezTo>
                  <a:pt x="10889472" y="3553199"/>
                  <a:pt x="10893386" y="3543907"/>
                  <a:pt x="10900459" y="3536958"/>
                </a:cubicBezTo>
                <a:cubicBezTo>
                  <a:pt x="10907534" y="3530010"/>
                  <a:pt x="10916261" y="3526536"/>
                  <a:pt x="10926641" y="3526536"/>
                </a:cubicBezTo>
                <a:close/>
                <a:moveTo>
                  <a:pt x="10040817" y="3526536"/>
                </a:moveTo>
                <a:cubicBezTo>
                  <a:pt x="10052286" y="3526536"/>
                  <a:pt x="10061620" y="3530889"/>
                  <a:pt x="10068820" y="3539596"/>
                </a:cubicBezTo>
                <a:cubicBezTo>
                  <a:pt x="10073508" y="3545204"/>
                  <a:pt x="10076354" y="3553618"/>
                  <a:pt x="10077359" y="3564836"/>
                </a:cubicBezTo>
                <a:lnTo>
                  <a:pt x="10002893" y="3564836"/>
                </a:lnTo>
                <a:cubicBezTo>
                  <a:pt x="10003647" y="3553199"/>
                  <a:pt x="10007561" y="3543907"/>
                  <a:pt x="10014635" y="3536958"/>
                </a:cubicBezTo>
                <a:cubicBezTo>
                  <a:pt x="10021709" y="3530010"/>
                  <a:pt x="10030436" y="3526536"/>
                  <a:pt x="10040817" y="3526536"/>
                </a:cubicBezTo>
                <a:close/>
                <a:moveTo>
                  <a:pt x="9126417" y="3526536"/>
                </a:moveTo>
                <a:cubicBezTo>
                  <a:pt x="9137886" y="3526536"/>
                  <a:pt x="9147220" y="3530889"/>
                  <a:pt x="9154420" y="3539596"/>
                </a:cubicBezTo>
                <a:cubicBezTo>
                  <a:pt x="9159108" y="3545204"/>
                  <a:pt x="9161954" y="3553618"/>
                  <a:pt x="9162959" y="3564836"/>
                </a:cubicBezTo>
                <a:lnTo>
                  <a:pt x="9088494" y="3564836"/>
                </a:lnTo>
                <a:cubicBezTo>
                  <a:pt x="9089247" y="3553199"/>
                  <a:pt x="9093161" y="3543907"/>
                  <a:pt x="9100235" y="3536958"/>
                </a:cubicBezTo>
                <a:cubicBezTo>
                  <a:pt x="9107309" y="3530010"/>
                  <a:pt x="9116036" y="3526536"/>
                  <a:pt x="9126417" y="3526536"/>
                </a:cubicBezTo>
                <a:close/>
                <a:moveTo>
                  <a:pt x="9404777" y="3525657"/>
                </a:moveTo>
                <a:cubicBezTo>
                  <a:pt x="9414488" y="3525657"/>
                  <a:pt x="9422838" y="3529884"/>
                  <a:pt x="9429829" y="3538340"/>
                </a:cubicBezTo>
                <a:cubicBezTo>
                  <a:pt x="9436819" y="3546795"/>
                  <a:pt x="9440314" y="3559520"/>
                  <a:pt x="9440314" y="3576514"/>
                </a:cubicBezTo>
                <a:cubicBezTo>
                  <a:pt x="9440314" y="3594346"/>
                  <a:pt x="9436735" y="3607510"/>
                  <a:pt x="9429577" y="3616007"/>
                </a:cubicBezTo>
                <a:cubicBezTo>
                  <a:pt x="9422420" y="3624504"/>
                  <a:pt x="9413818" y="3628753"/>
                  <a:pt x="9403772" y="3628753"/>
                </a:cubicBezTo>
                <a:cubicBezTo>
                  <a:pt x="9393893" y="3628753"/>
                  <a:pt x="9385480" y="3624651"/>
                  <a:pt x="9378532" y="3616447"/>
                </a:cubicBezTo>
                <a:cubicBezTo>
                  <a:pt x="9371583" y="3608242"/>
                  <a:pt x="9368109" y="3595560"/>
                  <a:pt x="9368109" y="3578398"/>
                </a:cubicBezTo>
                <a:cubicBezTo>
                  <a:pt x="9368109" y="3561236"/>
                  <a:pt x="9371813" y="3548155"/>
                  <a:pt x="9379222" y="3539156"/>
                </a:cubicBezTo>
                <a:cubicBezTo>
                  <a:pt x="9386631" y="3530157"/>
                  <a:pt x="9395149" y="3525657"/>
                  <a:pt x="9404777" y="3525657"/>
                </a:cubicBezTo>
                <a:close/>
                <a:moveTo>
                  <a:pt x="8985677" y="3525657"/>
                </a:moveTo>
                <a:cubicBezTo>
                  <a:pt x="8995388" y="3525657"/>
                  <a:pt x="9003738" y="3529884"/>
                  <a:pt x="9010729" y="3538340"/>
                </a:cubicBezTo>
                <a:cubicBezTo>
                  <a:pt x="9017719" y="3546795"/>
                  <a:pt x="9021214" y="3559520"/>
                  <a:pt x="9021214" y="3576514"/>
                </a:cubicBezTo>
                <a:cubicBezTo>
                  <a:pt x="9021214" y="3594346"/>
                  <a:pt x="9017635" y="3607510"/>
                  <a:pt x="9010477" y="3616007"/>
                </a:cubicBezTo>
                <a:cubicBezTo>
                  <a:pt x="9003320" y="3624504"/>
                  <a:pt x="8994718" y="3628753"/>
                  <a:pt x="8984672" y="3628753"/>
                </a:cubicBezTo>
                <a:cubicBezTo>
                  <a:pt x="8974793" y="3628753"/>
                  <a:pt x="8966380" y="3624651"/>
                  <a:pt x="8959432" y="3616447"/>
                </a:cubicBezTo>
                <a:cubicBezTo>
                  <a:pt x="8952483" y="3608242"/>
                  <a:pt x="8949009" y="3595560"/>
                  <a:pt x="8949009" y="3578398"/>
                </a:cubicBezTo>
                <a:cubicBezTo>
                  <a:pt x="8949009" y="3561236"/>
                  <a:pt x="8952713" y="3548155"/>
                  <a:pt x="8960122" y="3539156"/>
                </a:cubicBezTo>
                <a:cubicBezTo>
                  <a:pt x="8967531" y="3530157"/>
                  <a:pt x="8976049" y="3525657"/>
                  <a:pt x="8985677" y="3525657"/>
                </a:cubicBezTo>
                <a:close/>
                <a:moveTo>
                  <a:pt x="11563682" y="3510965"/>
                </a:moveTo>
                <a:lnTo>
                  <a:pt x="11614288" y="3644575"/>
                </a:lnTo>
                <a:cubicBezTo>
                  <a:pt x="11613367" y="3647003"/>
                  <a:pt x="11612697" y="3648845"/>
                  <a:pt x="11612279" y="3650100"/>
                </a:cubicBezTo>
                <a:cubicBezTo>
                  <a:pt x="11609098" y="3659058"/>
                  <a:pt x="11606796" y="3664667"/>
                  <a:pt x="11605373" y="3666927"/>
                </a:cubicBezTo>
                <a:cubicBezTo>
                  <a:pt x="11603447" y="3669941"/>
                  <a:pt x="11600977" y="3672285"/>
                  <a:pt x="11597963" y="3673959"/>
                </a:cubicBezTo>
                <a:cubicBezTo>
                  <a:pt x="11594950" y="3675634"/>
                  <a:pt x="11590931" y="3676471"/>
                  <a:pt x="11585909" y="3676471"/>
                </a:cubicBezTo>
                <a:cubicBezTo>
                  <a:pt x="11582225" y="3676471"/>
                  <a:pt x="11577914" y="3675801"/>
                  <a:pt x="11572975" y="3674462"/>
                </a:cubicBezTo>
                <a:lnTo>
                  <a:pt x="11575486" y="3695684"/>
                </a:lnTo>
                <a:cubicBezTo>
                  <a:pt x="11580844" y="3697525"/>
                  <a:pt x="11585699" y="3698446"/>
                  <a:pt x="11590053" y="3698446"/>
                </a:cubicBezTo>
                <a:cubicBezTo>
                  <a:pt x="11597252" y="3698446"/>
                  <a:pt x="11603447" y="3696709"/>
                  <a:pt x="11608637" y="3693235"/>
                </a:cubicBezTo>
                <a:cubicBezTo>
                  <a:pt x="11613828" y="3689761"/>
                  <a:pt x="11618432" y="3684298"/>
                  <a:pt x="11622451" y="3676848"/>
                </a:cubicBezTo>
                <a:cubicBezTo>
                  <a:pt x="11625464" y="3671322"/>
                  <a:pt x="11629692" y="3661235"/>
                  <a:pt x="11635133" y="3646584"/>
                </a:cubicBezTo>
                <a:lnTo>
                  <a:pt x="11685865" y="3510965"/>
                </a:lnTo>
                <a:lnTo>
                  <a:pt x="11663262" y="3510965"/>
                </a:lnTo>
                <a:lnTo>
                  <a:pt x="11634757" y="3588695"/>
                </a:lnTo>
                <a:cubicBezTo>
                  <a:pt x="11631157" y="3598573"/>
                  <a:pt x="11628059" y="3608703"/>
                  <a:pt x="11625464" y="3619084"/>
                </a:cubicBezTo>
                <a:cubicBezTo>
                  <a:pt x="11622618" y="3608284"/>
                  <a:pt x="11619395" y="3597987"/>
                  <a:pt x="11615795" y="3588193"/>
                </a:cubicBezTo>
                <a:lnTo>
                  <a:pt x="11588043" y="3510965"/>
                </a:lnTo>
                <a:close/>
                <a:moveTo>
                  <a:pt x="11452791" y="3510965"/>
                </a:moveTo>
                <a:lnTo>
                  <a:pt x="11452791" y="3644324"/>
                </a:lnTo>
                <a:lnTo>
                  <a:pt x="11512941" y="3644324"/>
                </a:lnTo>
                <a:cubicBezTo>
                  <a:pt x="11528596" y="3644324"/>
                  <a:pt x="11540525" y="3641268"/>
                  <a:pt x="11548729" y="3635157"/>
                </a:cubicBezTo>
                <a:cubicBezTo>
                  <a:pt x="11556933" y="3629046"/>
                  <a:pt x="11561454" y="3619670"/>
                  <a:pt x="11562291" y="3607029"/>
                </a:cubicBezTo>
                <a:cubicBezTo>
                  <a:pt x="11562291" y="3599159"/>
                  <a:pt x="11560219" y="3592357"/>
                  <a:pt x="11556075" y="3586623"/>
                </a:cubicBezTo>
                <a:cubicBezTo>
                  <a:pt x="11551931" y="3580888"/>
                  <a:pt x="11546720" y="3576975"/>
                  <a:pt x="11540441" y="3574882"/>
                </a:cubicBezTo>
                <a:cubicBezTo>
                  <a:pt x="11545716" y="3571701"/>
                  <a:pt x="11549671" y="3567745"/>
                  <a:pt x="11552308" y="3563015"/>
                </a:cubicBezTo>
                <a:cubicBezTo>
                  <a:pt x="11554945" y="3558285"/>
                  <a:pt x="11556264" y="3552739"/>
                  <a:pt x="11556264" y="3546376"/>
                </a:cubicBezTo>
                <a:cubicBezTo>
                  <a:pt x="11556264" y="3538423"/>
                  <a:pt x="11554025" y="3531601"/>
                  <a:pt x="11549546" y="3525908"/>
                </a:cubicBezTo>
                <a:cubicBezTo>
                  <a:pt x="11545067" y="3520215"/>
                  <a:pt x="11539709" y="3516302"/>
                  <a:pt x="11533472" y="3514167"/>
                </a:cubicBezTo>
                <a:cubicBezTo>
                  <a:pt x="11527235" y="3512032"/>
                  <a:pt x="11517713" y="3510965"/>
                  <a:pt x="11504904" y="3510965"/>
                </a:cubicBezTo>
                <a:close/>
                <a:moveTo>
                  <a:pt x="11168441" y="3510965"/>
                </a:moveTo>
                <a:lnTo>
                  <a:pt x="11168441" y="3598866"/>
                </a:lnTo>
                <a:cubicBezTo>
                  <a:pt x="11168441" y="3610419"/>
                  <a:pt x="11168106" y="3617242"/>
                  <a:pt x="11167437" y="3619335"/>
                </a:cubicBezTo>
                <a:cubicBezTo>
                  <a:pt x="11166767" y="3621428"/>
                  <a:pt x="11165427" y="3622956"/>
                  <a:pt x="11163418" y="3623918"/>
                </a:cubicBezTo>
                <a:cubicBezTo>
                  <a:pt x="11161409" y="3624881"/>
                  <a:pt x="11158060" y="3625362"/>
                  <a:pt x="11153372" y="3625362"/>
                </a:cubicBezTo>
                <a:lnTo>
                  <a:pt x="11143452" y="3625362"/>
                </a:lnTo>
                <a:lnTo>
                  <a:pt x="11143452" y="3644198"/>
                </a:lnTo>
                <a:cubicBezTo>
                  <a:pt x="11150317" y="3644868"/>
                  <a:pt x="11156386" y="3645203"/>
                  <a:pt x="11161660" y="3645203"/>
                </a:cubicBezTo>
                <a:cubicBezTo>
                  <a:pt x="11170199" y="3645203"/>
                  <a:pt x="11176729" y="3643361"/>
                  <a:pt x="11181249" y="3639678"/>
                </a:cubicBezTo>
                <a:cubicBezTo>
                  <a:pt x="11185770" y="3635994"/>
                  <a:pt x="11188533" y="3631683"/>
                  <a:pt x="11189537" y="3626744"/>
                </a:cubicBezTo>
                <a:cubicBezTo>
                  <a:pt x="11190542" y="3621804"/>
                  <a:pt x="11191044" y="3611591"/>
                  <a:pt x="11191044" y="3596104"/>
                </a:cubicBezTo>
                <a:lnTo>
                  <a:pt x="11191044" y="3529675"/>
                </a:lnTo>
                <a:lnTo>
                  <a:pt x="11250943" y="3529675"/>
                </a:lnTo>
                <a:lnTo>
                  <a:pt x="11250943" y="3644324"/>
                </a:lnTo>
                <a:lnTo>
                  <a:pt x="11273421" y="3644324"/>
                </a:lnTo>
                <a:lnTo>
                  <a:pt x="11273421" y="3510965"/>
                </a:lnTo>
                <a:close/>
                <a:moveTo>
                  <a:pt x="11014641" y="3510965"/>
                </a:moveTo>
                <a:lnTo>
                  <a:pt x="11014641" y="3644324"/>
                </a:lnTo>
                <a:lnTo>
                  <a:pt x="11037244" y="3644324"/>
                </a:lnTo>
                <a:lnTo>
                  <a:pt x="11037244" y="3529675"/>
                </a:lnTo>
                <a:lnTo>
                  <a:pt x="11097269" y="3529675"/>
                </a:lnTo>
                <a:lnTo>
                  <a:pt x="11097269" y="3644324"/>
                </a:lnTo>
                <a:lnTo>
                  <a:pt x="11119872" y="3644324"/>
                </a:lnTo>
                <a:lnTo>
                  <a:pt x="11119872" y="3510965"/>
                </a:lnTo>
                <a:close/>
                <a:moveTo>
                  <a:pt x="10745160" y="3510965"/>
                </a:moveTo>
                <a:lnTo>
                  <a:pt x="10745160" y="3529675"/>
                </a:lnTo>
                <a:lnTo>
                  <a:pt x="10788106" y="3529675"/>
                </a:lnTo>
                <a:lnTo>
                  <a:pt x="10788106" y="3644324"/>
                </a:lnTo>
                <a:lnTo>
                  <a:pt x="10810584" y="3644324"/>
                </a:lnTo>
                <a:lnTo>
                  <a:pt x="10810584" y="3529675"/>
                </a:lnTo>
                <a:lnTo>
                  <a:pt x="10853530" y="3529675"/>
                </a:lnTo>
                <a:lnTo>
                  <a:pt x="10853530" y="3510965"/>
                </a:lnTo>
                <a:close/>
                <a:moveTo>
                  <a:pt x="10557441" y="3510965"/>
                </a:moveTo>
                <a:lnTo>
                  <a:pt x="10557441" y="3644324"/>
                </a:lnTo>
                <a:lnTo>
                  <a:pt x="10617591" y="3644324"/>
                </a:lnTo>
                <a:cubicBezTo>
                  <a:pt x="10633246" y="3644324"/>
                  <a:pt x="10645175" y="3641268"/>
                  <a:pt x="10653379" y="3635157"/>
                </a:cubicBezTo>
                <a:cubicBezTo>
                  <a:pt x="10661583" y="3629046"/>
                  <a:pt x="10666104" y="3619670"/>
                  <a:pt x="10666941" y="3607029"/>
                </a:cubicBezTo>
                <a:cubicBezTo>
                  <a:pt x="10666941" y="3599159"/>
                  <a:pt x="10664869" y="3592357"/>
                  <a:pt x="10660725" y="3586623"/>
                </a:cubicBezTo>
                <a:cubicBezTo>
                  <a:pt x="10656581" y="3580888"/>
                  <a:pt x="10651370" y="3576975"/>
                  <a:pt x="10645091" y="3574882"/>
                </a:cubicBezTo>
                <a:cubicBezTo>
                  <a:pt x="10650366" y="3571701"/>
                  <a:pt x="10654321" y="3567745"/>
                  <a:pt x="10656958" y="3563015"/>
                </a:cubicBezTo>
                <a:cubicBezTo>
                  <a:pt x="10659595" y="3558285"/>
                  <a:pt x="10660914" y="3552739"/>
                  <a:pt x="10660914" y="3546376"/>
                </a:cubicBezTo>
                <a:cubicBezTo>
                  <a:pt x="10660914" y="3538423"/>
                  <a:pt x="10658675" y="3531601"/>
                  <a:pt x="10654196" y="3525908"/>
                </a:cubicBezTo>
                <a:cubicBezTo>
                  <a:pt x="10649717" y="3520215"/>
                  <a:pt x="10644359" y="3516302"/>
                  <a:pt x="10638122" y="3514167"/>
                </a:cubicBezTo>
                <a:cubicBezTo>
                  <a:pt x="10631885" y="3512032"/>
                  <a:pt x="10622363" y="3510965"/>
                  <a:pt x="10609554" y="3510965"/>
                </a:cubicBezTo>
                <a:close/>
                <a:moveTo>
                  <a:pt x="10410013" y="3510965"/>
                </a:moveTo>
                <a:cubicBezTo>
                  <a:pt x="10394525" y="3510965"/>
                  <a:pt x="10382701" y="3514564"/>
                  <a:pt x="10374538" y="3521764"/>
                </a:cubicBezTo>
                <a:cubicBezTo>
                  <a:pt x="10366376" y="3528964"/>
                  <a:pt x="10362295" y="3538340"/>
                  <a:pt x="10362295" y="3549893"/>
                </a:cubicBezTo>
                <a:cubicBezTo>
                  <a:pt x="10362295" y="3559687"/>
                  <a:pt x="10365413" y="3568352"/>
                  <a:pt x="10371650" y="3575886"/>
                </a:cubicBezTo>
                <a:cubicBezTo>
                  <a:pt x="10377887" y="3583421"/>
                  <a:pt x="10387451" y="3588067"/>
                  <a:pt x="10400344" y="3589825"/>
                </a:cubicBezTo>
                <a:cubicBezTo>
                  <a:pt x="10392977" y="3591248"/>
                  <a:pt x="10385568" y="3597443"/>
                  <a:pt x="10378117" y="3608410"/>
                </a:cubicBezTo>
                <a:lnTo>
                  <a:pt x="10353756" y="3644324"/>
                </a:lnTo>
                <a:lnTo>
                  <a:pt x="10381759" y="3644324"/>
                </a:lnTo>
                <a:lnTo>
                  <a:pt x="10401474" y="3615191"/>
                </a:lnTo>
                <a:cubicBezTo>
                  <a:pt x="10408925" y="3604057"/>
                  <a:pt x="10414596" y="3597464"/>
                  <a:pt x="10418489" y="3595413"/>
                </a:cubicBezTo>
                <a:cubicBezTo>
                  <a:pt x="10422382" y="3593362"/>
                  <a:pt x="10428305" y="3592336"/>
                  <a:pt x="10436258" y="3592336"/>
                </a:cubicBezTo>
                <a:lnTo>
                  <a:pt x="10449317" y="3592336"/>
                </a:lnTo>
                <a:lnTo>
                  <a:pt x="10449317" y="3644324"/>
                </a:lnTo>
                <a:lnTo>
                  <a:pt x="10471795" y="3644324"/>
                </a:lnTo>
                <a:lnTo>
                  <a:pt x="10471795" y="3510965"/>
                </a:lnTo>
                <a:close/>
                <a:moveTo>
                  <a:pt x="10106985" y="3510965"/>
                </a:moveTo>
                <a:lnTo>
                  <a:pt x="10106985" y="3529675"/>
                </a:lnTo>
                <a:lnTo>
                  <a:pt x="10149931" y="3529675"/>
                </a:lnTo>
                <a:lnTo>
                  <a:pt x="10149931" y="3644324"/>
                </a:lnTo>
                <a:lnTo>
                  <a:pt x="10172409" y="3644324"/>
                </a:lnTo>
                <a:lnTo>
                  <a:pt x="10172409" y="3529675"/>
                </a:lnTo>
                <a:lnTo>
                  <a:pt x="10215355" y="3529675"/>
                </a:lnTo>
                <a:lnTo>
                  <a:pt x="10215355" y="3510965"/>
                </a:lnTo>
                <a:close/>
                <a:moveTo>
                  <a:pt x="9634144" y="3510965"/>
                </a:moveTo>
                <a:lnTo>
                  <a:pt x="9634144" y="3644324"/>
                </a:lnTo>
                <a:lnTo>
                  <a:pt x="9801157" y="3644324"/>
                </a:lnTo>
                <a:lnTo>
                  <a:pt x="9801157" y="3682122"/>
                </a:lnTo>
                <a:lnTo>
                  <a:pt x="9819867" y="3682122"/>
                </a:lnTo>
                <a:lnTo>
                  <a:pt x="9819867" y="3625739"/>
                </a:lnTo>
                <a:lnTo>
                  <a:pt x="9804924" y="3625739"/>
                </a:lnTo>
                <a:lnTo>
                  <a:pt x="9804924" y="3510965"/>
                </a:lnTo>
                <a:lnTo>
                  <a:pt x="9782447" y="3510965"/>
                </a:lnTo>
                <a:lnTo>
                  <a:pt x="9782447" y="3625739"/>
                </a:lnTo>
                <a:lnTo>
                  <a:pt x="9730836" y="3625739"/>
                </a:lnTo>
                <a:lnTo>
                  <a:pt x="9730836" y="3510965"/>
                </a:lnTo>
                <a:lnTo>
                  <a:pt x="9708233" y="3510965"/>
                </a:lnTo>
                <a:lnTo>
                  <a:pt x="9708233" y="3625739"/>
                </a:lnTo>
                <a:lnTo>
                  <a:pt x="9656747" y="3625739"/>
                </a:lnTo>
                <a:lnTo>
                  <a:pt x="9656747" y="3510965"/>
                </a:lnTo>
                <a:close/>
                <a:moveTo>
                  <a:pt x="9214416" y="3510965"/>
                </a:moveTo>
                <a:lnTo>
                  <a:pt x="9214416" y="3644324"/>
                </a:lnTo>
                <a:lnTo>
                  <a:pt x="9274566" y="3644324"/>
                </a:lnTo>
                <a:cubicBezTo>
                  <a:pt x="9290221" y="3644324"/>
                  <a:pt x="9302150" y="3641268"/>
                  <a:pt x="9310355" y="3635157"/>
                </a:cubicBezTo>
                <a:cubicBezTo>
                  <a:pt x="9318559" y="3629046"/>
                  <a:pt x="9323079" y="3619670"/>
                  <a:pt x="9323917" y="3607029"/>
                </a:cubicBezTo>
                <a:cubicBezTo>
                  <a:pt x="9323917" y="3599159"/>
                  <a:pt x="9321844" y="3592357"/>
                  <a:pt x="9317701" y="3586623"/>
                </a:cubicBezTo>
                <a:cubicBezTo>
                  <a:pt x="9313557" y="3580888"/>
                  <a:pt x="9308345" y="3576975"/>
                  <a:pt x="9302067" y="3574882"/>
                </a:cubicBezTo>
                <a:cubicBezTo>
                  <a:pt x="9307341" y="3571701"/>
                  <a:pt x="9311296" y="3567745"/>
                  <a:pt x="9313933" y="3563015"/>
                </a:cubicBezTo>
                <a:cubicBezTo>
                  <a:pt x="9316570" y="3558285"/>
                  <a:pt x="9317889" y="3552739"/>
                  <a:pt x="9317889" y="3546376"/>
                </a:cubicBezTo>
                <a:cubicBezTo>
                  <a:pt x="9317889" y="3538423"/>
                  <a:pt x="9315649" y="3531601"/>
                  <a:pt x="9311171" y="3525908"/>
                </a:cubicBezTo>
                <a:cubicBezTo>
                  <a:pt x="9306692" y="3520215"/>
                  <a:pt x="9301334" y="3516302"/>
                  <a:pt x="9295097" y="3514167"/>
                </a:cubicBezTo>
                <a:cubicBezTo>
                  <a:pt x="9288860" y="3512032"/>
                  <a:pt x="9279338" y="3510965"/>
                  <a:pt x="9266529" y="3510965"/>
                </a:cubicBezTo>
                <a:close/>
                <a:moveTo>
                  <a:pt x="8785791" y="3510965"/>
                </a:moveTo>
                <a:lnTo>
                  <a:pt x="8785791" y="3644324"/>
                </a:lnTo>
                <a:lnTo>
                  <a:pt x="8808394" y="3644324"/>
                </a:lnTo>
                <a:lnTo>
                  <a:pt x="8808394" y="3529675"/>
                </a:lnTo>
                <a:lnTo>
                  <a:pt x="8868419" y="3529675"/>
                </a:lnTo>
                <a:lnTo>
                  <a:pt x="8868419" y="3644324"/>
                </a:lnTo>
                <a:lnTo>
                  <a:pt x="8891022" y="3644324"/>
                </a:lnTo>
                <a:lnTo>
                  <a:pt x="8891022" y="3510965"/>
                </a:lnTo>
                <a:close/>
                <a:moveTo>
                  <a:pt x="11816578" y="3507951"/>
                </a:moveTo>
                <a:cubicBezTo>
                  <a:pt x="11800756" y="3507951"/>
                  <a:pt x="11787885" y="3512974"/>
                  <a:pt x="11777964" y="3523020"/>
                </a:cubicBezTo>
                <a:cubicBezTo>
                  <a:pt x="11768044" y="3533066"/>
                  <a:pt x="11762079" y="3547632"/>
                  <a:pt x="11760070" y="3566719"/>
                </a:cubicBezTo>
                <a:lnTo>
                  <a:pt x="11732695" y="3566719"/>
                </a:lnTo>
                <a:lnTo>
                  <a:pt x="11732695" y="3510965"/>
                </a:lnTo>
                <a:lnTo>
                  <a:pt x="11710092" y="3510965"/>
                </a:lnTo>
                <a:lnTo>
                  <a:pt x="11710092" y="3644324"/>
                </a:lnTo>
                <a:lnTo>
                  <a:pt x="11732695" y="3644324"/>
                </a:lnTo>
                <a:lnTo>
                  <a:pt x="11732695" y="3585304"/>
                </a:lnTo>
                <a:lnTo>
                  <a:pt x="11760070" y="3585304"/>
                </a:lnTo>
                <a:cubicBezTo>
                  <a:pt x="11761326" y="3604559"/>
                  <a:pt x="11766977" y="3619712"/>
                  <a:pt x="11777023" y="3630762"/>
                </a:cubicBezTo>
                <a:cubicBezTo>
                  <a:pt x="11787068" y="3641813"/>
                  <a:pt x="11800421" y="3647338"/>
                  <a:pt x="11817081" y="3647338"/>
                </a:cubicBezTo>
                <a:cubicBezTo>
                  <a:pt x="11834996" y="3647338"/>
                  <a:pt x="11849185" y="3641394"/>
                  <a:pt x="11859650" y="3629506"/>
                </a:cubicBezTo>
                <a:cubicBezTo>
                  <a:pt x="11870115" y="3617619"/>
                  <a:pt x="11875347" y="3600164"/>
                  <a:pt x="11875347" y="3577142"/>
                </a:cubicBezTo>
                <a:cubicBezTo>
                  <a:pt x="11875347" y="3560985"/>
                  <a:pt x="11872814" y="3548135"/>
                  <a:pt x="11867749" y="3538591"/>
                </a:cubicBezTo>
                <a:cubicBezTo>
                  <a:pt x="11862685" y="3529047"/>
                  <a:pt x="11856259" y="3521555"/>
                  <a:pt x="11848474" y="3516113"/>
                </a:cubicBezTo>
                <a:cubicBezTo>
                  <a:pt x="11840688" y="3510672"/>
                  <a:pt x="11830057" y="3507951"/>
                  <a:pt x="11816578" y="3507951"/>
                </a:cubicBezTo>
                <a:close/>
                <a:moveTo>
                  <a:pt x="11363913" y="3507951"/>
                </a:moveTo>
                <a:cubicBezTo>
                  <a:pt x="11347421" y="3507951"/>
                  <a:pt x="11333440" y="3512890"/>
                  <a:pt x="11321971" y="3522769"/>
                </a:cubicBezTo>
                <a:cubicBezTo>
                  <a:pt x="11308242" y="3534656"/>
                  <a:pt x="11301377" y="3552948"/>
                  <a:pt x="11301377" y="3577644"/>
                </a:cubicBezTo>
                <a:cubicBezTo>
                  <a:pt x="11301377" y="3600164"/>
                  <a:pt x="11307133" y="3617409"/>
                  <a:pt x="11318643" y="3629381"/>
                </a:cubicBezTo>
                <a:cubicBezTo>
                  <a:pt x="11330155" y="3641352"/>
                  <a:pt x="11345244" y="3647338"/>
                  <a:pt x="11363913" y="3647338"/>
                </a:cubicBezTo>
                <a:cubicBezTo>
                  <a:pt x="11375549" y="3647338"/>
                  <a:pt x="11386286" y="3644617"/>
                  <a:pt x="11396123" y="3639175"/>
                </a:cubicBezTo>
                <a:cubicBezTo>
                  <a:pt x="11405959" y="3633734"/>
                  <a:pt x="11413452" y="3626095"/>
                  <a:pt x="11418600" y="3616258"/>
                </a:cubicBezTo>
                <a:cubicBezTo>
                  <a:pt x="11423749" y="3606422"/>
                  <a:pt x="11426323" y="3592922"/>
                  <a:pt x="11426323" y="3575761"/>
                </a:cubicBezTo>
                <a:cubicBezTo>
                  <a:pt x="11426323" y="3554581"/>
                  <a:pt x="11420505" y="3537984"/>
                  <a:pt x="11408868" y="3525971"/>
                </a:cubicBezTo>
                <a:cubicBezTo>
                  <a:pt x="11397232" y="3513958"/>
                  <a:pt x="11382247" y="3507951"/>
                  <a:pt x="11363913" y="3507951"/>
                </a:cubicBezTo>
                <a:close/>
                <a:moveTo>
                  <a:pt x="10926390" y="3507951"/>
                </a:moveTo>
                <a:cubicBezTo>
                  <a:pt x="10907973" y="3507951"/>
                  <a:pt x="10892988" y="3514146"/>
                  <a:pt x="10881435" y="3526536"/>
                </a:cubicBezTo>
                <a:cubicBezTo>
                  <a:pt x="10869882" y="3538926"/>
                  <a:pt x="10864106" y="3556339"/>
                  <a:pt x="10864106" y="3578775"/>
                </a:cubicBezTo>
                <a:cubicBezTo>
                  <a:pt x="10864106" y="3600457"/>
                  <a:pt x="10869819" y="3617305"/>
                  <a:pt x="10881247" y="3629318"/>
                </a:cubicBezTo>
                <a:cubicBezTo>
                  <a:pt x="10892674" y="3641331"/>
                  <a:pt x="10908141" y="3647338"/>
                  <a:pt x="10927646" y="3647338"/>
                </a:cubicBezTo>
                <a:cubicBezTo>
                  <a:pt x="10943134" y="3647338"/>
                  <a:pt x="10955859" y="3643571"/>
                  <a:pt x="10965821" y="3636036"/>
                </a:cubicBezTo>
                <a:cubicBezTo>
                  <a:pt x="10975783" y="3628502"/>
                  <a:pt x="10982606" y="3617912"/>
                  <a:pt x="10986289" y="3604266"/>
                </a:cubicBezTo>
                <a:lnTo>
                  <a:pt x="10962932" y="3601378"/>
                </a:lnTo>
                <a:cubicBezTo>
                  <a:pt x="10959500" y="3610921"/>
                  <a:pt x="10954854" y="3617870"/>
                  <a:pt x="10948994" y="3622223"/>
                </a:cubicBezTo>
                <a:cubicBezTo>
                  <a:pt x="10943134" y="3626576"/>
                  <a:pt x="10936059" y="3628753"/>
                  <a:pt x="10927772" y="3628753"/>
                </a:cubicBezTo>
                <a:cubicBezTo>
                  <a:pt x="10916638" y="3628753"/>
                  <a:pt x="10907345" y="3624860"/>
                  <a:pt x="10899894" y="3617075"/>
                </a:cubicBezTo>
                <a:cubicBezTo>
                  <a:pt x="10892444" y="3609289"/>
                  <a:pt x="10888300" y="3598071"/>
                  <a:pt x="10887463" y="3583421"/>
                </a:cubicBezTo>
                <a:lnTo>
                  <a:pt x="10986917" y="3583421"/>
                </a:lnTo>
                <a:cubicBezTo>
                  <a:pt x="10987001" y="3580742"/>
                  <a:pt x="10987043" y="3578733"/>
                  <a:pt x="10987043" y="3577393"/>
                </a:cubicBezTo>
                <a:cubicBezTo>
                  <a:pt x="10987043" y="3555376"/>
                  <a:pt x="10981392" y="3538298"/>
                  <a:pt x="10970090" y="3526159"/>
                </a:cubicBezTo>
                <a:cubicBezTo>
                  <a:pt x="10958789" y="3514020"/>
                  <a:pt x="10944222" y="3507951"/>
                  <a:pt x="10926390" y="3507951"/>
                </a:cubicBezTo>
                <a:close/>
                <a:moveTo>
                  <a:pt x="10287337" y="3507951"/>
                </a:moveTo>
                <a:cubicBezTo>
                  <a:pt x="10275868" y="3507951"/>
                  <a:pt x="10265257" y="3510651"/>
                  <a:pt x="10255504" y="3516050"/>
                </a:cubicBezTo>
                <a:cubicBezTo>
                  <a:pt x="10245751" y="3521450"/>
                  <a:pt x="10238489" y="3529550"/>
                  <a:pt x="10233717" y="3540349"/>
                </a:cubicBezTo>
                <a:cubicBezTo>
                  <a:pt x="10228945" y="3551148"/>
                  <a:pt x="10226559" y="3563748"/>
                  <a:pt x="10226559" y="3578147"/>
                </a:cubicBezTo>
                <a:cubicBezTo>
                  <a:pt x="10226559" y="3600415"/>
                  <a:pt x="10232105" y="3617514"/>
                  <a:pt x="10243197" y="3629444"/>
                </a:cubicBezTo>
                <a:cubicBezTo>
                  <a:pt x="10254290" y="3641373"/>
                  <a:pt x="10268961" y="3647338"/>
                  <a:pt x="10287211" y="3647338"/>
                </a:cubicBezTo>
                <a:cubicBezTo>
                  <a:pt x="10301778" y="3647338"/>
                  <a:pt x="10314063" y="3643005"/>
                  <a:pt x="10324067" y="3634341"/>
                </a:cubicBezTo>
                <a:cubicBezTo>
                  <a:pt x="10334071" y="3625676"/>
                  <a:pt x="10340287" y="3613684"/>
                  <a:pt x="10342715" y="3598364"/>
                </a:cubicBezTo>
                <a:lnTo>
                  <a:pt x="10320488" y="3595476"/>
                </a:lnTo>
                <a:cubicBezTo>
                  <a:pt x="10318897" y="3606777"/>
                  <a:pt x="10315130" y="3615149"/>
                  <a:pt x="10309187" y="3620591"/>
                </a:cubicBezTo>
                <a:cubicBezTo>
                  <a:pt x="10303243" y="3626032"/>
                  <a:pt x="10295834" y="3628753"/>
                  <a:pt x="10286960" y="3628753"/>
                </a:cubicBezTo>
                <a:cubicBezTo>
                  <a:pt x="10275909" y="3628753"/>
                  <a:pt x="10266952" y="3624693"/>
                  <a:pt x="10260087" y="3616572"/>
                </a:cubicBezTo>
                <a:cubicBezTo>
                  <a:pt x="10253223" y="3608452"/>
                  <a:pt x="10249790" y="3595434"/>
                  <a:pt x="10249790" y="3577519"/>
                </a:cubicBezTo>
                <a:cubicBezTo>
                  <a:pt x="10249790" y="3559855"/>
                  <a:pt x="10253348" y="3546942"/>
                  <a:pt x="10260464" y="3538779"/>
                </a:cubicBezTo>
                <a:cubicBezTo>
                  <a:pt x="10267580" y="3530617"/>
                  <a:pt x="10276830" y="3526536"/>
                  <a:pt x="10288216" y="3526536"/>
                </a:cubicBezTo>
                <a:cubicBezTo>
                  <a:pt x="10295750" y="3526536"/>
                  <a:pt x="10302175" y="3528796"/>
                  <a:pt x="10307491" y="3533317"/>
                </a:cubicBezTo>
                <a:cubicBezTo>
                  <a:pt x="10312807" y="3537837"/>
                  <a:pt x="10316512" y="3544577"/>
                  <a:pt x="10318605" y="3553534"/>
                </a:cubicBezTo>
                <a:lnTo>
                  <a:pt x="10340580" y="3550144"/>
                </a:lnTo>
                <a:cubicBezTo>
                  <a:pt x="10337985" y="3536665"/>
                  <a:pt x="10332083" y="3526264"/>
                  <a:pt x="10322874" y="3518939"/>
                </a:cubicBezTo>
                <a:cubicBezTo>
                  <a:pt x="10313665" y="3511614"/>
                  <a:pt x="10301819" y="3507951"/>
                  <a:pt x="10287337" y="3507951"/>
                </a:cubicBezTo>
                <a:close/>
                <a:moveTo>
                  <a:pt x="10040566" y="3507951"/>
                </a:moveTo>
                <a:cubicBezTo>
                  <a:pt x="10022148" y="3507951"/>
                  <a:pt x="10007163" y="3514146"/>
                  <a:pt x="9995610" y="3526536"/>
                </a:cubicBezTo>
                <a:cubicBezTo>
                  <a:pt x="9984057" y="3538926"/>
                  <a:pt x="9978281" y="3556339"/>
                  <a:pt x="9978281" y="3578775"/>
                </a:cubicBezTo>
                <a:cubicBezTo>
                  <a:pt x="9978281" y="3600457"/>
                  <a:pt x="9983995" y="3617305"/>
                  <a:pt x="9995422" y="3629318"/>
                </a:cubicBezTo>
                <a:cubicBezTo>
                  <a:pt x="10006849" y="3641331"/>
                  <a:pt x="10022316" y="3647338"/>
                  <a:pt x="10041821" y="3647338"/>
                </a:cubicBezTo>
                <a:cubicBezTo>
                  <a:pt x="10057309" y="3647338"/>
                  <a:pt x="10070034" y="3643571"/>
                  <a:pt x="10079996" y="3636036"/>
                </a:cubicBezTo>
                <a:cubicBezTo>
                  <a:pt x="10089958" y="3628502"/>
                  <a:pt x="10096781" y="3617912"/>
                  <a:pt x="10100464" y="3604266"/>
                </a:cubicBezTo>
                <a:lnTo>
                  <a:pt x="10077108" y="3601378"/>
                </a:lnTo>
                <a:cubicBezTo>
                  <a:pt x="10073675" y="3610921"/>
                  <a:pt x="10069029" y="3617870"/>
                  <a:pt x="10063169" y="3622223"/>
                </a:cubicBezTo>
                <a:cubicBezTo>
                  <a:pt x="10057309" y="3626576"/>
                  <a:pt x="10050235" y="3628753"/>
                  <a:pt x="10041947" y="3628753"/>
                </a:cubicBezTo>
                <a:cubicBezTo>
                  <a:pt x="10030813" y="3628753"/>
                  <a:pt x="10021520" y="3624860"/>
                  <a:pt x="10014070" y="3617075"/>
                </a:cubicBezTo>
                <a:cubicBezTo>
                  <a:pt x="10006619" y="3609289"/>
                  <a:pt x="10002475" y="3598071"/>
                  <a:pt x="10001638" y="3583421"/>
                </a:cubicBezTo>
                <a:lnTo>
                  <a:pt x="10101092" y="3583421"/>
                </a:lnTo>
                <a:cubicBezTo>
                  <a:pt x="10101176" y="3580742"/>
                  <a:pt x="10101218" y="3578733"/>
                  <a:pt x="10101218" y="3577393"/>
                </a:cubicBezTo>
                <a:cubicBezTo>
                  <a:pt x="10101218" y="3555376"/>
                  <a:pt x="10095567" y="3538298"/>
                  <a:pt x="10084265" y="3526159"/>
                </a:cubicBezTo>
                <a:cubicBezTo>
                  <a:pt x="10072964" y="3514020"/>
                  <a:pt x="10058397" y="3507951"/>
                  <a:pt x="10040566" y="3507951"/>
                </a:cubicBezTo>
                <a:close/>
                <a:moveTo>
                  <a:pt x="9899323" y="3507951"/>
                </a:moveTo>
                <a:cubicBezTo>
                  <a:pt x="9887854" y="3507951"/>
                  <a:pt x="9877766" y="3509521"/>
                  <a:pt x="9869060" y="3512660"/>
                </a:cubicBezTo>
                <a:cubicBezTo>
                  <a:pt x="9860353" y="3515799"/>
                  <a:pt x="9853698" y="3520278"/>
                  <a:pt x="9849094" y="3526096"/>
                </a:cubicBezTo>
                <a:cubicBezTo>
                  <a:pt x="9844489" y="3531915"/>
                  <a:pt x="9841183" y="3539554"/>
                  <a:pt x="9839173" y="3549014"/>
                </a:cubicBezTo>
                <a:lnTo>
                  <a:pt x="9861274" y="3552027"/>
                </a:lnTo>
                <a:cubicBezTo>
                  <a:pt x="9863702" y="3542567"/>
                  <a:pt x="9867449" y="3535975"/>
                  <a:pt x="9872513" y="3532249"/>
                </a:cubicBezTo>
                <a:cubicBezTo>
                  <a:pt x="9877578" y="3528524"/>
                  <a:pt x="9885426" y="3526661"/>
                  <a:pt x="9896058" y="3526661"/>
                </a:cubicBezTo>
                <a:cubicBezTo>
                  <a:pt x="9907444" y="3526661"/>
                  <a:pt x="9916024" y="3529215"/>
                  <a:pt x="9921801" y="3534321"/>
                </a:cubicBezTo>
                <a:cubicBezTo>
                  <a:pt x="9926070" y="3538089"/>
                  <a:pt x="9928205" y="3544577"/>
                  <a:pt x="9928205" y="3553785"/>
                </a:cubicBezTo>
                <a:cubicBezTo>
                  <a:pt x="9928205" y="3554623"/>
                  <a:pt x="9928163" y="3556590"/>
                  <a:pt x="9928079" y="3559687"/>
                </a:cubicBezTo>
                <a:cubicBezTo>
                  <a:pt x="9919457" y="3562701"/>
                  <a:pt x="9906020" y="3565296"/>
                  <a:pt x="9887770" y="3567473"/>
                </a:cubicBezTo>
                <a:cubicBezTo>
                  <a:pt x="9878813" y="3568561"/>
                  <a:pt x="9872115" y="3569691"/>
                  <a:pt x="9867679" y="3570863"/>
                </a:cubicBezTo>
                <a:cubicBezTo>
                  <a:pt x="9861651" y="3572538"/>
                  <a:pt x="9856230" y="3575007"/>
                  <a:pt x="9851417" y="3578272"/>
                </a:cubicBezTo>
                <a:cubicBezTo>
                  <a:pt x="9846603" y="3581537"/>
                  <a:pt x="9842710" y="3585869"/>
                  <a:pt x="9839738" y="3591269"/>
                </a:cubicBezTo>
                <a:cubicBezTo>
                  <a:pt x="9836767" y="3596669"/>
                  <a:pt x="9835281" y="3602634"/>
                  <a:pt x="9835281" y="3609163"/>
                </a:cubicBezTo>
                <a:cubicBezTo>
                  <a:pt x="9835281" y="3620298"/>
                  <a:pt x="9839215" y="3629444"/>
                  <a:pt x="9847085" y="3636601"/>
                </a:cubicBezTo>
                <a:cubicBezTo>
                  <a:pt x="9854954" y="3643759"/>
                  <a:pt x="9866213" y="3647338"/>
                  <a:pt x="9880864" y="3647338"/>
                </a:cubicBezTo>
                <a:cubicBezTo>
                  <a:pt x="9889738" y="3647338"/>
                  <a:pt x="9898047" y="3645873"/>
                  <a:pt x="9905790" y="3642943"/>
                </a:cubicBezTo>
                <a:cubicBezTo>
                  <a:pt x="9913534" y="3640013"/>
                  <a:pt x="9921591" y="3634990"/>
                  <a:pt x="9929963" y="3627874"/>
                </a:cubicBezTo>
                <a:cubicBezTo>
                  <a:pt x="9930633" y="3634153"/>
                  <a:pt x="9932140" y="3639636"/>
                  <a:pt x="9934484" y="3644324"/>
                </a:cubicBezTo>
                <a:lnTo>
                  <a:pt x="9958092" y="3644324"/>
                </a:lnTo>
                <a:cubicBezTo>
                  <a:pt x="9955245" y="3639217"/>
                  <a:pt x="9953341" y="3633880"/>
                  <a:pt x="9952378" y="3628313"/>
                </a:cubicBezTo>
                <a:cubicBezTo>
                  <a:pt x="9951415" y="3622746"/>
                  <a:pt x="9950934" y="3609456"/>
                  <a:pt x="9950934" y="3588444"/>
                </a:cubicBezTo>
                <a:lnTo>
                  <a:pt x="9950934" y="3558306"/>
                </a:lnTo>
                <a:cubicBezTo>
                  <a:pt x="9950934" y="3548260"/>
                  <a:pt x="9950557" y="3541312"/>
                  <a:pt x="9949804" y="3537461"/>
                </a:cubicBezTo>
                <a:cubicBezTo>
                  <a:pt x="9948464" y="3531266"/>
                  <a:pt x="9946120" y="3526138"/>
                  <a:pt x="9942772" y="3522078"/>
                </a:cubicBezTo>
                <a:cubicBezTo>
                  <a:pt x="9939423" y="3518018"/>
                  <a:pt x="9934191" y="3514648"/>
                  <a:pt x="9927075" y="3511969"/>
                </a:cubicBezTo>
                <a:cubicBezTo>
                  <a:pt x="9919959" y="3509290"/>
                  <a:pt x="9910709" y="3507951"/>
                  <a:pt x="9899323" y="3507951"/>
                </a:cubicBezTo>
                <a:close/>
                <a:moveTo>
                  <a:pt x="9546898" y="3507951"/>
                </a:moveTo>
                <a:cubicBezTo>
                  <a:pt x="9535429" y="3507951"/>
                  <a:pt x="9525341" y="3509521"/>
                  <a:pt x="9516635" y="3512660"/>
                </a:cubicBezTo>
                <a:cubicBezTo>
                  <a:pt x="9507928" y="3515799"/>
                  <a:pt x="9501273" y="3520278"/>
                  <a:pt x="9496669" y="3526096"/>
                </a:cubicBezTo>
                <a:cubicBezTo>
                  <a:pt x="9492064" y="3531915"/>
                  <a:pt x="9488757" y="3539554"/>
                  <a:pt x="9486748" y="3549014"/>
                </a:cubicBezTo>
                <a:lnTo>
                  <a:pt x="9508849" y="3552027"/>
                </a:lnTo>
                <a:cubicBezTo>
                  <a:pt x="9511277" y="3542567"/>
                  <a:pt x="9515023" y="3535975"/>
                  <a:pt x="9520088" y="3532249"/>
                </a:cubicBezTo>
                <a:cubicBezTo>
                  <a:pt x="9525153" y="3528524"/>
                  <a:pt x="9533001" y="3526661"/>
                  <a:pt x="9543633" y="3526661"/>
                </a:cubicBezTo>
                <a:cubicBezTo>
                  <a:pt x="9555019" y="3526661"/>
                  <a:pt x="9563599" y="3529215"/>
                  <a:pt x="9569376" y="3534321"/>
                </a:cubicBezTo>
                <a:cubicBezTo>
                  <a:pt x="9573645" y="3538089"/>
                  <a:pt x="9575780" y="3544577"/>
                  <a:pt x="9575780" y="3553785"/>
                </a:cubicBezTo>
                <a:cubicBezTo>
                  <a:pt x="9575780" y="3554623"/>
                  <a:pt x="9575738" y="3556590"/>
                  <a:pt x="9575655" y="3559687"/>
                </a:cubicBezTo>
                <a:cubicBezTo>
                  <a:pt x="9567032" y="3562701"/>
                  <a:pt x="9553595" y="3565296"/>
                  <a:pt x="9535345" y="3567473"/>
                </a:cubicBezTo>
                <a:cubicBezTo>
                  <a:pt x="9526388" y="3568561"/>
                  <a:pt x="9519691" y="3569691"/>
                  <a:pt x="9515253" y="3570863"/>
                </a:cubicBezTo>
                <a:cubicBezTo>
                  <a:pt x="9509226" y="3572538"/>
                  <a:pt x="9503805" y="3575007"/>
                  <a:pt x="9498992" y="3578272"/>
                </a:cubicBezTo>
                <a:cubicBezTo>
                  <a:pt x="9494178" y="3581537"/>
                  <a:pt x="9490285" y="3585869"/>
                  <a:pt x="9487313" y="3591269"/>
                </a:cubicBezTo>
                <a:cubicBezTo>
                  <a:pt x="9484341" y="3596669"/>
                  <a:pt x="9482855" y="3602634"/>
                  <a:pt x="9482855" y="3609163"/>
                </a:cubicBezTo>
                <a:cubicBezTo>
                  <a:pt x="9482855" y="3620298"/>
                  <a:pt x="9486790" y="3629444"/>
                  <a:pt x="9494659" y="3636601"/>
                </a:cubicBezTo>
                <a:cubicBezTo>
                  <a:pt x="9502529" y="3643759"/>
                  <a:pt x="9513789" y="3647338"/>
                  <a:pt x="9528439" y="3647338"/>
                </a:cubicBezTo>
                <a:cubicBezTo>
                  <a:pt x="9537313" y="3647338"/>
                  <a:pt x="9545621" y="3645873"/>
                  <a:pt x="9553365" y="3642943"/>
                </a:cubicBezTo>
                <a:cubicBezTo>
                  <a:pt x="9561109" y="3640013"/>
                  <a:pt x="9569167" y="3634990"/>
                  <a:pt x="9577538" y="3627874"/>
                </a:cubicBezTo>
                <a:cubicBezTo>
                  <a:pt x="9578208" y="3634153"/>
                  <a:pt x="9579715" y="3639636"/>
                  <a:pt x="9582059" y="3644324"/>
                </a:cubicBezTo>
                <a:lnTo>
                  <a:pt x="9605667" y="3644324"/>
                </a:lnTo>
                <a:cubicBezTo>
                  <a:pt x="9602820" y="3639217"/>
                  <a:pt x="9600916" y="3633880"/>
                  <a:pt x="9599953" y="3628313"/>
                </a:cubicBezTo>
                <a:cubicBezTo>
                  <a:pt x="9598990" y="3622746"/>
                  <a:pt x="9598509" y="3609456"/>
                  <a:pt x="9598509" y="3588444"/>
                </a:cubicBezTo>
                <a:lnTo>
                  <a:pt x="9598509" y="3558306"/>
                </a:lnTo>
                <a:cubicBezTo>
                  <a:pt x="9598509" y="3548260"/>
                  <a:pt x="9598132" y="3541312"/>
                  <a:pt x="9597379" y="3537461"/>
                </a:cubicBezTo>
                <a:cubicBezTo>
                  <a:pt x="9596039" y="3531266"/>
                  <a:pt x="9593695" y="3526138"/>
                  <a:pt x="9590347" y="3522078"/>
                </a:cubicBezTo>
                <a:cubicBezTo>
                  <a:pt x="9586998" y="3518018"/>
                  <a:pt x="9581766" y="3514648"/>
                  <a:pt x="9574650" y="3511969"/>
                </a:cubicBezTo>
                <a:cubicBezTo>
                  <a:pt x="9567534" y="3509290"/>
                  <a:pt x="9558283" y="3507951"/>
                  <a:pt x="9546898" y="3507951"/>
                </a:cubicBezTo>
                <a:close/>
                <a:moveTo>
                  <a:pt x="9406911" y="3507951"/>
                </a:moveTo>
                <a:cubicBezTo>
                  <a:pt x="9398205" y="3507951"/>
                  <a:pt x="9390796" y="3509646"/>
                  <a:pt x="9384685" y="3513037"/>
                </a:cubicBezTo>
                <a:cubicBezTo>
                  <a:pt x="9378573" y="3516427"/>
                  <a:pt x="9373090" y="3521513"/>
                  <a:pt x="9368235" y="3528294"/>
                </a:cubicBezTo>
                <a:lnTo>
                  <a:pt x="9368235" y="3510965"/>
                </a:lnTo>
                <a:lnTo>
                  <a:pt x="9347641" y="3510965"/>
                </a:lnTo>
                <a:lnTo>
                  <a:pt x="9347641" y="3695433"/>
                </a:lnTo>
                <a:lnTo>
                  <a:pt x="9370244" y="3695433"/>
                </a:lnTo>
                <a:lnTo>
                  <a:pt x="9370244" y="3630511"/>
                </a:lnTo>
                <a:cubicBezTo>
                  <a:pt x="9374095" y="3635366"/>
                  <a:pt x="9379013" y="3639385"/>
                  <a:pt x="9384999" y="3642566"/>
                </a:cubicBezTo>
                <a:cubicBezTo>
                  <a:pt x="9390984" y="3645747"/>
                  <a:pt x="9397744" y="3647338"/>
                  <a:pt x="9405279" y="3647338"/>
                </a:cubicBezTo>
                <a:cubicBezTo>
                  <a:pt x="9415576" y="3647338"/>
                  <a:pt x="9425391" y="3644429"/>
                  <a:pt x="9434726" y="3638610"/>
                </a:cubicBezTo>
                <a:cubicBezTo>
                  <a:pt x="9444060" y="3632792"/>
                  <a:pt x="9451176" y="3624421"/>
                  <a:pt x="9456073" y="3613496"/>
                </a:cubicBezTo>
                <a:cubicBezTo>
                  <a:pt x="9460971" y="3602571"/>
                  <a:pt x="9463419" y="3590285"/>
                  <a:pt x="9463419" y="3576640"/>
                </a:cubicBezTo>
                <a:cubicBezTo>
                  <a:pt x="9463419" y="3563915"/>
                  <a:pt x="9461201" y="3552216"/>
                  <a:pt x="9456764" y="3541542"/>
                </a:cubicBezTo>
                <a:cubicBezTo>
                  <a:pt x="9452327" y="3530868"/>
                  <a:pt x="9445755" y="3522601"/>
                  <a:pt x="9437049" y="3516741"/>
                </a:cubicBezTo>
                <a:cubicBezTo>
                  <a:pt x="9428343" y="3510881"/>
                  <a:pt x="9418297" y="3507951"/>
                  <a:pt x="9406911" y="3507951"/>
                </a:cubicBezTo>
                <a:close/>
                <a:moveTo>
                  <a:pt x="9126166" y="3507951"/>
                </a:moveTo>
                <a:cubicBezTo>
                  <a:pt x="9107748" y="3507951"/>
                  <a:pt x="9092763" y="3514146"/>
                  <a:pt x="9081210" y="3526536"/>
                </a:cubicBezTo>
                <a:cubicBezTo>
                  <a:pt x="9069657" y="3538926"/>
                  <a:pt x="9063881" y="3556339"/>
                  <a:pt x="9063881" y="3578775"/>
                </a:cubicBezTo>
                <a:cubicBezTo>
                  <a:pt x="9063881" y="3600457"/>
                  <a:pt x="9069595" y="3617305"/>
                  <a:pt x="9081022" y="3629318"/>
                </a:cubicBezTo>
                <a:cubicBezTo>
                  <a:pt x="9092449" y="3641331"/>
                  <a:pt x="9107916" y="3647338"/>
                  <a:pt x="9127421" y="3647338"/>
                </a:cubicBezTo>
                <a:cubicBezTo>
                  <a:pt x="9142909" y="3647338"/>
                  <a:pt x="9155634" y="3643571"/>
                  <a:pt x="9165596" y="3636036"/>
                </a:cubicBezTo>
                <a:cubicBezTo>
                  <a:pt x="9175558" y="3628502"/>
                  <a:pt x="9182381" y="3617912"/>
                  <a:pt x="9186064" y="3604266"/>
                </a:cubicBezTo>
                <a:lnTo>
                  <a:pt x="9162708" y="3601378"/>
                </a:lnTo>
                <a:cubicBezTo>
                  <a:pt x="9159275" y="3610921"/>
                  <a:pt x="9154629" y="3617870"/>
                  <a:pt x="9148769" y="3622223"/>
                </a:cubicBezTo>
                <a:cubicBezTo>
                  <a:pt x="9142909" y="3626576"/>
                  <a:pt x="9135835" y="3628753"/>
                  <a:pt x="9127547" y="3628753"/>
                </a:cubicBezTo>
                <a:cubicBezTo>
                  <a:pt x="9116413" y="3628753"/>
                  <a:pt x="9107120" y="3624860"/>
                  <a:pt x="9099670" y="3617075"/>
                </a:cubicBezTo>
                <a:cubicBezTo>
                  <a:pt x="9092219" y="3609289"/>
                  <a:pt x="9088075" y="3598071"/>
                  <a:pt x="9087238" y="3583421"/>
                </a:cubicBezTo>
                <a:lnTo>
                  <a:pt x="9186692" y="3583421"/>
                </a:lnTo>
                <a:cubicBezTo>
                  <a:pt x="9186776" y="3580742"/>
                  <a:pt x="9186818" y="3578733"/>
                  <a:pt x="9186818" y="3577393"/>
                </a:cubicBezTo>
                <a:cubicBezTo>
                  <a:pt x="9186818" y="3555376"/>
                  <a:pt x="9181167" y="3538298"/>
                  <a:pt x="9169865" y="3526159"/>
                </a:cubicBezTo>
                <a:cubicBezTo>
                  <a:pt x="9158564" y="3514020"/>
                  <a:pt x="9143997" y="3507951"/>
                  <a:pt x="9126166" y="3507951"/>
                </a:cubicBezTo>
                <a:close/>
                <a:moveTo>
                  <a:pt x="8987811" y="3507951"/>
                </a:moveTo>
                <a:cubicBezTo>
                  <a:pt x="8979105" y="3507951"/>
                  <a:pt x="8971696" y="3509646"/>
                  <a:pt x="8965585" y="3513037"/>
                </a:cubicBezTo>
                <a:cubicBezTo>
                  <a:pt x="8959473" y="3516427"/>
                  <a:pt x="8953990" y="3521513"/>
                  <a:pt x="8949135" y="3528294"/>
                </a:cubicBezTo>
                <a:lnTo>
                  <a:pt x="8949135" y="3510965"/>
                </a:lnTo>
                <a:lnTo>
                  <a:pt x="8928541" y="3510965"/>
                </a:lnTo>
                <a:lnTo>
                  <a:pt x="8928541" y="3695433"/>
                </a:lnTo>
                <a:lnTo>
                  <a:pt x="8951144" y="3695433"/>
                </a:lnTo>
                <a:lnTo>
                  <a:pt x="8951144" y="3630511"/>
                </a:lnTo>
                <a:cubicBezTo>
                  <a:pt x="8954995" y="3635366"/>
                  <a:pt x="8959913" y="3639385"/>
                  <a:pt x="8965899" y="3642566"/>
                </a:cubicBezTo>
                <a:cubicBezTo>
                  <a:pt x="8971884" y="3645747"/>
                  <a:pt x="8978644" y="3647338"/>
                  <a:pt x="8986179" y="3647338"/>
                </a:cubicBezTo>
                <a:cubicBezTo>
                  <a:pt x="8996476" y="3647338"/>
                  <a:pt x="9006292" y="3644429"/>
                  <a:pt x="9015626" y="3638610"/>
                </a:cubicBezTo>
                <a:cubicBezTo>
                  <a:pt x="9024960" y="3632792"/>
                  <a:pt x="9032076" y="3624421"/>
                  <a:pt x="9036973" y="3613496"/>
                </a:cubicBezTo>
                <a:cubicBezTo>
                  <a:pt x="9041871" y="3602571"/>
                  <a:pt x="9044319" y="3590285"/>
                  <a:pt x="9044319" y="3576640"/>
                </a:cubicBezTo>
                <a:cubicBezTo>
                  <a:pt x="9044319" y="3563915"/>
                  <a:pt x="9042101" y="3552216"/>
                  <a:pt x="9037664" y="3541542"/>
                </a:cubicBezTo>
                <a:cubicBezTo>
                  <a:pt x="9033227" y="3530868"/>
                  <a:pt x="9026655" y="3522601"/>
                  <a:pt x="9017949" y="3516741"/>
                </a:cubicBezTo>
                <a:cubicBezTo>
                  <a:pt x="9009243" y="3510881"/>
                  <a:pt x="8999197" y="3507951"/>
                  <a:pt x="8987811" y="3507951"/>
                </a:cubicBezTo>
                <a:close/>
                <a:moveTo>
                  <a:pt x="10709129" y="3272593"/>
                </a:moveTo>
                <a:lnTo>
                  <a:pt x="10709129" y="3280881"/>
                </a:lnTo>
                <a:cubicBezTo>
                  <a:pt x="10709129" y="3290843"/>
                  <a:pt x="10707915" y="3298378"/>
                  <a:pt x="10705488" y="3303484"/>
                </a:cubicBezTo>
                <a:cubicBezTo>
                  <a:pt x="10702307" y="3310098"/>
                  <a:pt x="10697325" y="3315310"/>
                  <a:pt x="10690545" y="3319119"/>
                </a:cubicBezTo>
                <a:cubicBezTo>
                  <a:pt x="10683763" y="3322928"/>
                  <a:pt x="10676020" y="3324832"/>
                  <a:pt x="10667313" y="3324832"/>
                </a:cubicBezTo>
                <a:cubicBezTo>
                  <a:pt x="10658523" y="3324832"/>
                  <a:pt x="10651847" y="3322823"/>
                  <a:pt x="10647285" y="3318804"/>
                </a:cubicBezTo>
                <a:cubicBezTo>
                  <a:pt x="10642722" y="3314786"/>
                  <a:pt x="10640441" y="3309763"/>
                  <a:pt x="10640441" y="3303736"/>
                </a:cubicBezTo>
                <a:cubicBezTo>
                  <a:pt x="10640441" y="3299801"/>
                  <a:pt x="10641487" y="3296222"/>
                  <a:pt x="10643580" y="3292999"/>
                </a:cubicBezTo>
                <a:cubicBezTo>
                  <a:pt x="10645673" y="3289776"/>
                  <a:pt x="10648645" y="3287327"/>
                  <a:pt x="10652496" y="3285653"/>
                </a:cubicBezTo>
                <a:cubicBezTo>
                  <a:pt x="10656347" y="3283979"/>
                  <a:pt x="10662919" y="3282472"/>
                  <a:pt x="10672211" y="3281132"/>
                </a:cubicBezTo>
                <a:cubicBezTo>
                  <a:pt x="10688619" y="3278788"/>
                  <a:pt x="10700925" y="3275942"/>
                  <a:pt x="10709129" y="3272593"/>
                </a:cubicBezTo>
                <a:close/>
                <a:moveTo>
                  <a:pt x="11807821" y="3224875"/>
                </a:moveTo>
                <a:lnTo>
                  <a:pt x="11839967" y="3224875"/>
                </a:lnTo>
                <a:lnTo>
                  <a:pt x="11839967" y="3268952"/>
                </a:lnTo>
                <a:lnTo>
                  <a:pt x="11814978" y="3268952"/>
                </a:lnTo>
                <a:cubicBezTo>
                  <a:pt x="11800412" y="3268952"/>
                  <a:pt x="11790261" y="3267089"/>
                  <a:pt x="11784527" y="3263364"/>
                </a:cubicBezTo>
                <a:cubicBezTo>
                  <a:pt x="11778792" y="3259638"/>
                  <a:pt x="11775925" y="3253799"/>
                  <a:pt x="11775925" y="3245846"/>
                </a:cubicBezTo>
                <a:cubicBezTo>
                  <a:pt x="11775925" y="3240237"/>
                  <a:pt x="11777871" y="3235340"/>
                  <a:pt x="11781764" y="3231154"/>
                </a:cubicBezTo>
                <a:cubicBezTo>
                  <a:pt x="11785657" y="3226968"/>
                  <a:pt x="11794342" y="3224875"/>
                  <a:pt x="11807821" y="3224875"/>
                </a:cubicBezTo>
                <a:close/>
                <a:moveTo>
                  <a:pt x="10817221" y="3224875"/>
                </a:moveTo>
                <a:lnTo>
                  <a:pt x="10849367" y="3224875"/>
                </a:lnTo>
                <a:lnTo>
                  <a:pt x="10849367" y="3268952"/>
                </a:lnTo>
                <a:lnTo>
                  <a:pt x="10824378" y="3268952"/>
                </a:lnTo>
                <a:cubicBezTo>
                  <a:pt x="10809812" y="3268952"/>
                  <a:pt x="10799661" y="3267089"/>
                  <a:pt x="10793927" y="3263364"/>
                </a:cubicBezTo>
                <a:cubicBezTo>
                  <a:pt x="10788192" y="3259638"/>
                  <a:pt x="10785325" y="3253799"/>
                  <a:pt x="10785325" y="3245846"/>
                </a:cubicBezTo>
                <a:cubicBezTo>
                  <a:pt x="10785325" y="3240237"/>
                  <a:pt x="10787271" y="3235340"/>
                  <a:pt x="10791164" y="3231154"/>
                </a:cubicBezTo>
                <a:cubicBezTo>
                  <a:pt x="10795057" y="3226968"/>
                  <a:pt x="10803742" y="3224875"/>
                  <a:pt x="10817221" y="3224875"/>
                </a:cubicBezTo>
                <a:close/>
                <a:moveTo>
                  <a:pt x="11288592" y="3221736"/>
                </a:moveTo>
                <a:cubicBezTo>
                  <a:pt x="11300061" y="3221736"/>
                  <a:pt x="11309395" y="3226089"/>
                  <a:pt x="11316595" y="3234796"/>
                </a:cubicBezTo>
                <a:cubicBezTo>
                  <a:pt x="11321283" y="3240405"/>
                  <a:pt x="11324129" y="3248818"/>
                  <a:pt x="11325134" y="3260036"/>
                </a:cubicBezTo>
                <a:lnTo>
                  <a:pt x="11250669" y="3260036"/>
                </a:lnTo>
                <a:cubicBezTo>
                  <a:pt x="11251422" y="3248399"/>
                  <a:pt x="11255336" y="3239107"/>
                  <a:pt x="11262410" y="3232159"/>
                </a:cubicBezTo>
                <a:cubicBezTo>
                  <a:pt x="11269484" y="3225210"/>
                  <a:pt x="11278211" y="3221736"/>
                  <a:pt x="11288592" y="3221736"/>
                </a:cubicBezTo>
                <a:close/>
                <a:moveTo>
                  <a:pt x="10278942" y="3221736"/>
                </a:moveTo>
                <a:cubicBezTo>
                  <a:pt x="10290411" y="3221736"/>
                  <a:pt x="10299745" y="3226089"/>
                  <a:pt x="10306945" y="3234796"/>
                </a:cubicBezTo>
                <a:cubicBezTo>
                  <a:pt x="10311633" y="3240405"/>
                  <a:pt x="10314479" y="3248818"/>
                  <a:pt x="10315484" y="3260036"/>
                </a:cubicBezTo>
                <a:lnTo>
                  <a:pt x="10241019" y="3260036"/>
                </a:lnTo>
                <a:cubicBezTo>
                  <a:pt x="10241772" y="3248399"/>
                  <a:pt x="10245686" y="3239107"/>
                  <a:pt x="10252760" y="3232159"/>
                </a:cubicBezTo>
                <a:cubicBezTo>
                  <a:pt x="10259834" y="3225210"/>
                  <a:pt x="10268561" y="3221736"/>
                  <a:pt x="10278942" y="3221736"/>
                </a:cubicBezTo>
                <a:close/>
                <a:moveTo>
                  <a:pt x="11433601" y="3220857"/>
                </a:moveTo>
                <a:cubicBezTo>
                  <a:pt x="11443313" y="3220857"/>
                  <a:pt x="11451663" y="3225085"/>
                  <a:pt x="11458653" y="3233540"/>
                </a:cubicBezTo>
                <a:cubicBezTo>
                  <a:pt x="11465644" y="3241995"/>
                  <a:pt x="11469139" y="3254720"/>
                  <a:pt x="11469139" y="3271714"/>
                </a:cubicBezTo>
                <a:cubicBezTo>
                  <a:pt x="11469139" y="3289546"/>
                  <a:pt x="11465560" y="3302710"/>
                  <a:pt x="11458402" y="3311208"/>
                </a:cubicBezTo>
                <a:cubicBezTo>
                  <a:pt x="11451245" y="3319704"/>
                  <a:pt x="11442643" y="3323953"/>
                  <a:pt x="11432597" y="3323953"/>
                </a:cubicBezTo>
                <a:cubicBezTo>
                  <a:pt x="11422719" y="3323953"/>
                  <a:pt x="11414305" y="3319851"/>
                  <a:pt x="11407357" y="3311647"/>
                </a:cubicBezTo>
                <a:cubicBezTo>
                  <a:pt x="11400408" y="3303443"/>
                  <a:pt x="11396934" y="3290760"/>
                  <a:pt x="11396934" y="3273598"/>
                </a:cubicBezTo>
                <a:cubicBezTo>
                  <a:pt x="11396934" y="3256436"/>
                  <a:pt x="11400639" y="3243356"/>
                  <a:pt x="11408047" y="3234356"/>
                </a:cubicBezTo>
                <a:cubicBezTo>
                  <a:pt x="11415456" y="3225357"/>
                  <a:pt x="11423974" y="3220857"/>
                  <a:pt x="11433601" y="3220857"/>
                </a:cubicBezTo>
                <a:close/>
                <a:moveTo>
                  <a:pt x="11800663" y="3206165"/>
                </a:moveTo>
                <a:cubicBezTo>
                  <a:pt x="11785175" y="3206165"/>
                  <a:pt x="11773351" y="3209765"/>
                  <a:pt x="11765188" y="3216964"/>
                </a:cubicBezTo>
                <a:cubicBezTo>
                  <a:pt x="11757026" y="3224164"/>
                  <a:pt x="11752945" y="3233540"/>
                  <a:pt x="11752945" y="3245093"/>
                </a:cubicBezTo>
                <a:cubicBezTo>
                  <a:pt x="11752945" y="3254887"/>
                  <a:pt x="11756063" y="3263552"/>
                  <a:pt x="11762300" y="3271086"/>
                </a:cubicBezTo>
                <a:cubicBezTo>
                  <a:pt x="11768537" y="3278621"/>
                  <a:pt x="11778101" y="3283267"/>
                  <a:pt x="11790994" y="3285025"/>
                </a:cubicBezTo>
                <a:cubicBezTo>
                  <a:pt x="11783627" y="3286448"/>
                  <a:pt x="11776218" y="3292643"/>
                  <a:pt x="11768767" y="3303610"/>
                </a:cubicBezTo>
                <a:lnTo>
                  <a:pt x="11744406" y="3339524"/>
                </a:lnTo>
                <a:lnTo>
                  <a:pt x="11772409" y="3339524"/>
                </a:lnTo>
                <a:lnTo>
                  <a:pt x="11792124" y="3310391"/>
                </a:lnTo>
                <a:cubicBezTo>
                  <a:pt x="11799575" y="3299257"/>
                  <a:pt x="11805246" y="3292664"/>
                  <a:pt x="11809139" y="3290613"/>
                </a:cubicBezTo>
                <a:cubicBezTo>
                  <a:pt x="11813032" y="3288562"/>
                  <a:pt x="11818955" y="3287537"/>
                  <a:pt x="11826908" y="3287537"/>
                </a:cubicBezTo>
                <a:lnTo>
                  <a:pt x="11839967" y="3287537"/>
                </a:lnTo>
                <a:lnTo>
                  <a:pt x="11839967" y="3339524"/>
                </a:lnTo>
                <a:lnTo>
                  <a:pt x="11862445" y="3339524"/>
                </a:lnTo>
                <a:lnTo>
                  <a:pt x="11862445" y="3206165"/>
                </a:lnTo>
                <a:close/>
                <a:moveTo>
                  <a:pt x="11614591" y="3206165"/>
                </a:moveTo>
                <a:lnTo>
                  <a:pt x="11614591" y="3339524"/>
                </a:lnTo>
                <a:lnTo>
                  <a:pt x="11638952" y="3339524"/>
                </a:lnTo>
                <a:lnTo>
                  <a:pt x="11701613" y="3238437"/>
                </a:lnTo>
                <a:lnTo>
                  <a:pt x="11701613" y="3339524"/>
                </a:lnTo>
                <a:lnTo>
                  <a:pt x="11724217" y="3339524"/>
                </a:lnTo>
                <a:lnTo>
                  <a:pt x="11724217" y="3206165"/>
                </a:lnTo>
                <a:lnTo>
                  <a:pt x="11699855" y="3206165"/>
                </a:lnTo>
                <a:lnTo>
                  <a:pt x="11637194" y="3307880"/>
                </a:lnTo>
                <a:lnTo>
                  <a:pt x="11637194" y="3206165"/>
                </a:lnTo>
                <a:close/>
                <a:moveTo>
                  <a:pt x="11519466" y="3206165"/>
                </a:moveTo>
                <a:lnTo>
                  <a:pt x="11519466" y="3339524"/>
                </a:lnTo>
                <a:lnTo>
                  <a:pt x="11542069" y="3339524"/>
                </a:lnTo>
                <a:lnTo>
                  <a:pt x="11542069" y="3224875"/>
                </a:lnTo>
                <a:lnTo>
                  <a:pt x="11596192" y="3224875"/>
                </a:lnTo>
                <a:lnTo>
                  <a:pt x="11596192" y="3206165"/>
                </a:lnTo>
                <a:close/>
                <a:moveTo>
                  <a:pt x="11090841" y="3206165"/>
                </a:moveTo>
                <a:lnTo>
                  <a:pt x="11090841" y="3339524"/>
                </a:lnTo>
                <a:lnTo>
                  <a:pt x="11113444" y="3339524"/>
                </a:lnTo>
                <a:lnTo>
                  <a:pt x="11113444" y="3280379"/>
                </a:lnTo>
                <a:lnTo>
                  <a:pt x="11176106" y="3280379"/>
                </a:lnTo>
                <a:lnTo>
                  <a:pt x="11176106" y="3339524"/>
                </a:lnTo>
                <a:lnTo>
                  <a:pt x="11198709" y="3339524"/>
                </a:lnTo>
                <a:lnTo>
                  <a:pt x="11198709" y="3206165"/>
                </a:lnTo>
                <a:lnTo>
                  <a:pt x="11176106" y="3206165"/>
                </a:lnTo>
                <a:lnTo>
                  <a:pt x="11176106" y="3261668"/>
                </a:lnTo>
                <a:lnTo>
                  <a:pt x="11113444" y="3261668"/>
                </a:lnTo>
                <a:lnTo>
                  <a:pt x="11113444" y="3206165"/>
                </a:lnTo>
                <a:close/>
                <a:moveTo>
                  <a:pt x="10810063" y="3206165"/>
                </a:moveTo>
                <a:cubicBezTo>
                  <a:pt x="10794575" y="3206165"/>
                  <a:pt x="10782751" y="3209765"/>
                  <a:pt x="10774588" y="3216964"/>
                </a:cubicBezTo>
                <a:cubicBezTo>
                  <a:pt x="10766426" y="3224164"/>
                  <a:pt x="10762345" y="3233540"/>
                  <a:pt x="10762345" y="3245093"/>
                </a:cubicBezTo>
                <a:cubicBezTo>
                  <a:pt x="10762345" y="3254887"/>
                  <a:pt x="10765463" y="3263552"/>
                  <a:pt x="10771700" y="3271086"/>
                </a:cubicBezTo>
                <a:cubicBezTo>
                  <a:pt x="10777937" y="3278621"/>
                  <a:pt x="10787501" y="3283267"/>
                  <a:pt x="10800394" y="3285025"/>
                </a:cubicBezTo>
                <a:cubicBezTo>
                  <a:pt x="10793027" y="3286448"/>
                  <a:pt x="10785618" y="3292643"/>
                  <a:pt x="10778167" y="3303610"/>
                </a:cubicBezTo>
                <a:lnTo>
                  <a:pt x="10753806" y="3339524"/>
                </a:lnTo>
                <a:lnTo>
                  <a:pt x="10781809" y="3339524"/>
                </a:lnTo>
                <a:lnTo>
                  <a:pt x="10801524" y="3310391"/>
                </a:lnTo>
                <a:cubicBezTo>
                  <a:pt x="10808975" y="3299257"/>
                  <a:pt x="10814646" y="3292664"/>
                  <a:pt x="10818539" y="3290613"/>
                </a:cubicBezTo>
                <a:cubicBezTo>
                  <a:pt x="10822432" y="3288562"/>
                  <a:pt x="10828355" y="3287537"/>
                  <a:pt x="10836308" y="3287537"/>
                </a:cubicBezTo>
                <a:lnTo>
                  <a:pt x="10849367" y="3287537"/>
                </a:lnTo>
                <a:lnTo>
                  <a:pt x="10849367" y="3339524"/>
                </a:lnTo>
                <a:lnTo>
                  <a:pt x="10871845" y="3339524"/>
                </a:lnTo>
                <a:lnTo>
                  <a:pt x="10871845" y="3206165"/>
                </a:lnTo>
                <a:close/>
                <a:moveTo>
                  <a:pt x="10500040" y="3206165"/>
                </a:moveTo>
                <a:lnTo>
                  <a:pt x="10500040" y="3339524"/>
                </a:lnTo>
                <a:lnTo>
                  <a:pt x="10522643" y="3339524"/>
                </a:lnTo>
                <a:lnTo>
                  <a:pt x="10522643" y="3277868"/>
                </a:lnTo>
                <a:cubicBezTo>
                  <a:pt x="10527750" y="3277868"/>
                  <a:pt x="10532145" y="3279186"/>
                  <a:pt x="10535829" y="3281823"/>
                </a:cubicBezTo>
                <a:cubicBezTo>
                  <a:pt x="10539512" y="3284460"/>
                  <a:pt x="10543823" y="3289923"/>
                  <a:pt x="10548763" y="3298211"/>
                </a:cubicBezTo>
                <a:lnTo>
                  <a:pt x="10572873" y="3339524"/>
                </a:lnTo>
                <a:lnTo>
                  <a:pt x="10597736" y="3339524"/>
                </a:lnTo>
                <a:lnTo>
                  <a:pt x="10572998" y="3298211"/>
                </a:lnTo>
                <a:cubicBezTo>
                  <a:pt x="10563622" y="3282723"/>
                  <a:pt x="10554079" y="3273682"/>
                  <a:pt x="10544367" y="3271086"/>
                </a:cubicBezTo>
                <a:cubicBezTo>
                  <a:pt x="10550311" y="3268324"/>
                  <a:pt x="10554706" y="3265268"/>
                  <a:pt x="10557553" y="3261920"/>
                </a:cubicBezTo>
                <a:cubicBezTo>
                  <a:pt x="10560399" y="3258571"/>
                  <a:pt x="10563539" y="3252543"/>
                  <a:pt x="10566971" y="3243837"/>
                </a:cubicBezTo>
                <a:cubicBezTo>
                  <a:pt x="10570570" y="3234712"/>
                  <a:pt x="10573249" y="3229229"/>
                  <a:pt x="10575007" y="3227387"/>
                </a:cubicBezTo>
                <a:cubicBezTo>
                  <a:pt x="10576682" y="3225629"/>
                  <a:pt x="10580491" y="3224750"/>
                  <a:pt x="10586435" y="3224750"/>
                </a:cubicBezTo>
                <a:lnTo>
                  <a:pt x="10592713" y="3224875"/>
                </a:lnTo>
                <a:lnTo>
                  <a:pt x="10592713" y="3206165"/>
                </a:lnTo>
                <a:lnTo>
                  <a:pt x="10588193" y="3206165"/>
                </a:lnTo>
                <a:cubicBezTo>
                  <a:pt x="10580240" y="3206165"/>
                  <a:pt x="10574463" y="3206751"/>
                  <a:pt x="10570863" y="3207923"/>
                </a:cubicBezTo>
                <a:cubicBezTo>
                  <a:pt x="10567264" y="3209095"/>
                  <a:pt x="10564083" y="3211355"/>
                  <a:pt x="10561320" y="3214704"/>
                </a:cubicBezTo>
                <a:cubicBezTo>
                  <a:pt x="10558557" y="3218053"/>
                  <a:pt x="10554957" y="3225001"/>
                  <a:pt x="10550521" y="3235549"/>
                </a:cubicBezTo>
                <a:cubicBezTo>
                  <a:pt x="10544911" y="3248860"/>
                  <a:pt x="10540663" y="3256897"/>
                  <a:pt x="10537775" y="3259659"/>
                </a:cubicBezTo>
                <a:cubicBezTo>
                  <a:pt x="10534887" y="3262422"/>
                  <a:pt x="10529843" y="3263803"/>
                  <a:pt x="10522643" y="3263803"/>
                </a:cubicBezTo>
                <a:lnTo>
                  <a:pt x="10522643" y="3206165"/>
                </a:lnTo>
                <a:close/>
                <a:moveTo>
                  <a:pt x="10082303" y="3206165"/>
                </a:moveTo>
                <a:lnTo>
                  <a:pt x="10082303" y="3241074"/>
                </a:lnTo>
                <a:cubicBezTo>
                  <a:pt x="10082303" y="3250032"/>
                  <a:pt x="10083684" y="3258236"/>
                  <a:pt x="10086447" y="3265687"/>
                </a:cubicBezTo>
                <a:cubicBezTo>
                  <a:pt x="10089209" y="3273138"/>
                  <a:pt x="10094462" y="3279437"/>
                  <a:pt x="10102206" y="3284586"/>
                </a:cubicBezTo>
                <a:cubicBezTo>
                  <a:pt x="10109950" y="3289734"/>
                  <a:pt x="10118887" y="3292309"/>
                  <a:pt x="10129016" y="3292309"/>
                </a:cubicBezTo>
                <a:cubicBezTo>
                  <a:pt x="10141071" y="3292309"/>
                  <a:pt x="10154047" y="3290132"/>
                  <a:pt x="10167944" y="3285779"/>
                </a:cubicBezTo>
                <a:lnTo>
                  <a:pt x="10167944" y="3339524"/>
                </a:lnTo>
                <a:lnTo>
                  <a:pt x="10190547" y="3339524"/>
                </a:lnTo>
                <a:lnTo>
                  <a:pt x="10190547" y="3206165"/>
                </a:lnTo>
                <a:lnTo>
                  <a:pt x="10167944" y="3206165"/>
                </a:lnTo>
                <a:lnTo>
                  <a:pt x="10167944" y="3266566"/>
                </a:lnTo>
                <a:cubicBezTo>
                  <a:pt x="10154382" y="3271086"/>
                  <a:pt x="10143331" y="3273347"/>
                  <a:pt x="10134793" y="3273347"/>
                </a:cubicBezTo>
                <a:cubicBezTo>
                  <a:pt x="10127342" y="3273347"/>
                  <a:pt x="10121147" y="3271526"/>
                  <a:pt x="10116207" y="3267884"/>
                </a:cubicBezTo>
                <a:cubicBezTo>
                  <a:pt x="10111268" y="3264243"/>
                  <a:pt x="10108150" y="3259973"/>
                  <a:pt x="10106852" y="3255076"/>
                </a:cubicBezTo>
                <a:cubicBezTo>
                  <a:pt x="10105555" y="3250178"/>
                  <a:pt x="10104906" y="3242288"/>
                  <a:pt x="10104906" y="3231405"/>
                </a:cubicBezTo>
                <a:lnTo>
                  <a:pt x="10104906" y="3206165"/>
                </a:lnTo>
                <a:close/>
                <a:moveTo>
                  <a:pt x="9947715" y="3206165"/>
                </a:moveTo>
                <a:lnTo>
                  <a:pt x="9947715" y="3339524"/>
                </a:lnTo>
                <a:lnTo>
                  <a:pt x="9972077" y="3339524"/>
                </a:lnTo>
                <a:lnTo>
                  <a:pt x="10034738" y="3238437"/>
                </a:lnTo>
                <a:lnTo>
                  <a:pt x="10034738" y="3339524"/>
                </a:lnTo>
                <a:lnTo>
                  <a:pt x="10057341" y="3339524"/>
                </a:lnTo>
                <a:lnTo>
                  <a:pt x="10057341" y="3206165"/>
                </a:lnTo>
                <a:lnTo>
                  <a:pt x="10032980" y="3206165"/>
                </a:lnTo>
                <a:lnTo>
                  <a:pt x="9970319" y="3307880"/>
                </a:lnTo>
                <a:lnTo>
                  <a:pt x="9970319" y="3206165"/>
                </a:lnTo>
                <a:close/>
                <a:moveTo>
                  <a:pt x="9767368" y="3206165"/>
                </a:moveTo>
                <a:lnTo>
                  <a:pt x="9767368" y="3339524"/>
                </a:lnTo>
                <a:lnTo>
                  <a:pt x="9789469" y="3339524"/>
                </a:lnTo>
                <a:lnTo>
                  <a:pt x="9789469" y="3227010"/>
                </a:lnTo>
                <a:lnTo>
                  <a:pt x="9826765" y="3339524"/>
                </a:lnTo>
                <a:lnTo>
                  <a:pt x="9846982" y="3339524"/>
                </a:lnTo>
                <a:lnTo>
                  <a:pt x="9886412" y="3232159"/>
                </a:lnTo>
                <a:lnTo>
                  <a:pt x="9886412" y="3339524"/>
                </a:lnTo>
                <a:lnTo>
                  <a:pt x="9909015" y="3339524"/>
                </a:lnTo>
                <a:lnTo>
                  <a:pt x="9909015" y="3206165"/>
                </a:lnTo>
                <a:lnTo>
                  <a:pt x="9876492" y="3206165"/>
                </a:lnTo>
                <a:lnTo>
                  <a:pt x="9837564" y="3312903"/>
                </a:lnTo>
                <a:lnTo>
                  <a:pt x="9802529" y="3206165"/>
                </a:lnTo>
                <a:close/>
                <a:moveTo>
                  <a:pt x="9623865" y="3206165"/>
                </a:moveTo>
                <a:lnTo>
                  <a:pt x="9623865" y="3339524"/>
                </a:lnTo>
                <a:lnTo>
                  <a:pt x="9648227" y="3339524"/>
                </a:lnTo>
                <a:lnTo>
                  <a:pt x="9710888" y="3238437"/>
                </a:lnTo>
                <a:lnTo>
                  <a:pt x="9710888" y="3339524"/>
                </a:lnTo>
                <a:lnTo>
                  <a:pt x="9733491" y="3339524"/>
                </a:lnTo>
                <a:lnTo>
                  <a:pt x="9733491" y="3206165"/>
                </a:lnTo>
                <a:lnTo>
                  <a:pt x="9709130" y="3206165"/>
                </a:lnTo>
                <a:lnTo>
                  <a:pt x="9646469" y="3307880"/>
                </a:lnTo>
                <a:lnTo>
                  <a:pt x="9646469" y="3206165"/>
                </a:lnTo>
                <a:close/>
                <a:moveTo>
                  <a:pt x="9498138" y="3206165"/>
                </a:moveTo>
                <a:lnTo>
                  <a:pt x="9543219" y="3270208"/>
                </a:lnTo>
                <a:lnTo>
                  <a:pt x="9494497" y="3339524"/>
                </a:lnTo>
                <a:lnTo>
                  <a:pt x="9521872" y="3339524"/>
                </a:lnTo>
                <a:lnTo>
                  <a:pt x="9556907" y="3286909"/>
                </a:lnTo>
                <a:lnTo>
                  <a:pt x="9564190" y="3298085"/>
                </a:lnTo>
                <a:lnTo>
                  <a:pt x="9591565" y="3339524"/>
                </a:lnTo>
                <a:lnTo>
                  <a:pt x="9619317" y="3339524"/>
                </a:lnTo>
                <a:lnTo>
                  <a:pt x="9569715" y="3268952"/>
                </a:lnTo>
                <a:lnTo>
                  <a:pt x="9615801" y="3206165"/>
                </a:lnTo>
                <a:lnTo>
                  <a:pt x="9588803" y="3206165"/>
                </a:lnTo>
                <a:lnTo>
                  <a:pt x="9566325" y="3237684"/>
                </a:lnTo>
                <a:cubicBezTo>
                  <a:pt x="9563227" y="3241954"/>
                  <a:pt x="9559837" y="3246851"/>
                  <a:pt x="9556153" y="3252376"/>
                </a:cubicBezTo>
                <a:cubicBezTo>
                  <a:pt x="9553809" y="3248358"/>
                  <a:pt x="9550712" y="3243377"/>
                  <a:pt x="9546861" y="3237433"/>
                </a:cubicBezTo>
                <a:lnTo>
                  <a:pt x="9526392" y="3206165"/>
                </a:lnTo>
                <a:close/>
                <a:moveTo>
                  <a:pt x="11435736" y="3203151"/>
                </a:moveTo>
                <a:cubicBezTo>
                  <a:pt x="11427030" y="3203151"/>
                  <a:pt x="11419621" y="3204847"/>
                  <a:pt x="11413510" y="3208237"/>
                </a:cubicBezTo>
                <a:cubicBezTo>
                  <a:pt x="11407399" y="3211627"/>
                  <a:pt x="11401915" y="3216713"/>
                  <a:pt x="11397059" y="3223494"/>
                </a:cubicBezTo>
                <a:lnTo>
                  <a:pt x="11397059" y="3206165"/>
                </a:lnTo>
                <a:lnTo>
                  <a:pt x="11376465" y="3206165"/>
                </a:lnTo>
                <a:lnTo>
                  <a:pt x="11376465" y="3390633"/>
                </a:lnTo>
                <a:lnTo>
                  <a:pt x="11399069" y="3390633"/>
                </a:lnTo>
                <a:lnTo>
                  <a:pt x="11399069" y="3325711"/>
                </a:lnTo>
                <a:cubicBezTo>
                  <a:pt x="11402920" y="3330567"/>
                  <a:pt x="11407838" y="3334585"/>
                  <a:pt x="11413824" y="3337766"/>
                </a:cubicBezTo>
                <a:cubicBezTo>
                  <a:pt x="11419809" y="3340947"/>
                  <a:pt x="11426569" y="3342538"/>
                  <a:pt x="11434104" y="3342538"/>
                </a:cubicBezTo>
                <a:cubicBezTo>
                  <a:pt x="11444401" y="3342538"/>
                  <a:pt x="11454217" y="3339629"/>
                  <a:pt x="11463551" y="3333811"/>
                </a:cubicBezTo>
                <a:cubicBezTo>
                  <a:pt x="11472885" y="3327992"/>
                  <a:pt x="11480001" y="3319621"/>
                  <a:pt x="11484899" y="3308696"/>
                </a:cubicBezTo>
                <a:cubicBezTo>
                  <a:pt x="11489796" y="3297771"/>
                  <a:pt x="11492245" y="3285486"/>
                  <a:pt x="11492245" y="3271840"/>
                </a:cubicBezTo>
                <a:cubicBezTo>
                  <a:pt x="11492245" y="3259115"/>
                  <a:pt x="11490026" y="3247416"/>
                  <a:pt x="11485589" y="3236742"/>
                </a:cubicBezTo>
                <a:cubicBezTo>
                  <a:pt x="11481152" y="3226068"/>
                  <a:pt x="11474581" y="3217802"/>
                  <a:pt x="11465874" y="3211941"/>
                </a:cubicBezTo>
                <a:cubicBezTo>
                  <a:pt x="11457167" y="3206081"/>
                  <a:pt x="11447122" y="3203151"/>
                  <a:pt x="11435736" y="3203151"/>
                </a:cubicBezTo>
                <a:close/>
                <a:moveTo>
                  <a:pt x="11288341" y="3203151"/>
                </a:moveTo>
                <a:cubicBezTo>
                  <a:pt x="11269923" y="3203151"/>
                  <a:pt x="11254938" y="3209346"/>
                  <a:pt x="11243385" y="3221736"/>
                </a:cubicBezTo>
                <a:cubicBezTo>
                  <a:pt x="11231833" y="3234126"/>
                  <a:pt x="11226056" y="3251539"/>
                  <a:pt x="11226056" y="3273975"/>
                </a:cubicBezTo>
                <a:cubicBezTo>
                  <a:pt x="11226056" y="3295657"/>
                  <a:pt x="11231770" y="3312505"/>
                  <a:pt x="11243197" y="3324518"/>
                </a:cubicBezTo>
                <a:cubicBezTo>
                  <a:pt x="11254624" y="3336531"/>
                  <a:pt x="11270091" y="3342538"/>
                  <a:pt x="11289597" y="3342538"/>
                </a:cubicBezTo>
                <a:cubicBezTo>
                  <a:pt x="11305084" y="3342538"/>
                  <a:pt x="11317809" y="3338771"/>
                  <a:pt x="11327771" y="3331236"/>
                </a:cubicBezTo>
                <a:cubicBezTo>
                  <a:pt x="11337733" y="3323702"/>
                  <a:pt x="11344556" y="3313112"/>
                  <a:pt x="11348239" y="3299466"/>
                </a:cubicBezTo>
                <a:lnTo>
                  <a:pt x="11324883" y="3296578"/>
                </a:lnTo>
                <a:cubicBezTo>
                  <a:pt x="11321450" y="3306122"/>
                  <a:pt x="11316804" y="3313070"/>
                  <a:pt x="11310944" y="3317423"/>
                </a:cubicBezTo>
                <a:cubicBezTo>
                  <a:pt x="11305084" y="3321776"/>
                  <a:pt x="11298010" y="3323953"/>
                  <a:pt x="11289722" y="3323953"/>
                </a:cubicBezTo>
                <a:cubicBezTo>
                  <a:pt x="11278588" y="3323953"/>
                  <a:pt x="11269295" y="3320060"/>
                  <a:pt x="11261845" y="3312275"/>
                </a:cubicBezTo>
                <a:cubicBezTo>
                  <a:pt x="11254394" y="3304489"/>
                  <a:pt x="11250250" y="3293271"/>
                  <a:pt x="11249413" y="3278621"/>
                </a:cubicBezTo>
                <a:lnTo>
                  <a:pt x="11348867" y="3278621"/>
                </a:lnTo>
                <a:cubicBezTo>
                  <a:pt x="11348951" y="3275942"/>
                  <a:pt x="11348993" y="3273933"/>
                  <a:pt x="11348993" y="3272593"/>
                </a:cubicBezTo>
                <a:cubicBezTo>
                  <a:pt x="11348993" y="3250576"/>
                  <a:pt x="11343342" y="3233498"/>
                  <a:pt x="11332040" y="3221359"/>
                </a:cubicBezTo>
                <a:cubicBezTo>
                  <a:pt x="11320739" y="3209220"/>
                  <a:pt x="11306172" y="3203151"/>
                  <a:pt x="11288341" y="3203151"/>
                </a:cubicBezTo>
                <a:close/>
                <a:moveTo>
                  <a:pt x="11001065" y="3203151"/>
                </a:moveTo>
                <a:cubicBezTo>
                  <a:pt x="10986164" y="3203151"/>
                  <a:pt x="10974109" y="3207107"/>
                  <a:pt x="10964900" y="3215018"/>
                </a:cubicBezTo>
                <a:cubicBezTo>
                  <a:pt x="10955691" y="3222929"/>
                  <a:pt x="10950082" y="3233121"/>
                  <a:pt x="10948073" y="3245595"/>
                </a:cubicBezTo>
                <a:lnTo>
                  <a:pt x="10970049" y="3249111"/>
                </a:lnTo>
                <a:cubicBezTo>
                  <a:pt x="10973732" y="3230945"/>
                  <a:pt x="10984322" y="3221862"/>
                  <a:pt x="11001819" y="3221862"/>
                </a:cubicBezTo>
                <a:cubicBezTo>
                  <a:pt x="11011865" y="3221862"/>
                  <a:pt x="11020089" y="3225566"/>
                  <a:pt x="11026494" y="3232975"/>
                </a:cubicBezTo>
                <a:cubicBezTo>
                  <a:pt x="11032898" y="3240384"/>
                  <a:pt x="11036812" y="3250032"/>
                  <a:pt x="11038235" y="3261920"/>
                </a:cubicBezTo>
                <a:lnTo>
                  <a:pt x="10991145" y="3261920"/>
                </a:lnTo>
                <a:lnTo>
                  <a:pt x="10991145" y="3280505"/>
                </a:lnTo>
                <a:lnTo>
                  <a:pt x="11038235" y="3280505"/>
                </a:lnTo>
                <a:cubicBezTo>
                  <a:pt x="11036812" y="3294987"/>
                  <a:pt x="11033065" y="3305849"/>
                  <a:pt x="11026996" y="3313091"/>
                </a:cubicBezTo>
                <a:cubicBezTo>
                  <a:pt x="11020927" y="3320332"/>
                  <a:pt x="11012493" y="3323953"/>
                  <a:pt x="11001693" y="3323953"/>
                </a:cubicBezTo>
                <a:cubicBezTo>
                  <a:pt x="10982606" y="3323953"/>
                  <a:pt x="10971346" y="3312903"/>
                  <a:pt x="10967914" y="3290802"/>
                </a:cubicBezTo>
                <a:lnTo>
                  <a:pt x="10945813" y="3293690"/>
                </a:lnTo>
                <a:cubicBezTo>
                  <a:pt x="10948157" y="3308340"/>
                  <a:pt x="10954247" y="3320144"/>
                  <a:pt x="10964084" y="3329102"/>
                </a:cubicBezTo>
                <a:cubicBezTo>
                  <a:pt x="10973920" y="3338059"/>
                  <a:pt x="10986791" y="3342538"/>
                  <a:pt x="11002698" y="3342538"/>
                </a:cubicBezTo>
                <a:cubicBezTo>
                  <a:pt x="11021617" y="3343626"/>
                  <a:pt x="11036268" y="3337620"/>
                  <a:pt x="11046649" y="3324518"/>
                </a:cubicBezTo>
                <a:cubicBezTo>
                  <a:pt x="11057029" y="3311417"/>
                  <a:pt x="11061969" y="3294192"/>
                  <a:pt x="11061466" y="3272845"/>
                </a:cubicBezTo>
                <a:cubicBezTo>
                  <a:pt x="11061466" y="3251162"/>
                  <a:pt x="11056067" y="3234126"/>
                  <a:pt x="11045267" y="3221736"/>
                </a:cubicBezTo>
                <a:cubicBezTo>
                  <a:pt x="11034468" y="3209346"/>
                  <a:pt x="11019734" y="3203151"/>
                  <a:pt x="11001065" y="3203151"/>
                </a:cubicBezTo>
                <a:close/>
                <a:moveTo>
                  <a:pt x="10680373" y="3203151"/>
                </a:moveTo>
                <a:cubicBezTo>
                  <a:pt x="10668904" y="3203151"/>
                  <a:pt x="10658816" y="3204721"/>
                  <a:pt x="10650110" y="3207860"/>
                </a:cubicBezTo>
                <a:cubicBezTo>
                  <a:pt x="10641403" y="3211000"/>
                  <a:pt x="10634748" y="3215478"/>
                  <a:pt x="10630144" y="3221296"/>
                </a:cubicBezTo>
                <a:cubicBezTo>
                  <a:pt x="10625539" y="3227115"/>
                  <a:pt x="10622233" y="3234754"/>
                  <a:pt x="10620223" y="3244214"/>
                </a:cubicBezTo>
                <a:lnTo>
                  <a:pt x="10642325" y="3247227"/>
                </a:lnTo>
                <a:cubicBezTo>
                  <a:pt x="10644752" y="3237768"/>
                  <a:pt x="10648498" y="3231175"/>
                  <a:pt x="10653563" y="3227450"/>
                </a:cubicBezTo>
                <a:cubicBezTo>
                  <a:pt x="10658628" y="3223724"/>
                  <a:pt x="10666476" y="3221862"/>
                  <a:pt x="10677108" y="3221862"/>
                </a:cubicBezTo>
                <a:cubicBezTo>
                  <a:pt x="10688493" y="3221862"/>
                  <a:pt x="10697075" y="3224415"/>
                  <a:pt x="10702851" y="3229522"/>
                </a:cubicBezTo>
                <a:cubicBezTo>
                  <a:pt x="10707120" y="3233289"/>
                  <a:pt x="10709255" y="3239777"/>
                  <a:pt x="10709255" y="3248985"/>
                </a:cubicBezTo>
                <a:cubicBezTo>
                  <a:pt x="10709255" y="3249823"/>
                  <a:pt x="10709213" y="3251790"/>
                  <a:pt x="10709129" y="3254887"/>
                </a:cubicBezTo>
                <a:cubicBezTo>
                  <a:pt x="10700507" y="3257901"/>
                  <a:pt x="10687071" y="3260496"/>
                  <a:pt x="10668820" y="3262673"/>
                </a:cubicBezTo>
                <a:cubicBezTo>
                  <a:pt x="10659863" y="3263762"/>
                  <a:pt x="10653165" y="3264892"/>
                  <a:pt x="10648729" y="3266064"/>
                </a:cubicBezTo>
                <a:cubicBezTo>
                  <a:pt x="10642701" y="3267738"/>
                  <a:pt x="10637281" y="3270208"/>
                  <a:pt x="10632467" y="3273472"/>
                </a:cubicBezTo>
                <a:cubicBezTo>
                  <a:pt x="10627653" y="3276737"/>
                  <a:pt x="10623760" y="3281070"/>
                  <a:pt x="10620789" y="3286469"/>
                </a:cubicBezTo>
                <a:cubicBezTo>
                  <a:pt x="10617817" y="3291869"/>
                  <a:pt x="10616331" y="3297834"/>
                  <a:pt x="10616331" y="3304364"/>
                </a:cubicBezTo>
                <a:cubicBezTo>
                  <a:pt x="10616331" y="3315498"/>
                  <a:pt x="10620265" y="3324644"/>
                  <a:pt x="10628135" y="3331801"/>
                </a:cubicBezTo>
                <a:cubicBezTo>
                  <a:pt x="10636004" y="3338959"/>
                  <a:pt x="10647263" y="3342538"/>
                  <a:pt x="10661914" y="3342538"/>
                </a:cubicBezTo>
                <a:cubicBezTo>
                  <a:pt x="10670788" y="3342538"/>
                  <a:pt x="10679097" y="3341073"/>
                  <a:pt x="10686840" y="3338143"/>
                </a:cubicBezTo>
                <a:cubicBezTo>
                  <a:pt x="10694584" y="3335213"/>
                  <a:pt x="10702641" y="3330190"/>
                  <a:pt x="10711013" y="3323074"/>
                </a:cubicBezTo>
                <a:cubicBezTo>
                  <a:pt x="10711683" y="3329353"/>
                  <a:pt x="10713190" y="3334836"/>
                  <a:pt x="10715534" y="3339524"/>
                </a:cubicBezTo>
                <a:lnTo>
                  <a:pt x="10739141" y="3339524"/>
                </a:lnTo>
                <a:cubicBezTo>
                  <a:pt x="10736295" y="3334417"/>
                  <a:pt x="10734391" y="3329081"/>
                  <a:pt x="10733428" y="3323514"/>
                </a:cubicBezTo>
                <a:cubicBezTo>
                  <a:pt x="10732465" y="3317946"/>
                  <a:pt x="10731984" y="3304657"/>
                  <a:pt x="10731984" y="3283644"/>
                </a:cubicBezTo>
                <a:lnTo>
                  <a:pt x="10731984" y="3253506"/>
                </a:lnTo>
                <a:cubicBezTo>
                  <a:pt x="10731984" y="3243460"/>
                  <a:pt x="10731607" y="3236512"/>
                  <a:pt x="10730854" y="3232661"/>
                </a:cubicBezTo>
                <a:cubicBezTo>
                  <a:pt x="10729514" y="3226466"/>
                  <a:pt x="10727170" y="3221338"/>
                  <a:pt x="10723822" y="3217278"/>
                </a:cubicBezTo>
                <a:cubicBezTo>
                  <a:pt x="10720473" y="3213218"/>
                  <a:pt x="10715241" y="3209849"/>
                  <a:pt x="10708125" y="3207169"/>
                </a:cubicBezTo>
                <a:cubicBezTo>
                  <a:pt x="10701009" y="3204491"/>
                  <a:pt x="10691759" y="3203151"/>
                  <a:pt x="10680373" y="3203151"/>
                </a:cubicBezTo>
                <a:close/>
                <a:moveTo>
                  <a:pt x="10420687" y="3203151"/>
                </a:moveTo>
                <a:cubicBezTo>
                  <a:pt x="10409217" y="3203151"/>
                  <a:pt x="10398607" y="3205851"/>
                  <a:pt x="10388854" y="3211251"/>
                </a:cubicBezTo>
                <a:cubicBezTo>
                  <a:pt x="10379101" y="3216650"/>
                  <a:pt x="10371839" y="3224750"/>
                  <a:pt x="10367067" y="3235549"/>
                </a:cubicBezTo>
                <a:cubicBezTo>
                  <a:pt x="10362295" y="3246348"/>
                  <a:pt x="10359909" y="3258948"/>
                  <a:pt x="10359909" y="3273347"/>
                </a:cubicBezTo>
                <a:cubicBezTo>
                  <a:pt x="10359909" y="3295615"/>
                  <a:pt x="10365455" y="3312714"/>
                  <a:pt x="10376547" y="3324644"/>
                </a:cubicBezTo>
                <a:cubicBezTo>
                  <a:pt x="10387640" y="3336573"/>
                  <a:pt x="10402311" y="3342538"/>
                  <a:pt x="10420561" y="3342538"/>
                </a:cubicBezTo>
                <a:cubicBezTo>
                  <a:pt x="10435127" y="3342538"/>
                  <a:pt x="10447413" y="3338206"/>
                  <a:pt x="10457417" y="3329541"/>
                </a:cubicBezTo>
                <a:cubicBezTo>
                  <a:pt x="10467421" y="3320877"/>
                  <a:pt x="10473637" y="3308884"/>
                  <a:pt x="10476065" y="3293564"/>
                </a:cubicBezTo>
                <a:lnTo>
                  <a:pt x="10453838" y="3290676"/>
                </a:lnTo>
                <a:cubicBezTo>
                  <a:pt x="10452247" y="3301978"/>
                  <a:pt x="10448480" y="3310349"/>
                  <a:pt x="10442537" y="3315791"/>
                </a:cubicBezTo>
                <a:cubicBezTo>
                  <a:pt x="10436593" y="3321232"/>
                  <a:pt x="10429184" y="3323953"/>
                  <a:pt x="10420310" y="3323953"/>
                </a:cubicBezTo>
                <a:cubicBezTo>
                  <a:pt x="10409259" y="3323953"/>
                  <a:pt x="10400302" y="3319893"/>
                  <a:pt x="10393437" y="3311772"/>
                </a:cubicBezTo>
                <a:cubicBezTo>
                  <a:pt x="10386573" y="3303652"/>
                  <a:pt x="10383140" y="3290634"/>
                  <a:pt x="10383140" y="3272719"/>
                </a:cubicBezTo>
                <a:cubicBezTo>
                  <a:pt x="10383140" y="3255055"/>
                  <a:pt x="10386698" y="3242142"/>
                  <a:pt x="10393814" y="3233979"/>
                </a:cubicBezTo>
                <a:cubicBezTo>
                  <a:pt x="10400930" y="3225817"/>
                  <a:pt x="10410180" y="3221736"/>
                  <a:pt x="10421566" y="3221736"/>
                </a:cubicBezTo>
                <a:cubicBezTo>
                  <a:pt x="10429100" y="3221736"/>
                  <a:pt x="10435525" y="3223997"/>
                  <a:pt x="10440841" y="3228517"/>
                </a:cubicBezTo>
                <a:cubicBezTo>
                  <a:pt x="10446157" y="3233038"/>
                  <a:pt x="10449861" y="3239777"/>
                  <a:pt x="10451955" y="3248734"/>
                </a:cubicBezTo>
                <a:lnTo>
                  <a:pt x="10473930" y="3245344"/>
                </a:lnTo>
                <a:cubicBezTo>
                  <a:pt x="10471335" y="3231866"/>
                  <a:pt x="10465433" y="3221464"/>
                  <a:pt x="10456224" y="3214139"/>
                </a:cubicBezTo>
                <a:cubicBezTo>
                  <a:pt x="10447015" y="3206814"/>
                  <a:pt x="10435169" y="3203151"/>
                  <a:pt x="10420687" y="3203151"/>
                </a:cubicBezTo>
                <a:close/>
                <a:moveTo>
                  <a:pt x="10278691" y="3203151"/>
                </a:moveTo>
                <a:cubicBezTo>
                  <a:pt x="10260273" y="3203151"/>
                  <a:pt x="10245288" y="3209346"/>
                  <a:pt x="10233735" y="3221736"/>
                </a:cubicBezTo>
                <a:cubicBezTo>
                  <a:pt x="10222183" y="3234126"/>
                  <a:pt x="10216406" y="3251539"/>
                  <a:pt x="10216406" y="3273975"/>
                </a:cubicBezTo>
                <a:cubicBezTo>
                  <a:pt x="10216406" y="3295657"/>
                  <a:pt x="10222120" y="3312505"/>
                  <a:pt x="10233547" y="3324518"/>
                </a:cubicBezTo>
                <a:cubicBezTo>
                  <a:pt x="10244974" y="3336531"/>
                  <a:pt x="10260441" y="3342538"/>
                  <a:pt x="10279946" y="3342538"/>
                </a:cubicBezTo>
                <a:cubicBezTo>
                  <a:pt x="10295434" y="3342538"/>
                  <a:pt x="10308159" y="3338771"/>
                  <a:pt x="10318121" y="3331236"/>
                </a:cubicBezTo>
                <a:cubicBezTo>
                  <a:pt x="10328083" y="3323702"/>
                  <a:pt x="10334906" y="3313112"/>
                  <a:pt x="10338589" y="3299466"/>
                </a:cubicBezTo>
                <a:lnTo>
                  <a:pt x="10315233" y="3296578"/>
                </a:lnTo>
                <a:cubicBezTo>
                  <a:pt x="10311800" y="3306122"/>
                  <a:pt x="10307154" y="3313070"/>
                  <a:pt x="10301294" y="3317423"/>
                </a:cubicBezTo>
                <a:cubicBezTo>
                  <a:pt x="10295434" y="3321776"/>
                  <a:pt x="10288360" y="3323953"/>
                  <a:pt x="10280072" y="3323953"/>
                </a:cubicBezTo>
                <a:cubicBezTo>
                  <a:pt x="10268938" y="3323953"/>
                  <a:pt x="10259645" y="3320060"/>
                  <a:pt x="10252195" y="3312275"/>
                </a:cubicBezTo>
                <a:cubicBezTo>
                  <a:pt x="10244744" y="3304489"/>
                  <a:pt x="10240600" y="3293271"/>
                  <a:pt x="10239763" y="3278621"/>
                </a:cubicBezTo>
                <a:lnTo>
                  <a:pt x="10339217" y="3278621"/>
                </a:lnTo>
                <a:cubicBezTo>
                  <a:pt x="10339301" y="3275942"/>
                  <a:pt x="10339343" y="3273933"/>
                  <a:pt x="10339343" y="3272593"/>
                </a:cubicBezTo>
                <a:cubicBezTo>
                  <a:pt x="10339343" y="3250576"/>
                  <a:pt x="10333692" y="3233498"/>
                  <a:pt x="10322390" y="3221359"/>
                </a:cubicBezTo>
                <a:cubicBezTo>
                  <a:pt x="10311089" y="3209220"/>
                  <a:pt x="10296522" y="3203151"/>
                  <a:pt x="10278691" y="3203151"/>
                </a:cubicBezTo>
                <a:close/>
                <a:moveTo>
                  <a:pt x="10953743" y="3008982"/>
                </a:moveTo>
                <a:lnTo>
                  <a:pt x="10953743" y="3034724"/>
                </a:lnTo>
                <a:lnTo>
                  <a:pt x="10966551" y="3034724"/>
                </a:lnTo>
                <a:cubicBezTo>
                  <a:pt x="10966300" y="3042342"/>
                  <a:pt x="10965044" y="3048182"/>
                  <a:pt x="10962784" y="3052242"/>
                </a:cubicBezTo>
                <a:cubicBezTo>
                  <a:pt x="10960523" y="3056302"/>
                  <a:pt x="10957007" y="3059379"/>
                  <a:pt x="10952235" y="3061472"/>
                </a:cubicBezTo>
                <a:lnTo>
                  <a:pt x="10958514" y="3071141"/>
                </a:lnTo>
                <a:cubicBezTo>
                  <a:pt x="10965797" y="3067960"/>
                  <a:pt x="10971113" y="3063460"/>
                  <a:pt x="10974462" y="3057641"/>
                </a:cubicBezTo>
                <a:cubicBezTo>
                  <a:pt x="10977811" y="3051823"/>
                  <a:pt x="10979485" y="3044184"/>
                  <a:pt x="10979485" y="3034724"/>
                </a:cubicBezTo>
                <a:lnTo>
                  <a:pt x="10979485" y="3008982"/>
                </a:lnTo>
                <a:close/>
                <a:moveTo>
                  <a:pt x="10837219" y="2976081"/>
                </a:moveTo>
                <a:lnTo>
                  <a:pt x="10864595" y="2976081"/>
                </a:lnTo>
                <a:cubicBezTo>
                  <a:pt x="10874389" y="2976081"/>
                  <a:pt x="10881505" y="2976563"/>
                  <a:pt x="10885942" y="2977525"/>
                </a:cubicBezTo>
                <a:cubicBezTo>
                  <a:pt x="10890379" y="2978488"/>
                  <a:pt x="10893979" y="2980790"/>
                  <a:pt x="10896741" y="2984432"/>
                </a:cubicBezTo>
                <a:cubicBezTo>
                  <a:pt x="10899504" y="2988074"/>
                  <a:pt x="10900885" y="2992029"/>
                  <a:pt x="10900885" y="2996299"/>
                </a:cubicBezTo>
                <a:cubicBezTo>
                  <a:pt x="10900634" y="3003582"/>
                  <a:pt x="10898123" y="3008710"/>
                  <a:pt x="10893351" y="3011681"/>
                </a:cubicBezTo>
                <a:cubicBezTo>
                  <a:pt x="10888579" y="3014653"/>
                  <a:pt x="10879789" y="3016139"/>
                  <a:pt x="10866980" y="3016139"/>
                </a:cubicBezTo>
                <a:lnTo>
                  <a:pt x="10837219" y="3016139"/>
                </a:lnTo>
                <a:close/>
                <a:moveTo>
                  <a:pt x="9684694" y="2976081"/>
                </a:moveTo>
                <a:lnTo>
                  <a:pt x="9712069" y="2976081"/>
                </a:lnTo>
                <a:cubicBezTo>
                  <a:pt x="9721864" y="2976081"/>
                  <a:pt x="9728980" y="2976563"/>
                  <a:pt x="9733417" y="2977525"/>
                </a:cubicBezTo>
                <a:cubicBezTo>
                  <a:pt x="9737854" y="2978488"/>
                  <a:pt x="9741454" y="2980790"/>
                  <a:pt x="9744216" y="2984432"/>
                </a:cubicBezTo>
                <a:cubicBezTo>
                  <a:pt x="9746979" y="2988074"/>
                  <a:pt x="9748360" y="2992029"/>
                  <a:pt x="9748360" y="2996299"/>
                </a:cubicBezTo>
                <a:cubicBezTo>
                  <a:pt x="9748109" y="3003582"/>
                  <a:pt x="9745598" y="3008710"/>
                  <a:pt x="9740826" y="3011681"/>
                </a:cubicBezTo>
                <a:cubicBezTo>
                  <a:pt x="9736054" y="3014653"/>
                  <a:pt x="9727264" y="3016139"/>
                  <a:pt x="9714455" y="3016139"/>
                </a:cubicBezTo>
                <a:lnTo>
                  <a:pt x="9684694" y="3016139"/>
                </a:lnTo>
                <a:close/>
                <a:moveTo>
                  <a:pt x="9818421" y="2972188"/>
                </a:moveTo>
                <a:lnTo>
                  <a:pt x="9845168" y="2972188"/>
                </a:lnTo>
                <a:cubicBezTo>
                  <a:pt x="9860656" y="2972188"/>
                  <a:pt x="9870660" y="2974449"/>
                  <a:pt x="9875180" y="2978969"/>
                </a:cubicBezTo>
                <a:cubicBezTo>
                  <a:pt x="9879701" y="2983490"/>
                  <a:pt x="9881961" y="2988639"/>
                  <a:pt x="9881961" y="2994415"/>
                </a:cubicBezTo>
                <a:cubicBezTo>
                  <a:pt x="9881961" y="3001866"/>
                  <a:pt x="9878906" y="3007349"/>
                  <a:pt x="9872795" y="3010865"/>
                </a:cubicBezTo>
                <a:cubicBezTo>
                  <a:pt x="9866683" y="3014381"/>
                  <a:pt x="9856470" y="3016139"/>
                  <a:pt x="9842155" y="3016139"/>
                </a:cubicBezTo>
                <a:lnTo>
                  <a:pt x="9818421" y="3016139"/>
                </a:lnTo>
                <a:close/>
                <a:moveTo>
                  <a:pt x="9318479" y="2967794"/>
                </a:moveTo>
                <a:lnTo>
                  <a:pt x="9318479" y="2976081"/>
                </a:lnTo>
                <a:cubicBezTo>
                  <a:pt x="9318479" y="2986043"/>
                  <a:pt x="9317266" y="2993578"/>
                  <a:pt x="9314838" y="2998685"/>
                </a:cubicBezTo>
                <a:cubicBezTo>
                  <a:pt x="9311657" y="3005298"/>
                  <a:pt x="9306676" y="3010510"/>
                  <a:pt x="9299895" y="3014318"/>
                </a:cubicBezTo>
                <a:cubicBezTo>
                  <a:pt x="9293114" y="3018128"/>
                  <a:pt x="9285370" y="3020032"/>
                  <a:pt x="9276663" y="3020032"/>
                </a:cubicBezTo>
                <a:cubicBezTo>
                  <a:pt x="9267873" y="3020032"/>
                  <a:pt x="9261197" y="3018023"/>
                  <a:pt x="9256634" y="3014005"/>
                </a:cubicBezTo>
                <a:cubicBezTo>
                  <a:pt x="9252072" y="3009986"/>
                  <a:pt x="9249791" y="3004963"/>
                  <a:pt x="9249791" y="2998936"/>
                </a:cubicBezTo>
                <a:cubicBezTo>
                  <a:pt x="9249791" y="2995001"/>
                  <a:pt x="9250837" y="2991422"/>
                  <a:pt x="9252930" y="2988199"/>
                </a:cubicBezTo>
                <a:cubicBezTo>
                  <a:pt x="9255023" y="2984976"/>
                  <a:pt x="9257995" y="2982527"/>
                  <a:pt x="9261846" y="2980853"/>
                </a:cubicBezTo>
                <a:cubicBezTo>
                  <a:pt x="9265697" y="2979179"/>
                  <a:pt x="9272268" y="2977672"/>
                  <a:pt x="9281561" y="2976332"/>
                </a:cubicBezTo>
                <a:cubicBezTo>
                  <a:pt x="9297969" y="2973988"/>
                  <a:pt x="9310275" y="2971142"/>
                  <a:pt x="9318479" y="2967794"/>
                </a:cubicBezTo>
                <a:close/>
                <a:moveTo>
                  <a:pt x="11213108" y="2920075"/>
                </a:moveTo>
                <a:lnTo>
                  <a:pt x="11264719" y="2920075"/>
                </a:lnTo>
                <a:lnTo>
                  <a:pt x="11264719" y="3016139"/>
                </a:lnTo>
                <a:lnTo>
                  <a:pt x="11193016" y="3016139"/>
                </a:lnTo>
                <a:cubicBezTo>
                  <a:pt x="11204737" y="2995378"/>
                  <a:pt x="11211434" y="2963357"/>
                  <a:pt x="11213108" y="2920075"/>
                </a:cubicBezTo>
                <a:close/>
                <a:moveTo>
                  <a:pt x="10837219" y="2920075"/>
                </a:moveTo>
                <a:lnTo>
                  <a:pt x="10862083" y="2920075"/>
                </a:lnTo>
                <a:cubicBezTo>
                  <a:pt x="10874138" y="2920075"/>
                  <a:pt x="10882656" y="2921457"/>
                  <a:pt x="10887637" y="2924219"/>
                </a:cubicBezTo>
                <a:cubicBezTo>
                  <a:pt x="10892618" y="2926982"/>
                  <a:pt x="10895109" y="2931879"/>
                  <a:pt x="10895109" y="2938911"/>
                </a:cubicBezTo>
                <a:cubicBezTo>
                  <a:pt x="10895109" y="2943181"/>
                  <a:pt x="10893686" y="2946844"/>
                  <a:pt x="10890839" y="2949899"/>
                </a:cubicBezTo>
                <a:cubicBezTo>
                  <a:pt x="10887993" y="2952955"/>
                  <a:pt x="10884770" y="2954985"/>
                  <a:pt x="10881170" y="2955989"/>
                </a:cubicBezTo>
                <a:cubicBezTo>
                  <a:pt x="10877571" y="2956994"/>
                  <a:pt x="10870957" y="2957496"/>
                  <a:pt x="10861329" y="2957496"/>
                </a:cubicBezTo>
                <a:lnTo>
                  <a:pt x="10837219" y="2957496"/>
                </a:lnTo>
                <a:close/>
                <a:moveTo>
                  <a:pt x="9684694" y="2920075"/>
                </a:moveTo>
                <a:lnTo>
                  <a:pt x="9709558" y="2920075"/>
                </a:lnTo>
                <a:cubicBezTo>
                  <a:pt x="9721613" y="2920075"/>
                  <a:pt x="9730131" y="2921457"/>
                  <a:pt x="9735112" y="2924219"/>
                </a:cubicBezTo>
                <a:cubicBezTo>
                  <a:pt x="9740093" y="2926982"/>
                  <a:pt x="9742584" y="2931879"/>
                  <a:pt x="9742584" y="2938911"/>
                </a:cubicBezTo>
                <a:cubicBezTo>
                  <a:pt x="9742584" y="2943181"/>
                  <a:pt x="9741161" y="2946844"/>
                  <a:pt x="9738314" y="2949899"/>
                </a:cubicBezTo>
                <a:cubicBezTo>
                  <a:pt x="9735468" y="2952955"/>
                  <a:pt x="9732245" y="2954985"/>
                  <a:pt x="9728645" y="2955989"/>
                </a:cubicBezTo>
                <a:cubicBezTo>
                  <a:pt x="9725045" y="2956994"/>
                  <a:pt x="9718432" y="2957496"/>
                  <a:pt x="9708805" y="2957496"/>
                </a:cubicBezTo>
                <a:lnTo>
                  <a:pt x="9684694" y="2957496"/>
                </a:lnTo>
                <a:close/>
                <a:moveTo>
                  <a:pt x="11811588" y="2917062"/>
                </a:moveTo>
                <a:cubicBezTo>
                  <a:pt x="11822722" y="2917062"/>
                  <a:pt x="11832035" y="2921310"/>
                  <a:pt x="11839528" y="2929807"/>
                </a:cubicBezTo>
                <a:cubicBezTo>
                  <a:pt x="11847021" y="2938305"/>
                  <a:pt x="11850767" y="2950799"/>
                  <a:pt x="11850767" y="2967291"/>
                </a:cubicBezTo>
                <a:cubicBezTo>
                  <a:pt x="11850767" y="2984788"/>
                  <a:pt x="11847041" y="2997806"/>
                  <a:pt x="11839591" y="3006345"/>
                </a:cubicBezTo>
                <a:cubicBezTo>
                  <a:pt x="11832140" y="3014884"/>
                  <a:pt x="11822806" y="3019153"/>
                  <a:pt x="11811588" y="3019153"/>
                </a:cubicBezTo>
                <a:cubicBezTo>
                  <a:pt x="11800286" y="3019153"/>
                  <a:pt x="11790910" y="3014905"/>
                  <a:pt x="11783459" y="3006407"/>
                </a:cubicBezTo>
                <a:cubicBezTo>
                  <a:pt x="11776009" y="2997910"/>
                  <a:pt x="11772283" y="2985123"/>
                  <a:pt x="11772283" y="2968045"/>
                </a:cubicBezTo>
                <a:cubicBezTo>
                  <a:pt x="11772283" y="2950967"/>
                  <a:pt x="11776009" y="2938200"/>
                  <a:pt x="11783459" y="2929745"/>
                </a:cubicBezTo>
                <a:cubicBezTo>
                  <a:pt x="11790910" y="2921289"/>
                  <a:pt x="11800286" y="2917062"/>
                  <a:pt x="11811588" y="2917062"/>
                </a:cubicBezTo>
                <a:close/>
                <a:moveTo>
                  <a:pt x="10725738" y="2917062"/>
                </a:moveTo>
                <a:cubicBezTo>
                  <a:pt x="10736872" y="2917062"/>
                  <a:pt x="10746185" y="2921310"/>
                  <a:pt x="10753678" y="2929807"/>
                </a:cubicBezTo>
                <a:cubicBezTo>
                  <a:pt x="10761171" y="2938305"/>
                  <a:pt x="10764917" y="2950799"/>
                  <a:pt x="10764917" y="2967291"/>
                </a:cubicBezTo>
                <a:cubicBezTo>
                  <a:pt x="10764917" y="2984788"/>
                  <a:pt x="10761191" y="2997806"/>
                  <a:pt x="10753741" y="3006345"/>
                </a:cubicBezTo>
                <a:cubicBezTo>
                  <a:pt x="10746290" y="3014884"/>
                  <a:pt x="10736956" y="3019153"/>
                  <a:pt x="10725738" y="3019153"/>
                </a:cubicBezTo>
                <a:cubicBezTo>
                  <a:pt x="10714436" y="3019153"/>
                  <a:pt x="10705060" y="3014905"/>
                  <a:pt x="10697609" y="3006407"/>
                </a:cubicBezTo>
                <a:cubicBezTo>
                  <a:pt x="10690159" y="2997910"/>
                  <a:pt x="10686433" y="2985123"/>
                  <a:pt x="10686433" y="2968045"/>
                </a:cubicBezTo>
                <a:cubicBezTo>
                  <a:pt x="10686433" y="2950967"/>
                  <a:pt x="10690159" y="2938200"/>
                  <a:pt x="10697609" y="2929745"/>
                </a:cubicBezTo>
                <a:cubicBezTo>
                  <a:pt x="10705060" y="2921289"/>
                  <a:pt x="10714436" y="2917062"/>
                  <a:pt x="10725738" y="2917062"/>
                </a:cubicBezTo>
                <a:close/>
                <a:moveTo>
                  <a:pt x="10335213" y="2917062"/>
                </a:moveTo>
                <a:cubicBezTo>
                  <a:pt x="10346347" y="2917062"/>
                  <a:pt x="10355661" y="2921310"/>
                  <a:pt x="10363153" y="2929807"/>
                </a:cubicBezTo>
                <a:cubicBezTo>
                  <a:pt x="10370645" y="2938305"/>
                  <a:pt x="10374392" y="2950799"/>
                  <a:pt x="10374392" y="2967291"/>
                </a:cubicBezTo>
                <a:cubicBezTo>
                  <a:pt x="10374392" y="2984788"/>
                  <a:pt x="10370667" y="2997806"/>
                  <a:pt x="10363216" y="3006345"/>
                </a:cubicBezTo>
                <a:cubicBezTo>
                  <a:pt x="10355765" y="3014884"/>
                  <a:pt x="10346431" y="3019153"/>
                  <a:pt x="10335213" y="3019153"/>
                </a:cubicBezTo>
                <a:cubicBezTo>
                  <a:pt x="10323911" y="3019153"/>
                  <a:pt x="10314535" y="3014905"/>
                  <a:pt x="10307084" y="3006407"/>
                </a:cubicBezTo>
                <a:cubicBezTo>
                  <a:pt x="10299634" y="2997910"/>
                  <a:pt x="10295908" y="2985123"/>
                  <a:pt x="10295908" y="2968045"/>
                </a:cubicBezTo>
                <a:cubicBezTo>
                  <a:pt x="10295908" y="2950967"/>
                  <a:pt x="10299634" y="2938200"/>
                  <a:pt x="10307084" y="2929745"/>
                </a:cubicBezTo>
                <a:cubicBezTo>
                  <a:pt x="10314535" y="2921289"/>
                  <a:pt x="10323911" y="2917062"/>
                  <a:pt x="10335213" y="2917062"/>
                </a:cubicBezTo>
                <a:close/>
                <a:moveTo>
                  <a:pt x="9573213" y="2917062"/>
                </a:moveTo>
                <a:cubicBezTo>
                  <a:pt x="9584347" y="2917062"/>
                  <a:pt x="9593660" y="2921310"/>
                  <a:pt x="9601153" y="2929807"/>
                </a:cubicBezTo>
                <a:cubicBezTo>
                  <a:pt x="9608645" y="2938305"/>
                  <a:pt x="9612392" y="2950799"/>
                  <a:pt x="9612392" y="2967291"/>
                </a:cubicBezTo>
                <a:cubicBezTo>
                  <a:pt x="9612392" y="2984788"/>
                  <a:pt x="9608667" y="2997806"/>
                  <a:pt x="9601216" y="3006345"/>
                </a:cubicBezTo>
                <a:cubicBezTo>
                  <a:pt x="9593765" y="3014884"/>
                  <a:pt x="9584431" y="3019153"/>
                  <a:pt x="9573213" y="3019153"/>
                </a:cubicBezTo>
                <a:cubicBezTo>
                  <a:pt x="9561911" y="3019153"/>
                  <a:pt x="9552535" y="3014905"/>
                  <a:pt x="9545084" y="3006407"/>
                </a:cubicBezTo>
                <a:cubicBezTo>
                  <a:pt x="9537634" y="2997910"/>
                  <a:pt x="9533908" y="2985123"/>
                  <a:pt x="9533908" y="2968045"/>
                </a:cubicBezTo>
                <a:cubicBezTo>
                  <a:pt x="9533908" y="2950967"/>
                  <a:pt x="9537634" y="2938200"/>
                  <a:pt x="9545084" y="2929745"/>
                </a:cubicBezTo>
                <a:cubicBezTo>
                  <a:pt x="9552535" y="2921289"/>
                  <a:pt x="9561911" y="2917062"/>
                  <a:pt x="9573213" y="2917062"/>
                </a:cubicBezTo>
                <a:close/>
                <a:moveTo>
                  <a:pt x="11583867" y="2916936"/>
                </a:moveTo>
                <a:cubicBezTo>
                  <a:pt x="11595336" y="2916936"/>
                  <a:pt x="11604670" y="2921289"/>
                  <a:pt x="11611870" y="2929996"/>
                </a:cubicBezTo>
                <a:cubicBezTo>
                  <a:pt x="11616558" y="2935605"/>
                  <a:pt x="11619404" y="2944018"/>
                  <a:pt x="11620409" y="2955236"/>
                </a:cubicBezTo>
                <a:lnTo>
                  <a:pt x="11545943" y="2955236"/>
                </a:lnTo>
                <a:cubicBezTo>
                  <a:pt x="11546697" y="2943600"/>
                  <a:pt x="11550611" y="2934307"/>
                  <a:pt x="11557685" y="2927359"/>
                </a:cubicBezTo>
                <a:cubicBezTo>
                  <a:pt x="11564759" y="2920410"/>
                  <a:pt x="11573486" y="2916936"/>
                  <a:pt x="11583867" y="2916936"/>
                </a:cubicBezTo>
                <a:close/>
                <a:moveTo>
                  <a:pt x="11383842" y="2916936"/>
                </a:moveTo>
                <a:cubicBezTo>
                  <a:pt x="11395311" y="2916936"/>
                  <a:pt x="11404645" y="2921289"/>
                  <a:pt x="11411845" y="2929996"/>
                </a:cubicBezTo>
                <a:cubicBezTo>
                  <a:pt x="11416533" y="2935605"/>
                  <a:pt x="11419379" y="2944018"/>
                  <a:pt x="11420384" y="2955236"/>
                </a:cubicBezTo>
                <a:lnTo>
                  <a:pt x="11345919" y="2955236"/>
                </a:lnTo>
                <a:cubicBezTo>
                  <a:pt x="11346672" y="2943600"/>
                  <a:pt x="11350586" y="2934307"/>
                  <a:pt x="11357660" y="2927359"/>
                </a:cubicBezTo>
                <a:cubicBezTo>
                  <a:pt x="11364733" y="2920410"/>
                  <a:pt x="11373461" y="2916936"/>
                  <a:pt x="11383842" y="2916936"/>
                </a:cubicBezTo>
                <a:close/>
                <a:moveTo>
                  <a:pt x="9433351" y="2916057"/>
                </a:moveTo>
                <a:cubicBezTo>
                  <a:pt x="9443063" y="2916057"/>
                  <a:pt x="9451413" y="2920285"/>
                  <a:pt x="9458403" y="2928740"/>
                </a:cubicBezTo>
                <a:cubicBezTo>
                  <a:pt x="9465394" y="2937195"/>
                  <a:pt x="9468889" y="2949920"/>
                  <a:pt x="9468889" y="2966914"/>
                </a:cubicBezTo>
                <a:cubicBezTo>
                  <a:pt x="9468889" y="2984746"/>
                  <a:pt x="9465310" y="2997910"/>
                  <a:pt x="9458152" y="3006407"/>
                </a:cubicBezTo>
                <a:cubicBezTo>
                  <a:pt x="9450995" y="3014905"/>
                  <a:pt x="9442393" y="3019153"/>
                  <a:pt x="9432347" y="3019153"/>
                </a:cubicBezTo>
                <a:cubicBezTo>
                  <a:pt x="9422469" y="3019153"/>
                  <a:pt x="9414055" y="3015051"/>
                  <a:pt x="9407107" y="3006847"/>
                </a:cubicBezTo>
                <a:cubicBezTo>
                  <a:pt x="9400158" y="2998643"/>
                  <a:pt x="9396684" y="2985960"/>
                  <a:pt x="9396684" y="2968798"/>
                </a:cubicBezTo>
                <a:cubicBezTo>
                  <a:pt x="9396684" y="2951636"/>
                  <a:pt x="9400389" y="2938556"/>
                  <a:pt x="9407797" y="2929556"/>
                </a:cubicBezTo>
                <a:cubicBezTo>
                  <a:pt x="9415206" y="2920557"/>
                  <a:pt x="9423724" y="2916057"/>
                  <a:pt x="9433351" y="2916057"/>
                </a:cubicBezTo>
                <a:close/>
                <a:moveTo>
                  <a:pt x="11671866" y="2901365"/>
                </a:moveTo>
                <a:lnTo>
                  <a:pt x="11671866" y="3034724"/>
                </a:lnTo>
                <a:lnTo>
                  <a:pt x="11694469" y="3034724"/>
                </a:lnTo>
                <a:lnTo>
                  <a:pt x="11694469" y="2920075"/>
                </a:lnTo>
                <a:lnTo>
                  <a:pt x="11748592" y="2920075"/>
                </a:lnTo>
                <a:lnTo>
                  <a:pt x="11748592" y="2901365"/>
                </a:lnTo>
                <a:close/>
                <a:moveTo>
                  <a:pt x="11194272" y="2901365"/>
                </a:moveTo>
                <a:cubicBezTo>
                  <a:pt x="11194942" y="2956282"/>
                  <a:pt x="11187323" y="2994541"/>
                  <a:pt x="11171417" y="3016139"/>
                </a:cubicBezTo>
                <a:lnTo>
                  <a:pt x="11159488" y="3016139"/>
                </a:lnTo>
                <a:lnTo>
                  <a:pt x="11159488" y="3072522"/>
                </a:lnTo>
                <a:lnTo>
                  <a:pt x="11178073" y="3072522"/>
                </a:lnTo>
                <a:lnTo>
                  <a:pt x="11178073" y="3034724"/>
                </a:lnTo>
                <a:lnTo>
                  <a:pt x="11283052" y="3034724"/>
                </a:lnTo>
                <a:lnTo>
                  <a:pt x="11283052" y="3072522"/>
                </a:lnTo>
                <a:lnTo>
                  <a:pt x="11301637" y="3072522"/>
                </a:lnTo>
                <a:lnTo>
                  <a:pt x="11301637" y="3016139"/>
                </a:lnTo>
                <a:lnTo>
                  <a:pt x="11287196" y="3016139"/>
                </a:lnTo>
                <a:lnTo>
                  <a:pt x="11287196" y="2901365"/>
                </a:lnTo>
                <a:close/>
                <a:moveTo>
                  <a:pt x="11090841" y="2901365"/>
                </a:moveTo>
                <a:lnTo>
                  <a:pt x="11090841" y="3034724"/>
                </a:lnTo>
                <a:lnTo>
                  <a:pt x="11113444" y="3034724"/>
                </a:lnTo>
                <a:lnTo>
                  <a:pt x="11113444" y="2920075"/>
                </a:lnTo>
                <a:lnTo>
                  <a:pt x="11167567" y="2920075"/>
                </a:lnTo>
                <a:lnTo>
                  <a:pt x="11167567" y="2901365"/>
                </a:lnTo>
                <a:close/>
                <a:moveTo>
                  <a:pt x="10814616" y="2901365"/>
                </a:moveTo>
                <a:lnTo>
                  <a:pt x="10814616" y="3034724"/>
                </a:lnTo>
                <a:lnTo>
                  <a:pt x="10874766" y="3034724"/>
                </a:lnTo>
                <a:cubicBezTo>
                  <a:pt x="10890421" y="3034724"/>
                  <a:pt x="10902350" y="3031669"/>
                  <a:pt x="10910555" y="3025557"/>
                </a:cubicBezTo>
                <a:cubicBezTo>
                  <a:pt x="10918759" y="3019446"/>
                  <a:pt x="10923279" y="3010070"/>
                  <a:pt x="10924117" y="2997429"/>
                </a:cubicBezTo>
                <a:cubicBezTo>
                  <a:pt x="10924117" y="2989560"/>
                  <a:pt x="10922045" y="2982758"/>
                  <a:pt x="10917901" y="2977023"/>
                </a:cubicBezTo>
                <a:cubicBezTo>
                  <a:pt x="10913757" y="2971289"/>
                  <a:pt x="10908545" y="2967375"/>
                  <a:pt x="10902267" y="2965282"/>
                </a:cubicBezTo>
                <a:cubicBezTo>
                  <a:pt x="10907541" y="2962101"/>
                  <a:pt x="10911496" y="2958145"/>
                  <a:pt x="10914133" y="2953415"/>
                </a:cubicBezTo>
                <a:cubicBezTo>
                  <a:pt x="10916770" y="2948685"/>
                  <a:pt x="10918089" y="2943139"/>
                  <a:pt x="10918089" y="2936777"/>
                </a:cubicBezTo>
                <a:cubicBezTo>
                  <a:pt x="10918089" y="2928824"/>
                  <a:pt x="10915849" y="2922001"/>
                  <a:pt x="10911371" y="2916308"/>
                </a:cubicBezTo>
                <a:cubicBezTo>
                  <a:pt x="10906892" y="2910616"/>
                  <a:pt x="10901534" y="2906702"/>
                  <a:pt x="10895297" y="2904567"/>
                </a:cubicBezTo>
                <a:cubicBezTo>
                  <a:pt x="10889061" y="2902432"/>
                  <a:pt x="10879538" y="2901365"/>
                  <a:pt x="10866729" y="2901365"/>
                </a:cubicBezTo>
                <a:close/>
                <a:moveTo>
                  <a:pt x="10530266" y="2901365"/>
                </a:moveTo>
                <a:lnTo>
                  <a:pt x="10530266" y="2989267"/>
                </a:lnTo>
                <a:cubicBezTo>
                  <a:pt x="10530266" y="3000819"/>
                  <a:pt x="10529931" y="3007642"/>
                  <a:pt x="10529261" y="3009735"/>
                </a:cubicBezTo>
                <a:cubicBezTo>
                  <a:pt x="10528592" y="3011828"/>
                  <a:pt x="10527252" y="3013356"/>
                  <a:pt x="10525243" y="3014318"/>
                </a:cubicBezTo>
                <a:cubicBezTo>
                  <a:pt x="10523234" y="3015281"/>
                  <a:pt x="10519885" y="3015763"/>
                  <a:pt x="10515197" y="3015763"/>
                </a:cubicBezTo>
                <a:lnTo>
                  <a:pt x="10505277" y="3015763"/>
                </a:lnTo>
                <a:lnTo>
                  <a:pt x="10505277" y="3034599"/>
                </a:lnTo>
                <a:cubicBezTo>
                  <a:pt x="10512141" y="3035268"/>
                  <a:pt x="10518211" y="3035603"/>
                  <a:pt x="10523485" y="3035603"/>
                </a:cubicBezTo>
                <a:cubicBezTo>
                  <a:pt x="10532024" y="3035603"/>
                  <a:pt x="10538554" y="3033762"/>
                  <a:pt x="10543075" y="3030078"/>
                </a:cubicBezTo>
                <a:cubicBezTo>
                  <a:pt x="10547595" y="3026394"/>
                  <a:pt x="10550358" y="3022083"/>
                  <a:pt x="10551363" y="3017144"/>
                </a:cubicBezTo>
                <a:cubicBezTo>
                  <a:pt x="10552367" y="3012205"/>
                  <a:pt x="10552869" y="3001991"/>
                  <a:pt x="10552869" y="2986504"/>
                </a:cubicBezTo>
                <a:lnTo>
                  <a:pt x="10552869" y="2920075"/>
                </a:lnTo>
                <a:lnTo>
                  <a:pt x="10612768" y="2920075"/>
                </a:lnTo>
                <a:lnTo>
                  <a:pt x="10612768" y="3034724"/>
                </a:lnTo>
                <a:lnTo>
                  <a:pt x="10635246" y="3034724"/>
                </a:lnTo>
                <a:lnTo>
                  <a:pt x="10635246" y="2901365"/>
                </a:lnTo>
                <a:close/>
                <a:moveTo>
                  <a:pt x="10402260" y="2901365"/>
                </a:moveTo>
                <a:lnTo>
                  <a:pt x="10402260" y="2920075"/>
                </a:lnTo>
                <a:lnTo>
                  <a:pt x="10445206" y="2920075"/>
                </a:lnTo>
                <a:lnTo>
                  <a:pt x="10445206" y="3034724"/>
                </a:lnTo>
                <a:lnTo>
                  <a:pt x="10467684" y="3034724"/>
                </a:lnTo>
                <a:lnTo>
                  <a:pt x="10467684" y="2920075"/>
                </a:lnTo>
                <a:lnTo>
                  <a:pt x="10510630" y="2920075"/>
                </a:lnTo>
                <a:lnTo>
                  <a:pt x="10510630" y="2901365"/>
                </a:lnTo>
                <a:close/>
                <a:moveTo>
                  <a:pt x="10166665" y="2901365"/>
                </a:moveTo>
                <a:lnTo>
                  <a:pt x="10166665" y="3034724"/>
                </a:lnTo>
                <a:lnTo>
                  <a:pt x="10189268" y="3034724"/>
                </a:lnTo>
                <a:lnTo>
                  <a:pt x="10189268" y="2973068"/>
                </a:lnTo>
                <a:cubicBezTo>
                  <a:pt x="10194375" y="2973068"/>
                  <a:pt x="10198770" y="2974386"/>
                  <a:pt x="10202453" y="2977023"/>
                </a:cubicBezTo>
                <a:cubicBezTo>
                  <a:pt x="10206137" y="2979660"/>
                  <a:pt x="10210448" y="2985123"/>
                  <a:pt x="10215387" y="2993411"/>
                </a:cubicBezTo>
                <a:lnTo>
                  <a:pt x="10239497" y="3034724"/>
                </a:lnTo>
                <a:lnTo>
                  <a:pt x="10264361" y="3034724"/>
                </a:lnTo>
                <a:lnTo>
                  <a:pt x="10239623" y="2993411"/>
                </a:lnTo>
                <a:cubicBezTo>
                  <a:pt x="10230247" y="2977923"/>
                  <a:pt x="10220703" y="2968882"/>
                  <a:pt x="10210993" y="2966287"/>
                </a:cubicBezTo>
                <a:cubicBezTo>
                  <a:pt x="10216936" y="2963524"/>
                  <a:pt x="10221331" y="2960468"/>
                  <a:pt x="10224177" y="2957120"/>
                </a:cubicBezTo>
                <a:cubicBezTo>
                  <a:pt x="10227024" y="2953771"/>
                  <a:pt x="10230163" y="2947744"/>
                  <a:pt x="10233596" y="2939037"/>
                </a:cubicBezTo>
                <a:cubicBezTo>
                  <a:pt x="10237195" y="2929912"/>
                  <a:pt x="10239874" y="2924429"/>
                  <a:pt x="10241633" y="2922587"/>
                </a:cubicBezTo>
                <a:cubicBezTo>
                  <a:pt x="10243307" y="2920829"/>
                  <a:pt x="10247116" y="2919950"/>
                  <a:pt x="10253060" y="2919950"/>
                </a:cubicBezTo>
                <a:lnTo>
                  <a:pt x="10259338" y="2920075"/>
                </a:lnTo>
                <a:lnTo>
                  <a:pt x="10259338" y="2901365"/>
                </a:lnTo>
                <a:lnTo>
                  <a:pt x="10254818" y="2901365"/>
                </a:lnTo>
                <a:cubicBezTo>
                  <a:pt x="10246865" y="2901365"/>
                  <a:pt x="10241088" y="2901951"/>
                  <a:pt x="10237488" y="2903123"/>
                </a:cubicBezTo>
                <a:cubicBezTo>
                  <a:pt x="10233889" y="2904295"/>
                  <a:pt x="10230707" y="2906555"/>
                  <a:pt x="10227945" y="2909904"/>
                </a:cubicBezTo>
                <a:cubicBezTo>
                  <a:pt x="10225182" y="2913253"/>
                  <a:pt x="10221583" y="2920201"/>
                  <a:pt x="10217145" y="2930749"/>
                </a:cubicBezTo>
                <a:cubicBezTo>
                  <a:pt x="10211537" y="2944060"/>
                  <a:pt x="10207288" y="2952097"/>
                  <a:pt x="10204400" y="2954859"/>
                </a:cubicBezTo>
                <a:cubicBezTo>
                  <a:pt x="10201512" y="2957622"/>
                  <a:pt x="10196468" y="2959003"/>
                  <a:pt x="10189268" y="2959003"/>
                </a:cubicBezTo>
                <a:lnTo>
                  <a:pt x="10189268" y="2901365"/>
                </a:lnTo>
                <a:close/>
                <a:moveTo>
                  <a:pt x="9964863" y="2901365"/>
                </a:moveTo>
                <a:lnTo>
                  <a:pt x="10009944" y="2965408"/>
                </a:lnTo>
                <a:lnTo>
                  <a:pt x="9961222" y="3034724"/>
                </a:lnTo>
                <a:lnTo>
                  <a:pt x="9988597" y="3034724"/>
                </a:lnTo>
                <a:lnTo>
                  <a:pt x="10023632" y="2982109"/>
                </a:lnTo>
                <a:lnTo>
                  <a:pt x="10030915" y="2993285"/>
                </a:lnTo>
                <a:lnTo>
                  <a:pt x="10058290" y="3034724"/>
                </a:lnTo>
                <a:lnTo>
                  <a:pt x="10086042" y="3034724"/>
                </a:lnTo>
                <a:lnTo>
                  <a:pt x="10036440" y="2964152"/>
                </a:lnTo>
                <a:lnTo>
                  <a:pt x="10082526" y="2901365"/>
                </a:lnTo>
                <a:lnTo>
                  <a:pt x="10055527" y="2901365"/>
                </a:lnTo>
                <a:lnTo>
                  <a:pt x="10033050" y="2932884"/>
                </a:lnTo>
                <a:cubicBezTo>
                  <a:pt x="10029952" y="2937153"/>
                  <a:pt x="10026562" y="2942051"/>
                  <a:pt x="10022878" y="2947576"/>
                </a:cubicBezTo>
                <a:cubicBezTo>
                  <a:pt x="10020534" y="2943558"/>
                  <a:pt x="10017437" y="2938577"/>
                  <a:pt x="10013586" y="2932633"/>
                </a:cubicBezTo>
                <a:lnTo>
                  <a:pt x="9993117" y="2901365"/>
                </a:lnTo>
                <a:close/>
                <a:moveTo>
                  <a:pt x="9922271" y="2901365"/>
                </a:moveTo>
                <a:lnTo>
                  <a:pt x="9922271" y="3034724"/>
                </a:lnTo>
                <a:lnTo>
                  <a:pt x="9944874" y="3034724"/>
                </a:lnTo>
                <a:lnTo>
                  <a:pt x="9944874" y="2901365"/>
                </a:lnTo>
                <a:close/>
                <a:moveTo>
                  <a:pt x="9795818" y="2901365"/>
                </a:moveTo>
                <a:lnTo>
                  <a:pt x="9795818" y="3034724"/>
                </a:lnTo>
                <a:lnTo>
                  <a:pt x="9852326" y="3034724"/>
                </a:lnTo>
                <a:cubicBezTo>
                  <a:pt x="9870827" y="3034724"/>
                  <a:pt x="9884285" y="3030769"/>
                  <a:pt x="9892698" y="3022858"/>
                </a:cubicBezTo>
                <a:cubicBezTo>
                  <a:pt x="9901111" y="3014946"/>
                  <a:pt x="9905318" y="3005424"/>
                  <a:pt x="9905318" y="2994289"/>
                </a:cubicBezTo>
                <a:cubicBezTo>
                  <a:pt x="9905318" y="2981565"/>
                  <a:pt x="9900274" y="2971582"/>
                  <a:pt x="9890187" y="2964340"/>
                </a:cubicBezTo>
                <a:cubicBezTo>
                  <a:pt x="9880099" y="2957099"/>
                  <a:pt x="9865721" y="2953478"/>
                  <a:pt x="9847052" y="2953478"/>
                </a:cubicBezTo>
                <a:lnTo>
                  <a:pt x="9818421" y="2953478"/>
                </a:lnTo>
                <a:lnTo>
                  <a:pt x="9818421" y="2901365"/>
                </a:lnTo>
                <a:close/>
                <a:moveTo>
                  <a:pt x="9662091" y="2901365"/>
                </a:moveTo>
                <a:lnTo>
                  <a:pt x="9662091" y="3034724"/>
                </a:lnTo>
                <a:lnTo>
                  <a:pt x="9722241" y="3034724"/>
                </a:lnTo>
                <a:cubicBezTo>
                  <a:pt x="9737896" y="3034724"/>
                  <a:pt x="9749825" y="3031669"/>
                  <a:pt x="9758029" y="3025557"/>
                </a:cubicBezTo>
                <a:cubicBezTo>
                  <a:pt x="9766234" y="3019446"/>
                  <a:pt x="9770754" y="3010070"/>
                  <a:pt x="9771591" y="2997429"/>
                </a:cubicBezTo>
                <a:cubicBezTo>
                  <a:pt x="9771591" y="2989560"/>
                  <a:pt x="9769519" y="2982758"/>
                  <a:pt x="9765375" y="2977023"/>
                </a:cubicBezTo>
                <a:cubicBezTo>
                  <a:pt x="9761231" y="2971289"/>
                  <a:pt x="9756020" y="2967375"/>
                  <a:pt x="9749741" y="2965282"/>
                </a:cubicBezTo>
                <a:cubicBezTo>
                  <a:pt x="9755016" y="2962101"/>
                  <a:pt x="9758971" y="2958145"/>
                  <a:pt x="9761608" y="2953415"/>
                </a:cubicBezTo>
                <a:cubicBezTo>
                  <a:pt x="9764245" y="2948685"/>
                  <a:pt x="9765564" y="2943139"/>
                  <a:pt x="9765564" y="2936777"/>
                </a:cubicBezTo>
                <a:cubicBezTo>
                  <a:pt x="9765564" y="2928824"/>
                  <a:pt x="9763325" y="2922001"/>
                  <a:pt x="9758846" y="2916308"/>
                </a:cubicBezTo>
                <a:cubicBezTo>
                  <a:pt x="9754367" y="2910616"/>
                  <a:pt x="9749009" y="2906702"/>
                  <a:pt x="9742772" y="2904567"/>
                </a:cubicBezTo>
                <a:cubicBezTo>
                  <a:pt x="9736535" y="2902432"/>
                  <a:pt x="9727013" y="2901365"/>
                  <a:pt x="9714204" y="2901365"/>
                </a:cubicBezTo>
                <a:close/>
                <a:moveTo>
                  <a:pt x="9090591" y="2901365"/>
                </a:moveTo>
                <a:lnTo>
                  <a:pt x="9090591" y="3034724"/>
                </a:lnTo>
                <a:lnTo>
                  <a:pt x="9113194" y="3034724"/>
                </a:lnTo>
                <a:lnTo>
                  <a:pt x="9113194" y="2920075"/>
                </a:lnTo>
                <a:lnTo>
                  <a:pt x="9173219" y="2920075"/>
                </a:lnTo>
                <a:lnTo>
                  <a:pt x="9173219" y="3034724"/>
                </a:lnTo>
                <a:lnTo>
                  <a:pt x="9195822" y="3034724"/>
                </a:lnTo>
                <a:lnTo>
                  <a:pt x="9195822" y="2901365"/>
                </a:lnTo>
                <a:close/>
                <a:moveTo>
                  <a:pt x="11811588" y="2898351"/>
                </a:moveTo>
                <a:cubicBezTo>
                  <a:pt x="11795096" y="2898351"/>
                  <a:pt x="11781115" y="2903291"/>
                  <a:pt x="11769646" y="2913169"/>
                </a:cubicBezTo>
                <a:cubicBezTo>
                  <a:pt x="11755917" y="2925056"/>
                  <a:pt x="11749052" y="2943349"/>
                  <a:pt x="11749052" y="2968045"/>
                </a:cubicBezTo>
                <a:cubicBezTo>
                  <a:pt x="11749052" y="2990564"/>
                  <a:pt x="11754807" y="3007810"/>
                  <a:pt x="11766319" y="3019781"/>
                </a:cubicBezTo>
                <a:cubicBezTo>
                  <a:pt x="11777829" y="3031752"/>
                  <a:pt x="11792919" y="3037738"/>
                  <a:pt x="11811588" y="3037738"/>
                </a:cubicBezTo>
                <a:cubicBezTo>
                  <a:pt x="11823224" y="3037738"/>
                  <a:pt x="11833961" y="3035017"/>
                  <a:pt x="11843797" y="3029576"/>
                </a:cubicBezTo>
                <a:cubicBezTo>
                  <a:pt x="11853634" y="3024134"/>
                  <a:pt x="11861127" y="3016495"/>
                  <a:pt x="11866275" y="3006659"/>
                </a:cubicBezTo>
                <a:cubicBezTo>
                  <a:pt x="11871424" y="2996822"/>
                  <a:pt x="11873998" y="2983323"/>
                  <a:pt x="11873998" y="2966161"/>
                </a:cubicBezTo>
                <a:cubicBezTo>
                  <a:pt x="11873998" y="2944981"/>
                  <a:pt x="11868180" y="2928384"/>
                  <a:pt x="11856543" y="2916371"/>
                </a:cubicBezTo>
                <a:cubicBezTo>
                  <a:pt x="11844907" y="2904358"/>
                  <a:pt x="11829921" y="2898351"/>
                  <a:pt x="11811588" y="2898351"/>
                </a:cubicBezTo>
                <a:close/>
                <a:moveTo>
                  <a:pt x="11583616" y="2898351"/>
                </a:moveTo>
                <a:cubicBezTo>
                  <a:pt x="11565198" y="2898351"/>
                  <a:pt x="11550213" y="2904546"/>
                  <a:pt x="11538660" y="2916936"/>
                </a:cubicBezTo>
                <a:cubicBezTo>
                  <a:pt x="11527107" y="2929326"/>
                  <a:pt x="11521331" y="2946739"/>
                  <a:pt x="11521331" y="2969175"/>
                </a:cubicBezTo>
                <a:cubicBezTo>
                  <a:pt x="11521331" y="2990857"/>
                  <a:pt x="11527045" y="3007705"/>
                  <a:pt x="11538472" y="3019718"/>
                </a:cubicBezTo>
                <a:cubicBezTo>
                  <a:pt x="11549899" y="3031731"/>
                  <a:pt x="11565365" y="3037738"/>
                  <a:pt x="11584871" y="3037738"/>
                </a:cubicBezTo>
                <a:cubicBezTo>
                  <a:pt x="11600359" y="3037738"/>
                  <a:pt x="11613084" y="3033971"/>
                  <a:pt x="11623046" y="3026436"/>
                </a:cubicBezTo>
                <a:cubicBezTo>
                  <a:pt x="11633008" y="3018902"/>
                  <a:pt x="11639831" y="3008312"/>
                  <a:pt x="11643514" y="2994666"/>
                </a:cubicBezTo>
                <a:lnTo>
                  <a:pt x="11620157" y="2991778"/>
                </a:lnTo>
                <a:cubicBezTo>
                  <a:pt x="11616725" y="3001322"/>
                  <a:pt x="11612079" y="3008270"/>
                  <a:pt x="11606219" y="3012623"/>
                </a:cubicBezTo>
                <a:cubicBezTo>
                  <a:pt x="11600359" y="3016976"/>
                  <a:pt x="11593285" y="3019153"/>
                  <a:pt x="11584997" y="3019153"/>
                </a:cubicBezTo>
                <a:cubicBezTo>
                  <a:pt x="11573863" y="3019153"/>
                  <a:pt x="11564570" y="3015260"/>
                  <a:pt x="11557119" y="3007475"/>
                </a:cubicBezTo>
                <a:cubicBezTo>
                  <a:pt x="11549669" y="2999689"/>
                  <a:pt x="11545525" y="2988471"/>
                  <a:pt x="11544688" y="2973821"/>
                </a:cubicBezTo>
                <a:lnTo>
                  <a:pt x="11644142" y="2973821"/>
                </a:lnTo>
                <a:cubicBezTo>
                  <a:pt x="11644226" y="2971142"/>
                  <a:pt x="11644268" y="2969133"/>
                  <a:pt x="11644268" y="2967794"/>
                </a:cubicBezTo>
                <a:cubicBezTo>
                  <a:pt x="11644268" y="2945776"/>
                  <a:pt x="11638617" y="2928698"/>
                  <a:pt x="11627315" y="2916559"/>
                </a:cubicBezTo>
                <a:cubicBezTo>
                  <a:pt x="11616014" y="2904421"/>
                  <a:pt x="11601447" y="2898351"/>
                  <a:pt x="11583616" y="2898351"/>
                </a:cubicBezTo>
                <a:close/>
                <a:moveTo>
                  <a:pt x="11383591" y="2898351"/>
                </a:moveTo>
                <a:cubicBezTo>
                  <a:pt x="11365173" y="2898351"/>
                  <a:pt x="11350188" y="2904546"/>
                  <a:pt x="11338635" y="2916936"/>
                </a:cubicBezTo>
                <a:cubicBezTo>
                  <a:pt x="11327083" y="2929326"/>
                  <a:pt x="11321306" y="2946739"/>
                  <a:pt x="11321306" y="2969175"/>
                </a:cubicBezTo>
                <a:cubicBezTo>
                  <a:pt x="11321306" y="2990857"/>
                  <a:pt x="11327020" y="3007705"/>
                  <a:pt x="11338447" y="3019718"/>
                </a:cubicBezTo>
                <a:cubicBezTo>
                  <a:pt x="11349874" y="3031731"/>
                  <a:pt x="11365341" y="3037738"/>
                  <a:pt x="11384847" y="3037738"/>
                </a:cubicBezTo>
                <a:cubicBezTo>
                  <a:pt x="11400333" y="3037738"/>
                  <a:pt x="11413059" y="3033971"/>
                  <a:pt x="11423021" y="3026436"/>
                </a:cubicBezTo>
                <a:cubicBezTo>
                  <a:pt x="11432983" y="3018902"/>
                  <a:pt x="11439806" y="3008312"/>
                  <a:pt x="11443489" y="2994666"/>
                </a:cubicBezTo>
                <a:lnTo>
                  <a:pt x="11420133" y="2991778"/>
                </a:lnTo>
                <a:cubicBezTo>
                  <a:pt x="11416700" y="3001322"/>
                  <a:pt x="11412054" y="3008270"/>
                  <a:pt x="11406194" y="3012623"/>
                </a:cubicBezTo>
                <a:cubicBezTo>
                  <a:pt x="11400333" y="3016976"/>
                  <a:pt x="11393260" y="3019153"/>
                  <a:pt x="11384972" y="3019153"/>
                </a:cubicBezTo>
                <a:cubicBezTo>
                  <a:pt x="11373837" y="3019153"/>
                  <a:pt x="11364545" y="3015260"/>
                  <a:pt x="11357095" y="3007475"/>
                </a:cubicBezTo>
                <a:cubicBezTo>
                  <a:pt x="11349644" y="2999689"/>
                  <a:pt x="11345500" y="2988471"/>
                  <a:pt x="11344663" y="2973821"/>
                </a:cubicBezTo>
                <a:lnTo>
                  <a:pt x="11444117" y="2973821"/>
                </a:lnTo>
                <a:cubicBezTo>
                  <a:pt x="11444201" y="2971142"/>
                  <a:pt x="11444243" y="2969133"/>
                  <a:pt x="11444243" y="2967794"/>
                </a:cubicBezTo>
                <a:cubicBezTo>
                  <a:pt x="11444243" y="2945776"/>
                  <a:pt x="11438592" y="2928698"/>
                  <a:pt x="11427290" y="2916559"/>
                </a:cubicBezTo>
                <a:cubicBezTo>
                  <a:pt x="11415989" y="2904421"/>
                  <a:pt x="11401422" y="2898351"/>
                  <a:pt x="11383591" y="2898351"/>
                </a:cubicBezTo>
                <a:close/>
                <a:moveTo>
                  <a:pt x="10725738" y="2898351"/>
                </a:moveTo>
                <a:cubicBezTo>
                  <a:pt x="10709246" y="2898351"/>
                  <a:pt x="10695265" y="2903291"/>
                  <a:pt x="10683796" y="2913169"/>
                </a:cubicBezTo>
                <a:cubicBezTo>
                  <a:pt x="10670067" y="2925056"/>
                  <a:pt x="10663202" y="2943349"/>
                  <a:pt x="10663202" y="2968045"/>
                </a:cubicBezTo>
                <a:cubicBezTo>
                  <a:pt x="10663202" y="2990564"/>
                  <a:pt x="10668957" y="3007810"/>
                  <a:pt x="10680469" y="3019781"/>
                </a:cubicBezTo>
                <a:cubicBezTo>
                  <a:pt x="10691979" y="3031752"/>
                  <a:pt x="10707069" y="3037738"/>
                  <a:pt x="10725738" y="3037738"/>
                </a:cubicBezTo>
                <a:cubicBezTo>
                  <a:pt x="10737374" y="3037738"/>
                  <a:pt x="10748111" y="3035017"/>
                  <a:pt x="10757947" y="3029576"/>
                </a:cubicBezTo>
                <a:cubicBezTo>
                  <a:pt x="10767784" y="3024134"/>
                  <a:pt x="10775277" y="3016495"/>
                  <a:pt x="10780425" y="3006659"/>
                </a:cubicBezTo>
                <a:cubicBezTo>
                  <a:pt x="10785574" y="2996822"/>
                  <a:pt x="10788148" y="2983323"/>
                  <a:pt x="10788148" y="2966161"/>
                </a:cubicBezTo>
                <a:cubicBezTo>
                  <a:pt x="10788148" y="2944981"/>
                  <a:pt x="10782330" y="2928384"/>
                  <a:pt x="10770693" y="2916371"/>
                </a:cubicBezTo>
                <a:cubicBezTo>
                  <a:pt x="10759057" y="2904358"/>
                  <a:pt x="10744071" y="2898351"/>
                  <a:pt x="10725738" y="2898351"/>
                </a:cubicBezTo>
                <a:close/>
                <a:moveTo>
                  <a:pt x="10335213" y="2898351"/>
                </a:moveTo>
                <a:cubicBezTo>
                  <a:pt x="10318721" y="2898351"/>
                  <a:pt x="10304740" y="2903291"/>
                  <a:pt x="10293271" y="2913169"/>
                </a:cubicBezTo>
                <a:cubicBezTo>
                  <a:pt x="10279542" y="2925056"/>
                  <a:pt x="10272677" y="2943349"/>
                  <a:pt x="10272677" y="2968045"/>
                </a:cubicBezTo>
                <a:cubicBezTo>
                  <a:pt x="10272677" y="2990564"/>
                  <a:pt x="10278432" y="3007810"/>
                  <a:pt x="10289943" y="3019781"/>
                </a:cubicBezTo>
                <a:cubicBezTo>
                  <a:pt x="10301454" y="3031752"/>
                  <a:pt x="10316544" y="3037738"/>
                  <a:pt x="10335213" y="3037738"/>
                </a:cubicBezTo>
                <a:cubicBezTo>
                  <a:pt x="10346849" y="3037738"/>
                  <a:pt x="10357586" y="3035017"/>
                  <a:pt x="10367423" y="3029576"/>
                </a:cubicBezTo>
                <a:cubicBezTo>
                  <a:pt x="10377259" y="3024134"/>
                  <a:pt x="10384752" y="3016495"/>
                  <a:pt x="10389900" y="3006659"/>
                </a:cubicBezTo>
                <a:cubicBezTo>
                  <a:pt x="10395049" y="2996822"/>
                  <a:pt x="10397623" y="2983323"/>
                  <a:pt x="10397623" y="2966161"/>
                </a:cubicBezTo>
                <a:cubicBezTo>
                  <a:pt x="10397623" y="2944981"/>
                  <a:pt x="10391805" y="2928384"/>
                  <a:pt x="10380168" y="2916371"/>
                </a:cubicBezTo>
                <a:cubicBezTo>
                  <a:pt x="10368532" y="2904358"/>
                  <a:pt x="10353547" y="2898351"/>
                  <a:pt x="10335213" y="2898351"/>
                </a:cubicBezTo>
                <a:close/>
                <a:moveTo>
                  <a:pt x="9573213" y="2898351"/>
                </a:moveTo>
                <a:cubicBezTo>
                  <a:pt x="9556721" y="2898351"/>
                  <a:pt x="9542740" y="2903291"/>
                  <a:pt x="9531271" y="2913169"/>
                </a:cubicBezTo>
                <a:cubicBezTo>
                  <a:pt x="9517542" y="2925056"/>
                  <a:pt x="9510677" y="2943349"/>
                  <a:pt x="9510677" y="2968045"/>
                </a:cubicBezTo>
                <a:cubicBezTo>
                  <a:pt x="9510677" y="2990564"/>
                  <a:pt x="9516433" y="3007810"/>
                  <a:pt x="9527943" y="3019781"/>
                </a:cubicBezTo>
                <a:cubicBezTo>
                  <a:pt x="9539454" y="3031752"/>
                  <a:pt x="9554544" y="3037738"/>
                  <a:pt x="9573213" y="3037738"/>
                </a:cubicBezTo>
                <a:cubicBezTo>
                  <a:pt x="9584849" y="3037738"/>
                  <a:pt x="9595586" y="3035017"/>
                  <a:pt x="9605423" y="3029576"/>
                </a:cubicBezTo>
                <a:cubicBezTo>
                  <a:pt x="9615259" y="3024134"/>
                  <a:pt x="9622752" y="3016495"/>
                  <a:pt x="9627900" y="3006659"/>
                </a:cubicBezTo>
                <a:cubicBezTo>
                  <a:pt x="9633049" y="2996822"/>
                  <a:pt x="9635623" y="2983323"/>
                  <a:pt x="9635623" y="2966161"/>
                </a:cubicBezTo>
                <a:cubicBezTo>
                  <a:pt x="9635623" y="2944981"/>
                  <a:pt x="9629805" y="2928384"/>
                  <a:pt x="9618168" y="2916371"/>
                </a:cubicBezTo>
                <a:cubicBezTo>
                  <a:pt x="9606532" y="2904358"/>
                  <a:pt x="9591547" y="2898351"/>
                  <a:pt x="9573213" y="2898351"/>
                </a:cubicBezTo>
                <a:close/>
                <a:moveTo>
                  <a:pt x="9435486" y="2898351"/>
                </a:moveTo>
                <a:cubicBezTo>
                  <a:pt x="9426780" y="2898351"/>
                  <a:pt x="9419371" y="2900046"/>
                  <a:pt x="9413260" y="2903437"/>
                </a:cubicBezTo>
                <a:cubicBezTo>
                  <a:pt x="9407149" y="2906827"/>
                  <a:pt x="9401665" y="2911913"/>
                  <a:pt x="9396810" y="2918694"/>
                </a:cubicBezTo>
                <a:lnTo>
                  <a:pt x="9396810" y="2901365"/>
                </a:lnTo>
                <a:lnTo>
                  <a:pt x="9376215" y="2901365"/>
                </a:lnTo>
                <a:lnTo>
                  <a:pt x="9376215" y="3085833"/>
                </a:lnTo>
                <a:lnTo>
                  <a:pt x="9398819" y="3085833"/>
                </a:lnTo>
                <a:lnTo>
                  <a:pt x="9398819" y="3020911"/>
                </a:lnTo>
                <a:cubicBezTo>
                  <a:pt x="9402670" y="3025767"/>
                  <a:pt x="9407588" y="3029785"/>
                  <a:pt x="9413574" y="3032966"/>
                </a:cubicBezTo>
                <a:cubicBezTo>
                  <a:pt x="9419559" y="3036147"/>
                  <a:pt x="9426319" y="3037738"/>
                  <a:pt x="9433854" y="3037738"/>
                </a:cubicBezTo>
                <a:cubicBezTo>
                  <a:pt x="9444151" y="3037738"/>
                  <a:pt x="9453967" y="3034829"/>
                  <a:pt x="9463301" y="3029011"/>
                </a:cubicBezTo>
                <a:cubicBezTo>
                  <a:pt x="9472635" y="3023192"/>
                  <a:pt x="9479751" y="3014821"/>
                  <a:pt x="9484648" y="3003896"/>
                </a:cubicBezTo>
                <a:cubicBezTo>
                  <a:pt x="9489546" y="2992971"/>
                  <a:pt x="9491995" y="2980686"/>
                  <a:pt x="9491995" y="2967040"/>
                </a:cubicBezTo>
                <a:cubicBezTo>
                  <a:pt x="9491995" y="2954315"/>
                  <a:pt x="9489776" y="2942616"/>
                  <a:pt x="9485339" y="2931942"/>
                </a:cubicBezTo>
                <a:cubicBezTo>
                  <a:pt x="9480902" y="2921268"/>
                  <a:pt x="9474331" y="2913001"/>
                  <a:pt x="9465624" y="2907141"/>
                </a:cubicBezTo>
                <a:cubicBezTo>
                  <a:pt x="9456918" y="2901281"/>
                  <a:pt x="9446872" y="2898351"/>
                  <a:pt x="9435486" y="2898351"/>
                </a:cubicBezTo>
                <a:close/>
                <a:moveTo>
                  <a:pt x="9289723" y="2898351"/>
                </a:moveTo>
                <a:cubicBezTo>
                  <a:pt x="9278254" y="2898351"/>
                  <a:pt x="9268166" y="2899921"/>
                  <a:pt x="9259460" y="2903060"/>
                </a:cubicBezTo>
                <a:cubicBezTo>
                  <a:pt x="9250753" y="2906200"/>
                  <a:pt x="9244098" y="2910678"/>
                  <a:pt x="9239494" y="2916497"/>
                </a:cubicBezTo>
                <a:cubicBezTo>
                  <a:pt x="9234889" y="2922315"/>
                  <a:pt x="9231583" y="2929954"/>
                  <a:pt x="9229573" y="2939414"/>
                </a:cubicBezTo>
                <a:lnTo>
                  <a:pt x="9251674" y="2942428"/>
                </a:lnTo>
                <a:cubicBezTo>
                  <a:pt x="9254102" y="2932968"/>
                  <a:pt x="9257848" y="2926375"/>
                  <a:pt x="9262913" y="2922650"/>
                </a:cubicBezTo>
                <a:cubicBezTo>
                  <a:pt x="9267978" y="2918924"/>
                  <a:pt x="9275826" y="2917062"/>
                  <a:pt x="9286458" y="2917062"/>
                </a:cubicBezTo>
                <a:cubicBezTo>
                  <a:pt x="9297843" y="2917062"/>
                  <a:pt x="9306424" y="2919615"/>
                  <a:pt x="9312201" y="2924722"/>
                </a:cubicBezTo>
                <a:cubicBezTo>
                  <a:pt x="9316470" y="2928489"/>
                  <a:pt x="9318605" y="2934977"/>
                  <a:pt x="9318605" y="2944186"/>
                </a:cubicBezTo>
                <a:cubicBezTo>
                  <a:pt x="9318605" y="2945023"/>
                  <a:pt x="9318563" y="2946990"/>
                  <a:pt x="9318479" y="2950088"/>
                </a:cubicBezTo>
                <a:cubicBezTo>
                  <a:pt x="9309857" y="2953101"/>
                  <a:pt x="9296420" y="2955697"/>
                  <a:pt x="9278170" y="2957873"/>
                </a:cubicBezTo>
                <a:cubicBezTo>
                  <a:pt x="9269213" y="2958961"/>
                  <a:pt x="9262515" y="2960092"/>
                  <a:pt x="9258079" y="2961264"/>
                </a:cubicBezTo>
                <a:cubicBezTo>
                  <a:pt x="9252051" y="2962938"/>
                  <a:pt x="9246630" y="2965408"/>
                  <a:pt x="9241817" y="2968672"/>
                </a:cubicBezTo>
                <a:cubicBezTo>
                  <a:pt x="9237003" y="2971937"/>
                  <a:pt x="9233110" y="2976270"/>
                  <a:pt x="9230138" y="2981669"/>
                </a:cubicBezTo>
                <a:cubicBezTo>
                  <a:pt x="9227167" y="2987069"/>
                  <a:pt x="9225681" y="2993034"/>
                  <a:pt x="9225681" y="2999564"/>
                </a:cubicBezTo>
                <a:cubicBezTo>
                  <a:pt x="9225681" y="3010698"/>
                  <a:pt x="9229615" y="3019844"/>
                  <a:pt x="9237484" y="3027001"/>
                </a:cubicBezTo>
                <a:cubicBezTo>
                  <a:pt x="9245354" y="3034159"/>
                  <a:pt x="9256613" y="3037738"/>
                  <a:pt x="9271264" y="3037738"/>
                </a:cubicBezTo>
                <a:cubicBezTo>
                  <a:pt x="9280138" y="3037738"/>
                  <a:pt x="9288447" y="3036273"/>
                  <a:pt x="9296190" y="3033343"/>
                </a:cubicBezTo>
                <a:cubicBezTo>
                  <a:pt x="9303934" y="3030413"/>
                  <a:pt x="9311991" y="3025390"/>
                  <a:pt x="9320363" y="3018274"/>
                </a:cubicBezTo>
                <a:cubicBezTo>
                  <a:pt x="9321033" y="3024553"/>
                  <a:pt x="9322540" y="3030036"/>
                  <a:pt x="9324884" y="3034724"/>
                </a:cubicBezTo>
                <a:lnTo>
                  <a:pt x="9348492" y="3034724"/>
                </a:lnTo>
                <a:cubicBezTo>
                  <a:pt x="9345645" y="3029618"/>
                  <a:pt x="9343741" y="3024281"/>
                  <a:pt x="9342778" y="3018714"/>
                </a:cubicBezTo>
                <a:cubicBezTo>
                  <a:pt x="9341815" y="3013146"/>
                  <a:pt x="9341334" y="2999857"/>
                  <a:pt x="9341334" y="2978844"/>
                </a:cubicBezTo>
                <a:lnTo>
                  <a:pt x="9341334" y="2948706"/>
                </a:lnTo>
                <a:cubicBezTo>
                  <a:pt x="9341334" y="2938660"/>
                  <a:pt x="9340957" y="2931712"/>
                  <a:pt x="9340204" y="2927861"/>
                </a:cubicBezTo>
                <a:cubicBezTo>
                  <a:pt x="9338864" y="2921666"/>
                  <a:pt x="9336520" y="2916539"/>
                  <a:pt x="9333171" y="2912478"/>
                </a:cubicBezTo>
                <a:cubicBezTo>
                  <a:pt x="9329823" y="2908418"/>
                  <a:pt x="9324591" y="2905048"/>
                  <a:pt x="9317475" y="2902370"/>
                </a:cubicBezTo>
                <a:cubicBezTo>
                  <a:pt x="9310359" y="2899691"/>
                  <a:pt x="9301109" y="2898351"/>
                  <a:pt x="9289723" y="2898351"/>
                </a:cubicBezTo>
                <a:close/>
                <a:moveTo>
                  <a:pt x="10941994" y="2671281"/>
                </a:moveTo>
                <a:lnTo>
                  <a:pt x="10969369" y="2671281"/>
                </a:lnTo>
                <a:cubicBezTo>
                  <a:pt x="10979164" y="2671281"/>
                  <a:pt x="10986280" y="2671763"/>
                  <a:pt x="10990717" y="2672725"/>
                </a:cubicBezTo>
                <a:cubicBezTo>
                  <a:pt x="10995154" y="2673688"/>
                  <a:pt x="10998753" y="2675990"/>
                  <a:pt x="11001516" y="2679632"/>
                </a:cubicBezTo>
                <a:cubicBezTo>
                  <a:pt x="11004279" y="2683274"/>
                  <a:pt x="11005660" y="2687229"/>
                  <a:pt x="11005660" y="2691499"/>
                </a:cubicBezTo>
                <a:cubicBezTo>
                  <a:pt x="11005409" y="2698782"/>
                  <a:pt x="11002897" y="2703910"/>
                  <a:pt x="10998125" y="2706881"/>
                </a:cubicBezTo>
                <a:cubicBezTo>
                  <a:pt x="10993354" y="2709853"/>
                  <a:pt x="10984563" y="2711339"/>
                  <a:pt x="10971755" y="2711339"/>
                </a:cubicBezTo>
                <a:lnTo>
                  <a:pt x="10941994" y="2711339"/>
                </a:lnTo>
                <a:close/>
                <a:moveTo>
                  <a:pt x="9360844" y="2671281"/>
                </a:moveTo>
                <a:lnTo>
                  <a:pt x="9388219" y="2671281"/>
                </a:lnTo>
                <a:cubicBezTo>
                  <a:pt x="9398014" y="2671281"/>
                  <a:pt x="9405130" y="2671763"/>
                  <a:pt x="9409567" y="2672725"/>
                </a:cubicBezTo>
                <a:cubicBezTo>
                  <a:pt x="9414004" y="2673688"/>
                  <a:pt x="9417604" y="2675990"/>
                  <a:pt x="9420366" y="2679632"/>
                </a:cubicBezTo>
                <a:cubicBezTo>
                  <a:pt x="9423129" y="2683274"/>
                  <a:pt x="9424510" y="2687229"/>
                  <a:pt x="9424510" y="2691499"/>
                </a:cubicBezTo>
                <a:cubicBezTo>
                  <a:pt x="9424259" y="2698782"/>
                  <a:pt x="9421748" y="2703910"/>
                  <a:pt x="9416976" y="2706881"/>
                </a:cubicBezTo>
                <a:cubicBezTo>
                  <a:pt x="9412204" y="2709853"/>
                  <a:pt x="9403414" y="2711339"/>
                  <a:pt x="9390605" y="2711339"/>
                </a:cubicBezTo>
                <a:lnTo>
                  <a:pt x="9360844" y="2711339"/>
                </a:lnTo>
                <a:close/>
                <a:moveTo>
                  <a:pt x="11728305" y="2662994"/>
                </a:moveTo>
                <a:lnTo>
                  <a:pt x="11728305" y="2671281"/>
                </a:lnTo>
                <a:cubicBezTo>
                  <a:pt x="11728305" y="2681244"/>
                  <a:pt x="11727091" y="2688778"/>
                  <a:pt x="11724663" y="2693885"/>
                </a:cubicBezTo>
                <a:cubicBezTo>
                  <a:pt x="11721482" y="2700498"/>
                  <a:pt x="11716501" y="2705709"/>
                  <a:pt x="11709719" y="2709518"/>
                </a:cubicBezTo>
                <a:cubicBezTo>
                  <a:pt x="11702939" y="2713328"/>
                  <a:pt x="11695195" y="2715232"/>
                  <a:pt x="11686489" y="2715232"/>
                </a:cubicBezTo>
                <a:cubicBezTo>
                  <a:pt x="11677698" y="2715232"/>
                  <a:pt x="11671022" y="2713223"/>
                  <a:pt x="11666459" y="2709205"/>
                </a:cubicBezTo>
                <a:cubicBezTo>
                  <a:pt x="11661897" y="2705186"/>
                  <a:pt x="11659616" y="2700163"/>
                  <a:pt x="11659616" y="2694136"/>
                </a:cubicBezTo>
                <a:cubicBezTo>
                  <a:pt x="11659616" y="2690201"/>
                  <a:pt x="11660662" y="2686622"/>
                  <a:pt x="11662755" y="2683399"/>
                </a:cubicBezTo>
                <a:cubicBezTo>
                  <a:pt x="11664848" y="2680176"/>
                  <a:pt x="11667820" y="2677727"/>
                  <a:pt x="11671671" y="2676053"/>
                </a:cubicBezTo>
                <a:cubicBezTo>
                  <a:pt x="11675522" y="2674379"/>
                  <a:pt x="11682093" y="2672872"/>
                  <a:pt x="11691386" y="2671532"/>
                </a:cubicBezTo>
                <a:cubicBezTo>
                  <a:pt x="11707794" y="2669189"/>
                  <a:pt x="11720100" y="2666342"/>
                  <a:pt x="11728305" y="2662994"/>
                </a:cubicBezTo>
                <a:close/>
                <a:moveTo>
                  <a:pt x="10290029" y="2662994"/>
                </a:moveTo>
                <a:lnTo>
                  <a:pt x="10290029" y="2671281"/>
                </a:lnTo>
                <a:cubicBezTo>
                  <a:pt x="10290029" y="2681244"/>
                  <a:pt x="10288816" y="2688778"/>
                  <a:pt x="10286388" y="2693885"/>
                </a:cubicBezTo>
                <a:cubicBezTo>
                  <a:pt x="10283207" y="2700498"/>
                  <a:pt x="10278226" y="2705709"/>
                  <a:pt x="10271445" y="2709518"/>
                </a:cubicBezTo>
                <a:cubicBezTo>
                  <a:pt x="10264664" y="2713328"/>
                  <a:pt x="10256920" y="2715232"/>
                  <a:pt x="10248213" y="2715232"/>
                </a:cubicBezTo>
                <a:cubicBezTo>
                  <a:pt x="10239423" y="2715232"/>
                  <a:pt x="10232747" y="2713223"/>
                  <a:pt x="10228185" y="2709205"/>
                </a:cubicBezTo>
                <a:cubicBezTo>
                  <a:pt x="10223622" y="2705186"/>
                  <a:pt x="10221341" y="2700163"/>
                  <a:pt x="10221341" y="2694136"/>
                </a:cubicBezTo>
                <a:cubicBezTo>
                  <a:pt x="10221341" y="2690201"/>
                  <a:pt x="10222387" y="2686622"/>
                  <a:pt x="10224480" y="2683399"/>
                </a:cubicBezTo>
                <a:cubicBezTo>
                  <a:pt x="10226573" y="2680176"/>
                  <a:pt x="10229545" y="2677727"/>
                  <a:pt x="10233396" y="2676053"/>
                </a:cubicBezTo>
                <a:cubicBezTo>
                  <a:pt x="10237247" y="2674379"/>
                  <a:pt x="10243818" y="2672872"/>
                  <a:pt x="10253111" y="2671532"/>
                </a:cubicBezTo>
                <a:cubicBezTo>
                  <a:pt x="10269519" y="2669189"/>
                  <a:pt x="10281825" y="2666342"/>
                  <a:pt x="10290029" y="2662994"/>
                </a:cubicBezTo>
                <a:close/>
                <a:moveTo>
                  <a:pt x="10941994" y="2615276"/>
                </a:moveTo>
                <a:lnTo>
                  <a:pt x="10966858" y="2615276"/>
                </a:lnTo>
                <a:cubicBezTo>
                  <a:pt x="10978913" y="2615276"/>
                  <a:pt x="10987431" y="2616657"/>
                  <a:pt x="10992412" y="2619419"/>
                </a:cubicBezTo>
                <a:cubicBezTo>
                  <a:pt x="10997393" y="2622182"/>
                  <a:pt x="10999883" y="2627079"/>
                  <a:pt x="10999883" y="2634111"/>
                </a:cubicBezTo>
                <a:cubicBezTo>
                  <a:pt x="10999883" y="2638381"/>
                  <a:pt x="10998461" y="2642044"/>
                  <a:pt x="10995614" y="2645099"/>
                </a:cubicBezTo>
                <a:cubicBezTo>
                  <a:pt x="10992768" y="2648155"/>
                  <a:pt x="10989545" y="2650185"/>
                  <a:pt x="10985945" y="2651190"/>
                </a:cubicBezTo>
                <a:cubicBezTo>
                  <a:pt x="10982345" y="2652194"/>
                  <a:pt x="10975732" y="2652696"/>
                  <a:pt x="10966104" y="2652696"/>
                </a:cubicBezTo>
                <a:lnTo>
                  <a:pt x="10941994" y="2652696"/>
                </a:lnTo>
                <a:close/>
                <a:moveTo>
                  <a:pt x="10779120" y="2615276"/>
                </a:moveTo>
                <a:lnTo>
                  <a:pt x="10811267" y="2615276"/>
                </a:lnTo>
                <a:lnTo>
                  <a:pt x="10811267" y="2659352"/>
                </a:lnTo>
                <a:lnTo>
                  <a:pt x="10786278" y="2659352"/>
                </a:lnTo>
                <a:cubicBezTo>
                  <a:pt x="10771711" y="2659352"/>
                  <a:pt x="10761561" y="2657489"/>
                  <a:pt x="10755826" y="2653764"/>
                </a:cubicBezTo>
                <a:cubicBezTo>
                  <a:pt x="10750092" y="2650039"/>
                  <a:pt x="10747225" y="2644199"/>
                  <a:pt x="10747225" y="2636246"/>
                </a:cubicBezTo>
                <a:cubicBezTo>
                  <a:pt x="10747225" y="2630637"/>
                  <a:pt x="10749171" y="2625740"/>
                  <a:pt x="10753064" y="2621554"/>
                </a:cubicBezTo>
                <a:cubicBezTo>
                  <a:pt x="10756957" y="2617368"/>
                  <a:pt x="10765642" y="2615276"/>
                  <a:pt x="10779120" y="2615276"/>
                </a:cubicBezTo>
                <a:close/>
                <a:moveTo>
                  <a:pt x="9360844" y="2615276"/>
                </a:moveTo>
                <a:lnTo>
                  <a:pt x="9385708" y="2615276"/>
                </a:lnTo>
                <a:cubicBezTo>
                  <a:pt x="9397763" y="2615276"/>
                  <a:pt x="9406281" y="2616657"/>
                  <a:pt x="9411262" y="2619419"/>
                </a:cubicBezTo>
                <a:cubicBezTo>
                  <a:pt x="9416243" y="2622182"/>
                  <a:pt x="9418734" y="2627079"/>
                  <a:pt x="9418734" y="2634111"/>
                </a:cubicBezTo>
                <a:cubicBezTo>
                  <a:pt x="9418734" y="2638381"/>
                  <a:pt x="9417311" y="2642044"/>
                  <a:pt x="9414464" y="2645099"/>
                </a:cubicBezTo>
                <a:cubicBezTo>
                  <a:pt x="9411618" y="2648155"/>
                  <a:pt x="9408395" y="2650185"/>
                  <a:pt x="9404795" y="2651190"/>
                </a:cubicBezTo>
                <a:cubicBezTo>
                  <a:pt x="9401195" y="2652194"/>
                  <a:pt x="9394582" y="2652696"/>
                  <a:pt x="9384955" y="2652696"/>
                </a:cubicBezTo>
                <a:lnTo>
                  <a:pt x="9360844" y="2652696"/>
                </a:lnTo>
                <a:close/>
                <a:moveTo>
                  <a:pt x="11287713" y="2612262"/>
                </a:moveTo>
                <a:cubicBezTo>
                  <a:pt x="11298847" y="2612262"/>
                  <a:pt x="11308161" y="2616510"/>
                  <a:pt x="11315653" y="2625007"/>
                </a:cubicBezTo>
                <a:cubicBezTo>
                  <a:pt x="11323145" y="2633505"/>
                  <a:pt x="11326892" y="2645999"/>
                  <a:pt x="11326892" y="2662491"/>
                </a:cubicBezTo>
                <a:cubicBezTo>
                  <a:pt x="11326892" y="2679988"/>
                  <a:pt x="11323167" y="2693006"/>
                  <a:pt x="11315716" y="2701545"/>
                </a:cubicBezTo>
                <a:cubicBezTo>
                  <a:pt x="11308265" y="2710084"/>
                  <a:pt x="11298931" y="2714353"/>
                  <a:pt x="11287713" y="2714353"/>
                </a:cubicBezTo>
                <a:cubicBezTo>
                  <a:pt x="11276411" y="2714353"/>
                  <a:pt x="11267035" y="2710105"/>
                  <a:pt x="11259584" y="2701607"/>
                </a:cubicBezTo>
                <a:cubicBezTo>
                  <a:pt x="11252133" y="2693110"/>
                  <a:pt x="11248408" y="2680323"/>
                  <a:pt x="11248408" y="2663245"/>
                </a:cubicBezTo>
                <a:cubicBezTo>
                  <a:pt x="11248408" y="2646167"/>
                  <a:pt x="11252133" y="2633400"/>
                  <a:pt x="11259584" y="2624945"/>
                </a:cubicBezTo>
                <a:cubicBezTo>
                  <a:pt x="11267035" y="2616489"/>
                  <a:pt x="11276411" y="2612262"/>
                  <a:pt x="11287713" y="2612262"/>
                </a:cubicBezTo>
                <a:close/>
                <a:moveTo>
                  <a:pt x="9525588" y="2612262"/>
                </a:moveTo>
                <a:cubicBezTo>
                  <a:pt x="9536722" y="2612262"/>
                  <a:pt x="9546035" y="2616510"/>
                  <a:pt x="9553528" y="2625007"/>
                </a:cubicBezTo>
                <a:cubicBezTo>
                  <a:pt x="9561021" y="2633505"/>
                  <a:pt x="9564767" y="2645999"/>
                  <a:pt x="9564767" y="2662491"/>
                </a:cubicBezTo>
                <a:cubicBezTo>
                  <a:pt x="9564767" y="2679988"/>
                  <a:pt x="9561041" y="2693006"/>
                  <a:pt x="9553591" y="2701545"/>
                </a:cubicBezTo>
                <a:cubicBezTo>
                  <a:pt x="9546140" y="2710084"/>
                  <a:pt x="9536806" y="2714353"/>
                  <a:pt x="9525588" y="2714353"/>
                </a:cubicBezTo>
                <a:cubicBezTo>
                  <a:pt x="9514286" y="2714353"/>
                  <a:pt x="9504910" y="2710105"/>
                  <a:pt x="9497459" y="2701607"/>
                </a:cubicBezTo>
                <a:cubicBezTo>
                  <a:pt x="9490009" y="2693110"/>
                  <a:pt x="9486283" y="2680323"/>
                  <a:pt x="9486283" y="2663245"/>
                </a:cubicBezTo>
                <a:cubicBezTo>
                  <a:pt x="9486283" y="2646167"/>
                  <a:pt x="9490009" y="2633400"/>
                  <a:pt x="9497459" y="2624945"/>
                </a:cubicBezTo>
                <a:cubicBezTo>
                  <a:pt x="9504910" y="2616489"/>
                  <a:pt x="9514286" y="2612262"/>
                  <a:pt x="9525588" y="2612262"/>
                </a:cubicBezTo>
                <a:close/>
                <a:moveTo>
                  <a:pt x="8811213" y="2612262"/>
                </a:moveTo>
                <a:cubicBezTo>
                  <a:pt x="8822347" y="2612262"/>
                  <a:pt x="8831660" y="2616510"/>
                  <a:pt x="8839153" y="2625007"/>
                </a:cubicBezTo>
                <a:cubicBezTo>
                  <a:pt x="8846645" y="2633505"/>
                  <a:pt x="8850392" y="2645999"/>
                  <a:pt x="8850392" y="2662491"/>
                </a:cubicBezTo>
                <a:cubicBezTo>
                  <a:pt x="8850392" y="2679988"/>
                  <a:pt x="8846666" y="2693006"/>
                  <a:pt x="8839216" y="2701545"/>
                </a:cubicBezTo>
                <a:cubicBezTo>
                  <a:pt x="8831765" y="2710084"/>
                  <a:pt x="8822431" y="2714353"/>
                  <a:pt x="8811213" y="2714353"/>
                </a:cubicBezTo>
                <a:cubicBezTo>
                  <a:pt x="8799911" y="2714353"/>
                  <a:pt x="8790535" y="2710105"/>
                  <a:pt x="8783084" y="2701607"/>
                </a:cubicBezTo>
                <a:cubicBezTo>
                  <a:pt x="8775634" y="2693110"/>
                  <a:pt x="8771908" y="2680323"/>
                  <a:pt x="8771908" y="2663245"/>
                </a:cubicBezTo>
                <a:cubicBezTo>
                  <a:pt x="8771908" y="2646167"/>
                  <a:pt x="8775634" y="2633400"/>
                  <a:pt x="8783084" y="2624945"/>
                </a:cubicBezTo>
                <a:cubicBezTo>
                  <a:pt x="8790535" y="2616489"/>
                  <a:pt x="8799911" y="2612262"/>
                  <a:pt x="8811213" y="2612262"/>
                </a:cubicBezTo>
                <a:close/>
                <a:moveTo>
                  <a:pt x="10402767" y="2612136"/>
                </a:moveTo>
                <a:cubicBezTo>
                  <a:pt x="10414236" y="2612136"/>
                  <a:pt x="10423570" y="2616489"/>
                  <a:pt x="10430770" y="2625196"/>
                </a:cubicBezTo>
                <a:cubicBezTo>
                  <a:pt x="10435458" y="2630805"/>
                  <a:pt x="10438304" y="2639218"/>
                  <a:pt x="10439309" y="2650436"/>
                </a:cubicBezTo>
                <a:lnTo>
                  <a:pt x="10364843" y="2650436"/>
                </a:lnTo>
                <a:cubicBezTo>
                  <a:pt x="10365597" y="2638800"/>
                  <a:pt x="10369511" y="2629507"/>
                  <a:pt x="10376585" y="2622559"/>
                </a:cubicBezTo>
                <a:cubicBezTo>
                  <a:pt x="10383659" y="2615610"/>
                  <a:pt x="10392386" y="2612136"/>
                  <a:pt x="10402767" y="2612136"/>
                </a:cubicBezTo>
                <a:close/>
                <a:moveTo>
                  <a:pt x="11774613" y="2596565"/>
                </a:moveTo>
                <a:lnTo>
                  <a:pt x="11819694" y="2660608"/>
                </a:lnTo>
                <a:lnTo>
                  <a:pt x="11770972" y="2729924"/>
                </a:lnTo>
                <a:lnTo>
                  <a:pt x="11798347" y="2729924"/>
                </a:lnTo>
                <a:lnTo>
                  <a:pt x="11833382" y="2677309"/>
                </a:lnTo>
                <a:lnTo>
                  <a:pt x="11840665" y="2688485"/>
                </a:lnTo>
                <a:lnTo>
                  <a:pt x="11868040" y="2729924"/>
                </a:lnTo>
                <a:lnTo>
                  <a:pt x="11895792" y="2729924"/>
                </a:lnTo>
                <a:lnTo>
                  <a:pt x="11846190" y="2659352"/>
                </a:lnTo>
                <a:lnTo>
                  <a:pt x="11892276" y="2596565"/>
                </a:lnTo>
                <a:lnTo>
                  <a:pt x="11865277" y="2596565"/>
                </a:lnTo>
                <a:lnTo>
                  <a:pt x="11842800" y="2628084"/>
                </a:lnTo>
                <a:cubicBezTo>
                  <a:pt x="11839702" y="2632353"/>
                  <a:pt x="11836312" y="2637251"/>
                  <a:pt x="11832628" y="2642776"/>
                </a:cubicBezTo>
                <a:cubicBezTo>
                  <a:pt x="11830284" y="2638758"/>
                  <a:pt x="11827187" y="2633777"/>
                  <a:pt x="11823336" y="2627833"/>
                </a:cubicBezTo>
                <a:lnTo>
                  <a:pt x="11802867" y="2596565"/>
                </a:lnTo>
                <a:close/>
                <a:moveTo>
                  <a:pt x="11519215" y="2596565"/>
                </a:moveTo>
                <a:lnTo>
                  <a:pt x="11519215" y="2729924"/>
                </a:lnTo>
                <a:lnTo>
                  <a:pt x="11541818" y="2729924"/>
                </a:lnTo>
                <a:lnTo>
                  <a:pt x="11541818" y="2668268"/>
                </a:lnTo>
                <a:cubicBezTo>
                  <a:pt x="11546925" y="2668268"/>
                  <a:pt x="11551320" y="2669586"/>
                  <a:pt x="11555003" y="2672223"/>
                </a:cubicBezTo>
                <a:cubicBezTo>
                  <a:pt x="11558687" y="2674860"/>
                  <a:pt x="11562998" y="2680323"/>
                  <a:pt x="11567937" y="2688610"/>
                </a:cubicBezTo>
                <a:lnTo>
                  <a:pt x="11592048" y="2729924"/>
                </a:lnTo>
                <a:lnTo>
                  <a:pt x="11616911" y="2729924"/>
                </a:lnTo>
                <a:lnTo>
                  <a:pt x="11592173" y="2688610"/>
                </a:lnTo>
                <a:cubicBezTo>
                  <a:pt x="11582797" y="2673123"/>
                  <a:pt x="11573253" y="2664082"/>
                  <a:pt x="11563543" y="2661487"/>
                </a:cubicBezTo>
                <a:cubicBezTo>
                  <a:pt x="11569486" y="2658724"/>
                  <a:pt x="11573881" y="2655668"/>
                  <a:pt x="11576728" y="2652320"/>
                </a:cubicBezTo>
                <a:cubicBezTo>
                  <a:pt x="11579574" y="2648971"/>
                  <a:pt x="11582713" y="2642944"/>
                  <a:pt x="11586146" y="2634237"/>
                </a:cubicBezTo>
                <a:cubicBezTo>
                  <a:pt x="11589745" y="2625112"/>
                  <a:pt x="11592425" y="2619629"/>
                  <a:pt x="11594183" y="2617787"/>
                </a:cubicBezTo>
                <a:cubicBezTo>
                  <a:pt x="11595857" y="2616029"/>
                  <a:pt x="11599666" y="2615150"/>
                  <a:pt x="11605610" y="2615150"/>
                </a:cubicBezTo>
                <a:lnTo>
                  <a:pt x="11611888" y="2615276"/>
                </a:lnTo>
                <a:lnTo>
                  <a:pt x="11611888" y="2596565"/>
                </a:lnTo>
                <a:lnTo>
                  <a:pt x="11607368" y="2596565"/>
                </a:lnTo>
                <a:cubicBezTo>
                  <a:pt x="11599415" y="2596565"/>
                  <a:pt x="11593638" y="2597151"/>
                  <a:pt x="11590039" y="2598323"/>
                </a:cubicBezTo>
                <a:cubicBezTo>
                  <a:pt x="11586439" y="2599495"/>
                  <a:pt x="11583257" y="2601755"/>
                  <a:pt x="11580495" y="2605104"/>
                </a:cubicBezTo>
                <a:cubicBezTo>
                  <a:pt x="11577732" y="2608453"/>
                  <a:pt x="11574133" y="2615401"/>
                  <a:pt x="11569695" y="2625949"/>
                </a:cubicBezTo>
                <a:cubicBezTo>
                  <a:pt x="11564087" y="2639260"/>
                  <a:pt x="11559838" y="2647297"/>
                  <a:pt x="11556950" y="2650059"/>
                </a:cubicBezTo>
                <a:cubicBezTo>
                  <a:pt x="11554062" y="2652822"/>
                  <a:pt x="11549018" y="2654203"/>
                  <a:pt x="11541818" y="2654203"/>
                </a:cubicBezTo>
                <a:lnTo>
                  <a:pt x="11541818" y="2596565"/>
                </a:lnTo>
                <a:close/>
                <a:moveTo>
                  <a:pt x="11376591" y="2596565"/>
                </a:moveTo>
                <a:lnTo>
                  <a:pt x="11376591" y="2729924"/>
                </a:lnTo>
                <a:lnTo>
                  <a:pt x="11399194" y="2729924"/>
                </a:lnTo>
                <a:lnTo>
                  <a:pt x="11399194" y="2615276"/>
                </a:lnTo>
                <a:lnTo>
                  <a:pt x="11459219" y="2615276"/>
                </a:lnTo>
                <a:lnTo>
                  <a:pt x="11459219" y="2729924"/>
                </a:lnTo>
                <a:lnTo>
                  <a:pt x="11481822" y="2729924"/>
                </a:lnTo>
                <a:lnTo>
                  <a:pt x="11481822" y="2596565"/>
                </a:lnTo>
                <a:close/>
                <a:moveTo>
                  <a:pt x="11107110" y="2596565"/>
                </a:moveTo>
                <a:lnTo>
                  <a:pt x="11107110" y="2615276"/>
                </a:lnTo>
                <a:lnTo>
                  <a:pt x="11150056" y="2615276"/>
                </a:lnTo>
                <a:lnTo>
                  <a:pt x="11150056" y="2729924"/>
                </a:lnTo>
                <a:lnTo>
                  <a:pt x="11172534" y="2729924"/>
                </a:lnTo>
                <a:lnTo>
                  <a:pt x="11172534" y="2615276"/>
                </a:lnTo>
                <a:lnTo>
                  <a:pt x="11215480" y="2615276"/>
                </a:lnTo>
                <a:lnTo>
                  <a:pt x="11215480" y="2596565"/>
                </a:lnTo>
                <a:close/>
                <a:moveTo>
                  <a:pt x="10919391" y="2596565"/>
                </a:moveTo>
                <a:lnTo>
                  <a:pt x="10919391" y="2729924"/>
                </a:lnTo>
                <a:lnTo>
                  <a:pt x="10979541" y="2729924"/>
                </a:lnTo>
                <a:cubicBezTo>
                  <a:pt x="10995196" y="2729924"/>
                  <a:pt x="11007125" y="2726869"/>
                  <a:pt x="11015329" y="2720757"/>
                </a:cubicBezTo>
                <a:cubicBezTo>
                  <a:pt x="11023533" y="2714646"/>
                  <a:pt x="11028054" y="2705270"/>
                  <a:pt x="11028891" y="2692629"/>
                </a:cubicBezTo>
                <a:cubicBezTo>
                  <a:pt x="11028891" y="2684760"/>
                  <a:pt x="11026819" y="2677958"/>
                  <a:pt x="11022675" y="2672223"/>
                </a:cubicBezTo>
                <a:cubicBezTo>
                  <a:pt x="11018531" y="2666489"/>
                  <a:pt x="11013320" y="2662575"/>
                  <a:pt x="11007041" y="2660482"/>
                </a:cubicBezTo>
                <a:cubicBezTo>
                  <a:pt x="11012315" y="2657301"/>
                  <a:pt x="11016271" y="2653345"/>
                  <a:pt x="11018908" y="2648615"/>
                </a:cubicBezTo>
                <a:cubicBezTo>
                  <a:pt x="11021545" y="2643885"/>
                  <a:pt x="11022863" y="2638339"/>
                  <a:pt x="11022863" y="2631977"/>
                </a:cubicBezTo>
                <a:cubicBezTo>
                  <a:pt x="11022863" y="2624024"/>
                  <a:pt x="11020625" y="2617201"/>
                  <a:pt x="11016145" y="2611508"/>
                </a:cubicBezTo>
                <a:cubicBezTo>
                  <a:pt x="11011667" y="2605816"/>
                  <a:pt x="11006309" y="2601902"/>
                  <a:pt x="11000072" y="2599767"/>
                </a:cubicBezTo>
                <a:cubicBezTo>
                  <a:pt x="10993835" y="2597632"/>
                  <a:pt x="10984313" y="2596565"/>
                  <a:pt x="10971504" y="2596565"/>
                </a:cubicBezTo>
                <a:close/>
                <a:moveTo>
                  <a:pt x="10771963" y="2596565"/>
                </a:moveTo>
                <a:cubicBezTo>
                  <a:pt x="10756475" y="2596565"/>
                  <a:pt x="10744650" y="2600165"/>
                  <a:pt x="10736488" y="2607364"/>
                </a:cubicBezTo>
                <a:cubicBezTo>
                  <a:pt x="10728326" y="2614564"/>
                  <a:pt x="10724245" y="2623940"/>
                  <a:pt x="10724245" y="2635493"/>
                </a:cubicBezTo>
                <a:cubicBezTo>
                  <a:pt x="10724245" y="2645288"/>
                  <a:pt x="10727363" y="2653952"/>
                  <a:pt x="10733600" y="2661487"/>
                </a:cubicBezTo>
                <a:cubicBezTo>
                  <a:pt x="10739837" y="2669021"/>
                  <a:pt x="10749401" y="2673667"/>
                  <a:pt x="10762293" y="2675425"/>
                </a:cubicBezTo>
                <a:cubicBezTo>
                  <a:pt x="10754927" y="2676848"/>
                  <a:pt x="10747518" y="2683043"/>
                  <a:pt x="10740067" y="2694010"/>
                </a:cubicBezTo>
                <a:lnTo>
                  <a:pt x="10715705" y="2729924"/>
                </a:lnTo>
                <a:lnTo>
                  <a:pt x="10743709" y="2729924"/>
                </a:lnTo>
                <a:lnTo>
                  <a:pt x="10763423" y="2700791"/>
                </a:lnTo>
                <a:cubicBezTo>
                  <a:pt x="10770875" y="2689657"/>
                  <a:pt x="10776546" y="2683064"/>
                  <a:pt x="10780439" y="2681013"/>
                </a:cubicBezTo>
                <a:cubicBezTo>
                  <a:pt x="10784331" y="2678962"/>
                  <a:pt x="10790255" y="2677937"/>
                  <a:pt x="10798207" y="2677937"/>
                </a:cubicBezTo>
                <a:lnTo>
                  <a:pt x="10811267" y="2677937"/>
                </a:lnTo>
                <a:lnTo>
                  <a:pt x="10811267" y="2729924"/>
                </a:lnTo>
                <a:lnTo>
                  <a:pt x="10833745" y="2729924"/>
                </a:lnTo>
                <a:lnTo>
                  <a:pt x="10833745" y="2596565"/>
                </a:lnTo>
                <a:close/>
                <a:moveTo>
                  <a:pt x="10468935" y="2596565"/>
                </a:moveTo>
                <a:lnTo>
                  <a:pt x="10468935" y="2615276"/>
                </a:lnTo>
                <a:lnTo>
                  <a:pt x="10511881" y="2615276"/>
                </a:lnTo>
                <a:lnTo>
                  <a:pt x="10511881" y="2729924"/>
                </a:lnTo>
                <a:lnTo>
                  <a:pt x="10534359" y="2729924"/>
                </a:lnTo>
                <a:lnTo>
                  <a:pt x="10534359" y="2615276"/>
                </a:lnTo>
                <a:lnTo>
                  <a:pt x="10577305" y="2615276"/>
                </a:lnTo>
                <a:lnTo>
                  <a:pt x="10577305" y="2596565"/>
                </a:lnTo>
                <a:close/>
                <a:moveTo>
                  <a:pt x="10119291" y="2596565"/>
                </a:moveTo>
                <a:lnTo>
                  <a:pt x="10119291" y="2729924"/>
                </a:lnTo>
                <a:lnTo>
                  <a:pt x="10141894" y="2729924"/>
                </a:lnTo>
                <a:lnTo>
                  <a:pt x="10141894" y="2615276"/>
                </a:lnTo>
                <a:lnTo>
                  <a:pt x="10196017" y="2615276"/>
                </a:lnTo>
                <a:lnTo>
                  <a:pt x="10196017" y="2596565"/>
                </a:lnTo>
                <a:close/>
                <a:moveTo>
                  <a:pt x="9976291" y="2596565"/>
                </a:moveTo>
                <a:lnTo>
                  <a:pt x="9976291" y="2729924"/>
                </a:lnTo>
                <a:lnTo>
                  <a:pt x="10000652" y="2729924"/>
                </a:lnTo>
                <a:lnTo>
                  <a:pt x="10063313" y="2628837"/>
                </a:lnTo>
                <a:lnTo>
                  <a:pt x="10063313" y="2729924"/>
                </a:lnTo>
                <a:lnTo>
                  <a:pt x="10085916" y="2729924"/>
                </a:lnTo>
                <a:lnTo>
                  <a:pt x="10085916" y="2596565"/>
                </a:lnTo>
                <a:lnTo>
                  <a:pt x="10061555" y="2596565"/>
                </a:lnTo>
                <a:lnTo>
                  <a:pt x="9998894" y="2698280"/>
                </a:lnTo>
                <a:lnTo>
                  <a:pt x="9998894" y="2596565"/>
                </a:lnTo>
                <a:close/>
                <a:moveTo>
                  <a:pt x="9792409" y="2596565"/>
                </a:moveTo>
                <a:lnTo>
                  <a:pt x="9792409" y="2615276"/>
                </a:lnTo>
                <a:cubicBezTo>
                  <a:pt x="9795757" y="2615192"/>
                  <a:pt x="9797976" y="2615150"/>
                  <a:pt x="9799064" y="2615150"/>
                </a:cubicBezTo>
                <a:cubicBezTo>
                  <a:pt x="9803334" y="2615150"/>
                  <a:pt x="9806557" y="2615694"/>
                  <a:pt x="9808733" y="2616782"/>
                </a:cubicBezTo>
                <a:cubicBezTo>
                  <a:pt x="9810826" y="2617871"/>
                  <a:pt x="9812793" y="2620717"/>
                  <a:pt x="9814635" y="2625321"/>
                </a:cubicBezTo>
                <a:cubicBezTo>
                  <a:pt x="9819993" y="2639051"/>
                  <a:pt x="9824011" y="2647736"/>
                  <a:pt x="9826690" y="2651378"/>
                </a:cubicBezTo>
                <a:cubicBezTo>
                  <a:pt x="9829369" y="2655019"/>
                  <a:pt x="9834057" y="2658389"/>
                  <a:pt x="9840755" y="2661487"/>
                </a:cubicBezTo>
                <a:cubicBezTo>
                  <a:pt x="9830960" y="2664082"/>
                  <a:pt x="9821374" y="2673123"/>
                  <a:pt x="9811998" y="2688610"/>
                </a:cubicBezTo>
                <a:lnTo>
                  <a:pt x="9787260" y="2729924"/>
                </a:lnTo>
                <a:lnTo>
                  <a:pt x="9812124" y="2729924"/>
                </a:lnTo>
                <a:lnTo>
                  <a:pt x="9836359" y="2688610"/>
                </a:lnTo>
                <a:cubicBezTo>
                  <a:pt x="9841299" y="2680155"/>
                  <a:pt x="9845610" y="2674651"/>
                  <a:pt x="9849294" y="2672098"/>
                </a:cubicBezTo>
                <a:cubicBezTo>
                  <a:pt x="9852977" y="2669544"/>
                  <a:pt x="9857330" y="2668268"/>
                  <a:pt x="9862353" y="2668268"/>
                </a:cubicBezTo>
                <a:lnTo>
                  <a:pt x="9862353" y="2729924"/>
                </a:lnTo>
                <a:lnTo>
                  <a:pt x="9885459" y="2729924"/>
                </a:lnTo>
                <a:lnTo>
                  <a:pt x="9885459" y="2668268"/>
                </a:lnTo>
                <a:cubicBezTo>
                  <a:pt x="9890565" y="2668268"/>
                  <a:pt x="9894961" y="2669565"/>
                  <a:pt x="9898644" y="2672160"/>
                </a:cubicBezTo>
                <a:cubicBezTo>
                  <a:pt x="9902328" y="2674755"/>
                  <a:pt x="9906639" y="2680239"/>
                  <a:pt x="9911578" y="2688610"/>
                </a:cubicBezTo>
                <a:lnTo>
                  <a:pt x="9935814" y="2729924"/>
                </a:lnTo>
                <a:lnTo>
                  <a:pt x="9960677" y="2729924"/>
                </a:lnTo>
                <a:lnTo>
                  <a:pt x="9935814" y="2688610"/>
                </a:lnTo>
                <a:cubicBezTo>
                  <a:pt x="9926521" y="2673123"/>
                  <a:pt x="9916978" y="2664082"/>
                  <a:pt x="9907183" y="2661487"/>
                </a:cubicBezTo>
                <a:cubicBezTo>
                  <a:pt x="9913211" y="2658724"/>
                  <a:pt x="9917648" y="2655668"/>
                  <a:pt x="9920494" y="2652320"/>
                </a:cubicBezTo>
                <a:cubicBezTo>
                  <a:pt x="9923340" y="2648971"/>
                  <a:pt x="9926438" y="2642944"/>
                  <a:pt x="9929786" y="2634237"/>
                </a:cubicBezTo>
                <a:cubicBezTo>
                  <a:pt x="9933386" y="2625112"/>
                  <a:pt x="9936065" y="2619629"/>
                  <a:pt x="9937823" y="2617787"/>
                </a:cubicBezTo>
                <a:cubicBezTo>
                  <a:pt x="9939497" y="2616029"/>
                  <a:pt x="9943348" y="2615150"/>
                  <a:pt x="9949376" y="2615150"/>
                </a:cubicBezTo>
                <a:lnTo>
                  <a:pt x="9955529" y="2615276"/>
                </a:lnTo>
                <a:lnTo>
                  <a:pt x="9955529" y="2596565"/>
                </a:lnTo>
                <a:lnTo>
                  <a:pt x="9947241" y="2596565"/>
                </a:lnTo>
                <a:cubicBezTo>
                  <a:pt x="9938283" y="2596565"/>
                  <a:pt x="9931754" y="2598281"/>
                  <a:pt x="9927652" y="2601713"/>
                </a:cubicBezTo>
                <a:cubicBezTo>
                  <a:pt x="9923466" y="2605230"/>
                  <a:pt x="9918736" y="2613308"/>
                  <a:pt x="9913462" y="2625949"/>
                </a:cubicBezTo>
                <a:cubicBezTo>
                  <a:pt x="9907853" y="2639260"/>
                  <a:pt x="9903583" y="2647297"/>
                  <a:pt x="9900653" y="2650059"/>
                </a:cubicBezTo>
                <a:cubicBezTo>
                  <a:pt x="9897723" y="2652822"/>
                  <a:pt x="9892658" y="2654203"/>
                  <a:pt x="9885459" y="2654203"/>
                </a:cubicBezTo>
                <a:lnTo>
                  <a:pt x="9885459" y="2596565"/>
                </a:lnTo>
                <a:lnTo>
                  <a:pt x="9862353" y="2596565"/>
                </a:lnTo>
                <a:lnTo>
                  <a:pt x="9862353" y="2654203"/>
                </a:lnTo>
                <a:cubicBezTo>
                  <a:pt x="9855070" y="2654203"/>
                  <a:pt x="9849984" y="2652780"/>
                  <a:pt x="9847096" y="2649934"/>
                </a:cubicBezTo>
                <a:cubicBezTo>
                  <a:pt x="9844208" y="2647088"/>
                  <a:pt x="9840001" y="2639093"/>
                  <a:pt x="9834476" y="2625949"/>
                </a:cubicBezTo>
                <a:cubicBezTo>
                  <a:pt x="9829955" y="2615234"/>
                  <a:pt x="9826293" y="2608181"/>
                  <a:pt x="9823488" y="2604790"/>
                </a:cubicBezTo>
                <a:cubicBezTo>
                  <a:pt x="9820684" y="2601400"/>
                  <a:pt x="9817503" y="2599181"/>
                  <a:pt x="9813945" y="2598135"/>
                </a:cubicBezTo>
                <a:cubicBezTo>
                  <a:pt x="9810387" y="2597088"/>
                  <a:pt x="9804255" y="2596565"/>
                  <a:pt x="9795548" y="2596565"/>
                </a:cubicBezTo>
                <a:close/>
                <a:moveTo>
                  <a:pt x="9338241" y="2596565"/>
                </a:moveTo>
                <a:lnTo>
                  <a:pt x="9338241" y="2729924"/>
                </a:lnTo>
                <a:lnTo>
                  <a:pt x="9398391" y="2729924"/>
                </a:lnTo>
                <a:cubicBezTo>
                  <a:pt x="9414046" y="2729924"/>
                  <a:pt x="9425975" y="2726869"/>
                  <a:pt x="9434179" y="2720757"/>
                </a:cubicBezTo>
                <a:cubicBezTo>
                  <a:pt x="9442384" y="2714646"/>
                  <a:pt x="9446904" y="2705270"/>
                  <a:pt x="9447741" y="2692629"/>
                </a:cubicBezTo>
                <a:cubicBezTo>
                  <a:pt x="9447741" y="2684760"/>
                  <a:pt x="9445669" y="2677958"/>
                  <a:pt x="9441525" y="2672223"/>
                </a:cubicBezTo>
                <a:cubicBezTo>
                  <a:pt x="9437381" y="2666489"/>
                  <a:pt x="9432170" y="2662575"/>
                  <a:pt x="9425891" y="2660482"/>
                </a:cubicBezTo>
                <a:cubicBezTo>
                  <a:pt x="9431166" y="2657301"/>
                  <a:pt x="9435121" y="2653345"/>
                  <a:pt x="9437758" y="2648615"/>
                </a:cubicBezTo>
                <a:cubicBezTo>
                  <a:pt x="9440395" y="2643885"/>
                  <a:pt x="9441714" y="2638339"/>
                  <a:pt x="9441714" y="2631977"/>
                </a:cubicBezTo>
                <a:cubicBezTo>
                  <a:pt x="9441714" y="2624024"/>
                  <a:pt x="9439475" y="2617201"/>
                  <a:pt x="9434996" y="2611508"/>
                </a:cubicBezTo>
                <a:cubicBezTo>
                  <a:pt x="9430517" y="2605816"/>
                  <a:pt x="9425159" y="2601902"/>
                  <a:pt x="9418922" y="2599767"/>
                </a:cubicBezTo>
                <a:cubicBezTo>
                  <a:pt x="9412685" y="2597632"/>
                  <a:pt x="9403163" y="2596565"/>
                  <a:pt x="9390354" y="2596565"/>
                </a:cubicBezTo>
                <a:close/>
                <a:moveTo>
                  <a:pt x="9195240" y="2596565"/>
                </a:moveTo>
                <a:lnTo>
                  <a:pt x="9195240" y="2729924"/>
                </a:lnTo>
                <a:lnTo>
                  <a:pt x="9219602" y="2729924"/>
                </a:lnTo>
                <a:lnTo>
                  <a:pt x="9282263" y="2628837"/>
                </a:lnTo>
                <a:lnTo>
                  <a:pt x="9282263" y="2729924"/>
                </a:lnTo>
                <a:lnTo>
                  <a:pt x="9304866" y="2729924"/>
                </a:lnTo>
                <a:lnTo>
                  <a:pt x="9304866" y="2596565"/>
                </a:lnTo>
                <a:lnTo>
                  <a:pt x="9280505" y="2596565"/>
                </a:lnTo>
                <a:lnTo>
                  <a:pt x="9217844" y="2698280"/>
                </a:lnTo>
                <a:lnTo>
                  <a:pt x="9217844" y="2596565"/>
                </a:lnTo>
                <a:close/>
                <a:moveTo>
                  <a:pt x="9053891" y="2596565"/>
                </a:moveTo>
                <a:lnTo>
                  <a:pt x="9053891" y="2684467"/>
                </a:lnTo>
                <a:cubicBezTo>
                  <a:pt x="9053891" y="2696019"/>
                  <a:pt x="9053556" y="2702842"/>
                  <a:pt x="9052886" y="2704935"/>
                </a:cubicBezTo>
                <a:cubicBezTo>
                  <a:pt x="9052217" y="2707028"/>
                  <a:pt x="9050877" y="2708556"/>
                  <a:pt x="9048868" y="2709518"/>
                </a:cubicBezTo>
                <a:cubicBezTo>
                  <a:pt x="9046859" y="2710481"/>
                  <a:pt x="9043510" y="2710963"/>
                  <a:pt x="9038822" y="2710963"/>
                </a:cubicBezTo>
                <a:lnTo>
                  <a:pt x="9028902" y="2710963"/>
                </a:lnTo>
                <a:lnTo>
                  <a:pt x="9028902" y="2729799"/>
                </a:lnTo>
                <a:cubicBezTo>
                  <a:pt x="9035767" y="2730468"/>
                  <a:pt x="9041836" y="2730803"/>
                  <a:pt x="9047110" y="2730803"/>
                </a:cubicBezTo>
                <a:cubicBezTo>
                  <a:pt x="9055649" y="2730803"/>
                  <a:pt x="9062179" y="2728962"/>
                  <a:pt x="9066699" y="2725278"/>
                </a:cubicBezTo>
                <a:cubicBezTo>
                  <a:pt x="9071220" y="2721594"/>
                  <a:pt x="9073983" y="2717283"/>
                  <a:pt x="9074987" y="2712344"/>
                </a:cubicBezTo>
                <a:cubicBezTo>
                  <a:pt x="9075992" y="2707405"/>
                  <a:pt x="9076494" y="2697191"/>
                  <a:pt x="9076494" y="2681704"/>
                </a:cubicBezTo>
                <a:lnTo>
                  <a:pt x="9076494" y="2615276"/>
                </a:lnTo>
                <a:lnTo>
                  <a:pt x="9136393" y="2615276"/>
                </a:lnTo>
                <a:lnTo>
                  <a:pt x="9136393" y="2729924"/>
                </a:lnTo>
                <a:lnTo>
                  <a:pt x="9158871" y="2729924"/>
                </a:lnTo>
                <a:lnTo>
                  <a:pt x="9158871" y="2596565"/>
                </a:lnTo>
                <a:close/>
                <a:moveTo>
                  <a:pt x="8900091" y="2596565"/>
                </a:moveTo>
                <a:lnTo>
                  <a:pt x="8900091" y="2729924"/>
                </a:lnTo>
                <a:lnTo>
                  <a:pt x="8922694" y="2729924"/>
                </a:lnTo>
                <a:lnTo>
                  <a:pt x="8922694" y="2615276"/>
                </a:lnTo>
                <a:lnTo>
                  <a:pt x="8982719" y="2615276"/>
                </a:lnTo>
                <a:lnTo>
                  <a:pt x="8982719" y="2729924"/>
                </a:lnTo>
                <a:lnTo>
                  <a:pt x="9005322" y="2729924"/>
                </a:lnTo>
                <a:lnTo>
                  <a:pt x="9005322" y="2596565"/>
                </a:lnTo>
                <a:close/>
                <a:moveTo>
                  <a:pt x="8630610" y="2596565"/>
                </a:moveTo>
                <a:lnTo>
                  <a:pt x="8630610" y="2615276"/>
                </a:lnTo>
                <a:lnTo>
                  <a:pt x="8673556" y="2615276"/>
                </a:lnTo>
                <a:lnTo>
                  <a:pt x="8673556" y="2729924"/>
                </a:lnTo>
                <a:lnTo>
                  <a:pt x="8696034" y="2729924"/>
                </a:lnTo>
                <a:lnTo>
                  <a:pt x="8696034" y="2615276"/>
                </a:lnTo>
                <a:lnTo>
                  <a:pt x="8738980" y="2615276"/>
                </a:lnTo>
                <a:lnTo>
                  <a:pt x="8738980" y="2596565"/>
                </a:lnTo>
                <a:close/>
                <a:moveTo>
                  <a:pt x="11699548" y="2593551"/>
                </a:moveTo>
                <a:cubicBezTo>
                  <a:pt x="11688079" y="2593551"/>
                  <a:pt x="11677991" y="2595121"/>
                  <a:pt x="11669285" y="2598260"/>
                </a:cubicBezTo>
                <a:cubicBezTo>
                  <a:pt x="11660579" y="2601400"/>
                  <a:pt x="11653923" y="2605878"/>
                  <a:pt x="11649319" y="2611697"/>
                </a:cubicBezTo>
                <a:cubicBezTo>
                  <a:pt x="11644714" y="2617515"/>
                  <a:pt x="11641407" y="2625154"/>
                  <a:pt x="11639398" y="2634614"/>
                </a:cubicBezTo>
                <a:lnTo>
                  <a:pt x="11661499" y="2637628"/>
                </a:lnTo>
                <a:cubicBezTo>
                  <a:pt x="11663927" y="2628168"/>
                  <a:pt x="11667673" y="2621575"/>
                  <a:pt x="11672738" y="2617850"/>
                </a:cubicBezTo>
                <a:cubicBezTo>
                  <a:pt x="11677803" y="2614124"/>
                  <a:pt x="11685651" y="2612262"/>
                  <a:pt x="11696283" y="2612262"/>
                </a:cubicBezTo>
                <a:cubicBezTo>
                  <a:pt x="11707669" y="2612262"/>
                  <a:pt x="11716249" y="2614815"/>
                  <a:pt x="11722026" y="2619922"/>
                </a:cubicBezTo>
                <a:cubicBezTo>
                  <a:pt x="11726295" y="2623689"/>
                  <a:pt x="11728430" y="2630177"/>
                  <a:pt x="11728430" y="2639386"/>
                </a:cubicBezTo>
                <a:cubicBezTo>
                  <a:pt x="11728430" y="2640223"/>
                  <a:pt x="11728388" y="2642190"/>
                  <a:pt x="11728305" y="2645288"/>
                </a:cubicBezTo>
                <a:cubicBezTo>
                  <a:pt x="11719682" y="2648301"/>
                  <a:pt x="11706245" y="2650897"/>
                  <a:pt x="11687995" y="2653073"/>
                </a:cubicBezTo>
                <a:cubicBezTo>
                  <a:pt x="11679038" y="2654161"/>
                  <a:pt x="11672341" y="2655292"/>
                  <a:pt x="11667903" y="2656464"/>
                </a:cubicBezTo>
                <a:cubicBezTo>
                  <a:pt x="11661876" y="2658138"/>
                  <a:pt x="11656455" y="2660608"/>
                  <a:pt x="11651642" y="2663872"/>
                </a:cubicBezTo>
                <a:cubicBezTo>
                  <a:pt x="11646828" y="2667137"/>
                  <a:pt x="11642935" y="2671470"/>
                  <a:pt x="11639963" y="2676869"/>
                </a:cubicBezTo>
                <a:cubicBezTo>
                  <a:pt x="11636991" y="2682269"/>
                  <a:pt x="11635505" y="2688234"/>
                  <a:pt x="11635505" y="2694764"/>
                </a:cubicBezTo>
                <a:cubicBezTo>
                  <a:pt x="11635505" y="2705898"/>
                  <a:pt x="11639440" y="2715044"/>
                  <a:pt x="11647309" y="2722202"/>
                </a:cubicBezTo>
                <a:cubicBezTo>
                  <a:pt x="11655179" y="2729359"/>
                  <a:pt x="11666439" y="2732938"/>
                  <a:pt x="11681089" y="2732938"/>
                </a:cubicBezTo>
                <a:cubicBezTo>
                  <a:pt x="11689963" y="2732938"/>
                  <a:pt x="11698271" y="2731473"/>
                  <a:pt x="11706015" y="2728543"/>
                </a:cubicBezTo>
                <a:cubicBezTo>
                  <a:pt x="11713759" y="2725613"/>
                  <a:pt x="11721817" y="2720590"/>
                  <a:pt x="11730188" y="2713474"/>
                </a:cubicBezTo>
                <a:cubicBezTo>
                  <a:pt x="11730858" y="2719753"/>
                  <a:pt x="11732365" y="2725236"/>
                  <a:pt x="11734709" y="2729924"/>
                </a:cubicBezTo>
                <a:lnTo>
                  <a:pt x="11758317" y="2729924"/>
                </a:lnTo>
                <a:cubicBezTo>
                  <a:pt x="11755470" y="2724818"/>
                  <a:pt x="11753566" y="2719481"/>
                  <a:pt x="11752603" y="2713914"/>
                </a:cubicBezTo>
                <a:cubicBezTo>
                  <a:pt x="11751640" y="2708347"/>
                  <a:pt x="11751159" y="2695057"/>
                  <a:pt x="11751159" y="2674044"/>
                </a:cubicBezTo>
                <a:lnTo>
                  <a:pt x="11751159" y="2643906"/>
                </a:lnTo>
                <a:cubicBezTo>
                  <a:pt x="11751159" y="2633860"/>
                  <a:pt x="11750782" y="2626912"/>
                  <a:pt x="11750029" y="2623061"/>
                </a:cubicBezTo>
                <a:cubicBezTo>
                  <a:pt x="11748689" y="2616866"/>
                  <a:pt x="11746345" y="2611738"/>
                  <a:pt x="11742997" y="2607678"/>
                </a:cubicBezTo>
                <a:cubicBezTo>
                  <a:pt x="11739648" y="2603618"/>
                  <a:pt x="11734416" y="2600248"/>
                  <a:pt x="11727300" y="2597570"/>
                </a:cubicBezTo>
                <a:cubicBezTo>
                  <a:pt x="11720184" y="2594891"/>
                  <a:pt x="11710933" y="2593551"/>
                  <a:pt x="11699548" y="2593551"/>
                </a:cubicBezTo>
                <a:close/>
                <a:moveTo>
                  <a:pt x="11287713" y="2593551"/>
                </a:moveTo>
                <a:cubicBezTo>
                  <a:pt x="11271221" y="2593551"/>
                  <a:pt x="11257240" y="2598490"/>
                  <a:pt x="11245771" y="2608369"/>
                </a:cubicBezTo>
                <a:cubicBezTo>
                  <a:pt x="11232042" y="2620256"/>
                  <a:pt x="11225177" y="2638548"/>
                  <a:pt x="11225177" y="2663245"/>
                </a:cubicBezTo>
                <a:cubicBezTo>
                  <a:pt x="11225177" y="2685764"/>
                  <a:pt x="11230933" y="2703010"/>
                  <a:pt x="11242443" y="2714981"/>
                </a:cubicBezTo>
                <a:cubicBezTo>
                  <a:pt x="11253955" y="2726952"/>
                  <a:pt x="11269044" y="2732938"/>
                  <a:pt x="11287713" y="2732938"/>
                </a:cubicBezTo>
                <a:cubicBezTo>
                  <a:pt x="11299349" y="2732938"/>
                  <a:pt x="11310086" y="2730217"/>
                  <a:pt x="11319923" y="2724776"/>
                </a:cubicBezTo>
                <a:cubicBezTo>
                  <a:pt x="11329759" y="2719334"/>
                  <a:pt x="11337252" y="2711695"/>
                  <a:pt x="11342400" y="2701858"/>
                </a:cubicBezTo>
                <a:cubicBezTo>
                  <a:pt x="11347549" y="2692022"/>
                  <a:pt x="11350123" y="2678523"/>
                  <a:pt x="11350123" y="2661361"/>
                </a:cubicBezTo>
                <a:cubicBezTo>
                  <a:pt x="11350123" y="2640181"/>
                  <a:pt x="11344305" y="2623584"/>
                  <a:pt x="11332668" y="2611571"/>
                </a:cubicBezTo>
                <a:cubicBezTo>
                  <a:pt x="11321032" y="2599558"/>
                  <a:pt x="11306047" y="2593551"/>
                  <a:pt x="11287713" y="2593551"/>
                </a:cubicBezTo>
                <a:close/>
                <a:moveTo>
                  <a:pt x="10649287" y="2593551"/>
                </a:moveTo>
                <a:cubicBezTo>
                  <a:pt x="10637817" y="2593551"/>
                  <a:pt x="10627207" y="2596251"/>
                  <a:pt x="10617454" y="2601651"/>
                </a:cubicBezTo>
                <a:cubicBezTo>
                  <a:pt x="10607701" y="2607050"/>
                  <a:pt x="10600439" y="2615150"/>
                  <a:pt x="10595667" y="2625949"/>
                </a:cubicBezTo>
                <a:cubicBezTo>
                  <a:pt x="10590895" y="2636749"/>
                  <a:pt x="10588509" y="2649348"/>
                  <a:pt x="10588509" y="2663747"/>
                </a:cubicBezTo>
                <a:cubicBezTo>
                  <a:pt x="10588509" y="2686015"/>
                  <a:pt x="10594055" y="2703114"/>
                  <a:pt x="10605147" y="2715044"/>
                </a:cubicBezTo>
                <a:cubicBezTo>
                  <a:pt x="10616240" y="2726973"/>
                  <a:pt x="10630911" y="2732938"/>
                  <a:pt x="10649161" y="2732938"/>
                </a:cubicBezTo>
                <a:cubicBezTo>
                  <a:pt x="10663727" y="2732938"/>
                  <a:pt x="10676013" y="2728606"/>
                  <a:pt x="10686017" y="2719941"/>
                </a:cubicBezTo>
                <a:cubicBezTo>
                  <a:pt x="10696021" y="2711277"/>
                  <a:pt x="10702237" y="2699284"/>
                  <a:pt x="10704664" y="2683964"/>
                </a:cubicBezTo>
                <a:lnTo>
                  <a:pt x="10682438" y="2681076"/>
                </a:lnTo>
                <a:cubicBezTo>
                  <a:pt x="10680847" y="2692378"/>
                  <a:pt x="10677080" y="2700749"/>
                  <a:pt x="10671137" y="2706191"/>
                </a:cubicBezTo>
                <a:cubicBezTo>
                  <a:pt x="10665193" y="2711632"/>
                  <a:pt x="10657784" y="2714353"/>
                  <a:pt x="10648910" y="2714353"/>
                </a:cubicBezTo>
                <a:cubicBezTo>
                  <a:pt x="10637859" y="2714353"/>
                  <a:pt x="10628902" y="2710293"/>
                  <a:pt x="10622037" y="2702172"/>
                </a:cubicBezTo>
                <a:cubicBezTo>
                  <a:pt x="10615173" y="2694052"/>
                  <a:pt x="10611740" y="2681034"/>
                  <a:pt x="10611740" y="2663119"/>
                </a:cubicBezTo>
                <a:cubicBezTo>
                  <a:pt x="10611740" y="2645455"/>
                  <a:pt x="10615298" y="2632542"/>
                  <a:pt x="10622414" y="2624379"/>
                </a:cubicBezTo>
                <a:cubicBezTo>
                  <a:pt x="10629530" y="2616217"/>
                  <a:pt x="10638780" y="2612136"/>
                  <a:pt x="10650166" y="2612136"/>
                </a:cubicBezTo>
                <a:cubicBezTo>
                  <a:pt x="10657700" y="2612136"/>
                  <a:pt x="10664125" y="2614396"/>
                  <a:pt x="10669441" y="2618917"/>
                </a:cubicBezTo>
                <a:cubicBezTo>
                  <a:pt x="10674757" y="2623438"/>
                  <a:pt x="10678461" y="2630177"/>
                  <a:pt x="10680555" y="2639135"/>
                </a:cubicBezTo>
                <a:lnTo>
                  <a:pt x="10702529" y="2635744"/>
                </a:lnTo>
                <a:cubicBezTo>
                  <a:pt x="10699935" y="2622266"/>
                  <a:pt x="10694033" y="2611864"/>
                  <a:pt x="10684824" y="2604539"/>
                </a:cubicBezTo>
                <a:cubicBezTo>
                  <a:pt x="10675615" y="2597214"/>
                  <a:pt x="10663769" y="2593551"/>
                  <a:pt x="10649287" y="2593551"/>
                </a:cubicBezTo>
                <a:close/>
                <a:moveTo>
                  <a:pt x="10402516" y="2593551"/>
                </a:moveTo>
                <a:cubicBezTo>
                  <a:pt x="10384098" y="2593551"/>
                  <a:pt x="10369113" y="2599746"/>
                  <a:pt x="10357560" y="2612136"/>
                </a:cubicBezTo>
                <a:cubicBezTo>
                  <a:pt x="10346007" y="2624526"/>
                  <a:pt x="10340231" y="2641939"/>
                  <a:pt x="10340231" y="2664375"/>
                </a:cubicBezTo>
                <a:cubicBezTo>
                  <a:pt x="10340231" y="2686057"/>
                  <a:pt x="10345945" y="2702905"/>
                  <a:pt x="10357372" y="2714918"/>
                </a:cubicBezTo>
                <a:cubicBezTo>
                  <a:pt x="10368799" y="2726931"/>
                  <a:pt x="10384265" y="2732938"/>
                  <a:pt x="10403771" y="2732938"/>
                </a:cubicBezTo>
                <a:cubicBezTo>
                  <a:pt x="10419259" y="2732938"/>
                  <a:pt x="10431984" y="2729171"/>
                  <a:pt x="10441946" y="2721636"/>
                </a:cubicBezTo>
                <a:cubicBezTo>
                  <a:pt x="10451908" y="2714102"/>
                  <a:pt x="10458731" y="2703512"/>
                  <a:pt x="10462414" y="2689866"/>
                </a:cubicBezTo>
                <a:lnTo>
                  <a:pt x="10439057" y="2686978"/>
                </a:lnTo>
                <a:cubicBezTo>
                  <a:pt x="10435625" y="2696522"/>
                  <a:pt x="10430979" y="2703470"/>
                  <a:pt x="10425119" y="2707823"/>
                </a:cubicBezTo>
                <a:cubicBezTo>
                  <a:pt x="10419259" y="2712176"/>
                  <a:pt x="10412185" y="2714353"/>
                  <a:pt x="10403897" y="2714353"/>
                </a:cubicBezTo>
                <a:cubicBezTo>
                  <a:pt x="10392763" y="2714353"/>
                  <a:pt x="10383470" y="2710460"/>
                  <a:pt x="10376019" y="2702675"/>
                </a:cubicBezTo>
                <a:cubicBezTo>
                  <a:pt x="10368569" y="2694889"/>
                  <a:pt x="10364425" y="2683671"/>
                  <a:pt x="10363588" y="2669021"/>
                </a:cubicBezTo>
                <a:lnTo>
                  <a:pt x="10463042" y="2669021"/>
                </a:lnTo>
                <a:cubicBezTo>
                  <a:pt x="10463126" y="2666342"/>
                  <a:pt x="10463168" y="2664333"/>
                  <a:pt x="10463168" y="2662994"/>
                </a:cubicBezTo>
                <a:cubicBezTo>
                  <a:pt x="10463168" y="2640976"/>
                  <a:pt x="10457517" y="2623898"/>
                  <a:pt x="10446215" y="2611759"/>
                </a:cubicBezTo>
                <a:cubicBezTo>
                  <a:pt x="10434914" y="2599621"/>
                  <a:pt x="10420347" y="2593551"/>
                  <a:pt x="10402516" y="2593551"/>
                </a:cubicBezTo>
                <a:close/>
                <a:moveTo>
                  <a:pt x="10261273" y="2593551"/>
                </a:moveTo>
                <a:cubicBezTo>
                  <a:pt x="10249804" y="2593551"/>
                  <a:pt x="10239716" y="2595121"/>
                  <a:pt x="10231010" y="2598260"/>
                </a:cubicBezTo>
                <a:cubicBezTo>
                  <a:pt x="10222303" y="2601400"/>
                  <a:pt x="10215648" y="2605878"/>
                  <a:pt x="10211044" y="2611697"/>
                </a:cubicBezTo>
                <a:cubicBezTo>
                  <a:pt x="10206439" y="2617515"/>
                  <a:pt x="10203133" y="2625154"/>
                  <a:pt x="10201123" y="2634614"/>
                </a:cubicBezTo>
                <a:lnTo>
                  <a:pt x="10223224" y="2637628"/>
                </a:lnTo>
                <a:cubicBezTo>
                  <a:pt x="10225652" y="2628168"/>
                  <a:pt x="10229398" y="2621575"/>
                  <a:pt x="10234463" y="2617850"/>
                </a:cubicBezTo>
                <a:cubicBezTo>
                  <a:pt x="10239528" y="2614124"/>
                  <a:pt x="10247376" y="2612262"/>
                  <a:pt x="10258008" y="2612262"/>
                </a:cubicBezTo>
                <a:cubicBezTo>
                  <a:pt x="10269393" y="2612262"/>
                  <a:pt x="10277974" y="2614815"/>
                  <a:pt x="10283751" y="2619922"/>
                </a:cubicBezTo>
                <a:cubicBezTo>
                  <a:pt x="10288020" y="2623689"/>
                  <a:pt x="10290155" y="2630177"/>
                  <a:pt x="10290155" y="2639386"/>
                </a:cubicBezTo>
                <a:cubicBezTo>
                  <a:pt x="10290155" y="2640223"/>
                  <a:pt x="10290113" y="2642190"/>
                  <a:pt x="10290029" y="2645288"/>
                </a:cubicBezTo>
                <a:cubicBezTo>
                  <a:pt x="10281407" y="2648301"/>
                  <a:pt x="10267970" y="2650897"/>
                  <a:pt x="10249720" y="2653073"/>
                </a:cubicBezTo>
                <a:cubicBezTo>
                  <a:pt x="10240763" y="2654161"/>
                  <a:pt x="10234065" y="2655292"/>
                  <a:pt x="10229629" y="2656464"/>
                </a:cubicBezTo>
                <a:cubicBezTo>
                  <a:pt x="10223601" y="2658138"/>
                  <a:pt x="10218180" y="2660608"/>
                  <a:pt x="10213367" y="2663872"/>
                </a:cubicBezTo>
                <a:cubicBezTo>
                  <a:pt x="10208553" y="2667137"/>
                  <a:pt x="10204660" y="2671470"/>
                  <a:pt x="10201688" y="2676869"/>
                </a:cubicBezTo>
                <a:cubicBezTo>
                  <a:pt x="10198717" y="2682269"/>
                  <a:pt x="10197231" y="2688234"/>
                  <a:pt x="10197231" y="2694764"/>
                </a:cubicBezTo>
                <a:cubicBezTo>
                  <a:pt x="10197231" y="2705898"/>
                  <a:pt x="10201165" y="2715044"/>
                  <a:pt x="10209035" y="2722202"/>
                </a:cubicBezTo>
                <a:cubicBezTo>
                  <a:pt x="10216904" y="2729359"/>
                  <a:pt x="10228163" y="2732938"/>
                  <a:pt x="10242814" y="2732938"/>
                </a:cubicBezTo>
                <a:cubicBezTo>
                  <a:pt x="10251688" y="2732938"/>
                  <a:pt x="10259997" y="2731473"/>
                  <a:pt x="10267740" y="2728543"/>
                </a:cubicBezTo>
                <a:cubicBezTo>
                  <a:pt x="10275484" y="2725613"/>
                  <a:pt x="10283541" y="2720590"/>
                  <a:pt x="10291913" y="2713474"/>
                </a:cubicBezTo>
                <a:cubicBezTo>
                  <a:pt x="10292583" y="2719753"/>
                  <a:pt x="10294090" y="2725236"/>
                  <a:pt x="10296434" y="2729924"/>
                </a:cubicBezTo>
                <a:lnTo>
                  <a:pt x="10320042" y="2729924"/>
                </a:lnTo>
                <a:cubicBezTo>
                  <a:pt x="10317195" y="2724818"/>
                  <a:pt x="10315291" y="2719481"/>
                  <a:pt x="10314328" y="2713914"/>
                </a:cubicBezTo>
                <a:cubicBezTo>
                  <a:pt x="10313365" y="2708347"/>
                  <a:pt x="10312884" y="2695057"/>
                  <a:pt x="10312884" y="2674044"/>
                </a:cubicBezTo>
                <a:lnTo>
                  <a:pt x="10312884" y="2643906"/>
                </a:lnTo>
                <a:cubicBezTo>
                  <a:pt x="10312884" y="2633860"/>
                  <a:pt x="10312507" y="2626912"/>
                  <a:pt x="10311754" y="2623061"/>
                </a:cubicBezTo>
                <a:cubicBezTo>
                  <a:pt x="10310414" y="2616866"/>
                  <a:pt x="10308070" y="2611738"/>
                  <a:pt x="10304722" y="2607678"/>
                </a:cubicBezTo>
                <a:cubicBezTo>
                  <a:pt x="10301373" y="2603618"/>
                  <a:pt x="10296141" y="2600248"/>
                  <a:pt x="10289025" y="2597570"/>
                </a:cubicBezTo>
                <a:cubicBezTo>
                  <a:pt x="10281909" y="2594891"/>
                  <a:pt x="10272659" y="2593551"/>
                  <a:pt x="10261273" y="2593551"/>
                </a:cubicBezTo>
                <a:close/>
                <a:moveTo>
                  <a:pt x="9725362" y="2593551"/>
                </a:moveTo>
                <a:cubicBezTo>
                  <a:pt x="9713893" y="2593551"/>
                  <a:pt x="9703282" y="2596251"/>
                  <a:pt x="9693529" y="2601651"/>
                </a:cubicBezTo>
                <a:cubicBezTo>
                  <a:pt x="9683776" y="2607050"/>
                  <a:pt x="9676513" y="2615150"/>
                  <a:pt x="9671742" y="2625949"/>
                </a:cubicBezTo>
                <a:cubicBezTo>
                  <a:pt x="9666970" y="2636749"/>
                  <a:pt x="9664584" y="2649348"/>
                  <a:pt x="9664584" y="2663747"/>
                </a:cubicBezTo>
                <a:cubicBezTo>
                  <a:pt x="9664584" y="2686015"/>
                  <a:pt x="9670130" y="2703114"/>
                  <a:pt x="9681223" y="2715044"/>
                </a:cubicBezTo>
                <a:cubicBezTo>
                  <a:pt x="9692315" y="2726973"/>
                  <a:pt x="9706986" y="2732938"/>
                  <a:pt x="9725236" y="2732938"/>
                </a:cubicBezTo>
                <a:cubicBezTo>
                  <a:pt x="9739803" y="2732938"/>
                  <a:pt x="9752088" y="2728606"/>
                  <a:pt x="9762092" y="2719941"/>
                </a:cubicBezTo>
                <a:cubicBezTo>
                  <a:pt x="9772096" y="2711277"/>
                  <a:pt x="9778312" y="2699284"/>
                  <a:pt x="9780740" y="2683964"/>
                </a:cubicBezTo>
                <a:lnTo>
                  <a:pt x="9758513" y="2681076"/>
                </a:lnTo>
                <a:cubicBezTo>
                  <a:pt x="9756922" y="2692378"/>
                  <a:pt x="9753155" y="2700749"/>
                  <a:pt x="9747211" y="2706191"/>
                </a:cubicBezTo>
                <a:cubicBezTo>
                  <a:pt x="9741268" y="2711632"/>
                  <a:pt x="9733859" y="2714353"/>
                  <a:pt x="9724985" y="2714353"/>
                </a:cubicBezTo>
                <a:cubicBezTo>
                  <a:pt x="9713934" y="2714353"/>
                  <a:pt x="9704977" y="2710293"/>
                  <a:pt x="9698112" y="2702172"/>
                </a:cubicBezTo>
                <a:cubicBezTo>
                  <a:pt x="9691247" y="2694052"/>
                  <a:pt x="9687815" y="2681034"/>
                  <a:pt x="9687815" y="2663119"/>
                </a:cubicBezTo>
                <a:cubicBezTo>
                  <a:pt x="9687815" y="2645455"/>
                  <a:pt x="9691373" y="2632542"/>
                  <a:pt x="9698489" y="2624379"/>
                </a:cubicBezTo>
                <a:cubicBezTo>
                  <a:pt x="9705605" y="2616217"/>
                  <a:pt x="9714855" y="2612136"/>
                  <a:pt x="9726241" y="2612136"/>
                </a:cubicBezTo>
                <a:cubicBezTo>
                  <a:pt x="9733775" y="2612136"/>
                  <a:pt x="9740200" y="2614396"/>
                  <a:pt x="9745516" y="2618917"/>
                </a:cubicBezTo>
                <a:cubicBezTo>
                  <a:pt x="9750832" y="2623438"/>
                  <a:pt x="9754537" y="2630177"/>
                  <a:pt x="9756629" y="2639135"/>
                </a:cubicBezTo>
                <a:lnTo>
                  <a:pt x="9778605" y="2635744"/>
                </a:lnTo>
                <a:cubicBezTo>
                  <a:pt x="9776010" y="2622266"/>
                  <a:pt x="9770108" y="2611864"/>
                  <a:pt x="9760899" y="2604539"/>
                </a:cubicBezTo>
                <a:cubicBezTo>
                  <a:pt x="9751690" y="2597214"/>
                  <a:pt x="9739845" y="2593551"/>
                  <a:pt x="9725362" y="2593551"/>
                </a:cubicBezTo>
                <a:close/>
                <a:moveTo>
                  <a:pt x="9525588" y="2593551"/>
                </a:moveTo>
                <a:cubicBezTo>
                  <a:pt x="9509096" y="2593551"/>
                  <a:pt x="9495115" y="2598490"/>
                  <a:pt x="9483646" y="2608369"/>
                </a:cubicBezTo>
                <a:cubicBezTo>
                  <a:pt x="9469917" y="2620256"/>
                  <a:pt x="9463052" y="2638548"/>
                  <a:pt x="9463052" y="2663245"/>
                </a:cubicBezTo>
                <a:cubicBezTo>
                  <a:pt x="9463052" y="2685764"/>
                  <a:pt x="9468807" y="2703010"/>
                  <a:pt x="9480319" y="2714981"/>
                </a:cubicBezTo>
                <a:cubicBezTo>
                  <a:pt x="9491829" y="2726952"/>
                  <a:pt x="9506919" y="2732938"/>
                  <a:pt x="9525588" y="2732938"/>
                </a:cubicBezTo>
                <a:cubicBezTo>
                  <a:pt x="9537224" y="2732938"/>
                  <a:pt x="9547961" y="2730217"/>
                  <a:pt x="9557797" y="2724776"/>
                </a:cubicBezTo>
                <a:cubicBezTo>
                  <a:pt x="9567634" y="2719334"/>
                  <a:pt x="9575127" y="2711695"/>
                  <a:pt x="9580275" y="2701858"/>
                </a:cubicBezTo>
                <a:cubicBezTo>
                  <a:pt x="9585424" y="2692022"/>
                  <a:pt x="9587998" y="2678523"/>
                  <a:pt x="9587998" y="2661361"/>
                </a:cubicBezTo>
                <a:cubicBezTo>
                  <a:pt x="9587998" y="2640181"/>
                  <a:pt x="9582180" y="2623584"/>
                  <a:pt x="9570543" y="2611571"/>
                </a:cubicBezTo>
                <a:cubicBezTo>
                  <a:pt x="9558907" y="2599558"/>
                  <a:pt x="9543921" y="2593551"/>
                  <a:pt x="9525588" y="2593551"/>
                </a:cubicBezTo>
                <a:close/>
                <a:moveTo>
                  <a:pt x="8811213" y="2593551"/>
                </a:moveTo>
                <a:cubicBezTo>
                  <a:pt x="8794721" y="2593551"/>
                  <a:pt x="8780740" y="2598490"/>
                  <a:pt x="8769271" y="2608369"/>
                </a:cubicBezTo>
                <a:cubicBezTo>
                  <a:pt x="8755542" y="2620256"/>
                  <a:pt x="8748677" y="2638548"/>
                  <a:pt x="8748677" y="2663245"/>
                </a:cubicBezTo>
                <a:cubicBezTo>
                  <a:pt x="8748677" y="2685764"/>
                  <a:pt x="8754433" y="2703010"/>
                  <a:pt x="8765943" y="2714981"/>
                </a:cubicBezTo>
                <a:cubicBezTo>
                  <a:pt x="8777454" y="2726952"/>
                  <a:pt x="8792544" y="2732938"/>
                  <a:pt x="8811213" y="2732938"/>
                </a:cubicBezTo>
                <a:cubicBezTo>
                  <a:pt x="8822849" y="2732938"/>
                  <a:pt x="8833586" y="2730217"/>
                  <a:pt x="8843422" y="2724776"/>
                </a:cubicBezTo>
                <a:cubicBezTo>
                  <a:pt x="8853259" y="2719334"/>
                  <a:pt x="8860752" y="2711695"/>
                  <a:pt x="8865900" y="2701858"/>
                </a:cubicBezTo>
                <a:cubicBezTo>
                  <a:pt x="8871049" y="2692022"/>
                  <a:pt x="8873623" y="2678523"/>
                  <a:pt x="8873623" y="2661361"/>
                </a:cubicBezTo>
                <a:cubicBezTo>
                  <a:pt x="8873623" y="2640181"/>
                  <a:pt x="8867805" y="2623584"/>
                  <a:pt x="8856168" y="2611571"/>
                </a:cubicBezTo>
                <a:cubicBezTo>
                  <a:pt x="8844532" y="2599558"/>
                  <a:pt x="8829547" y="2593551"/>
                  <a:pt x="8811213" y="2593551"/>
                </a:cubicBezTo>
                <a:close/>
                <a:moveTo>
                  <a:pt x="10325469" y="2399382"/>
                </a:moveTo>
                <a:lnTo>
                  <a:pt x="10325469" y="2425124"/>
                </a:lnTo>
                <a:lnTo>
                  <a:pt x="10351212" y="2425124"/>
                </a:lnTo>
                <a:lnTo>
                  <a:pt x="10351212" y="2399382"/>
                </a:lnTo>
                <a:close/>
                <a:moveTo>
                  <a:pt x="10161321" y="2362589"/>
                </a:moveTo>
                <a:lnTo>
                  <a:pt x="10188068" y="2362589"/>
                </a:lnTo>
                <a:cubicBezTo>
                  <a:pt x="10203556" y="2362589"/>
                  <a:pt x="10213560" y="2364849"/>
                  <a:pt x="10218080" y="2369369"/>
                </a:cubicBezTo>
                <a:cubicBezTo>
                  <a:pt x="10222601" y="2373890"/>
                  <a:pt x="10224861" y="2379039"/>
                  <a:pt x="10224861" y="2384815"/>
                </a:cubicBezTo>
                <a:cubicBezTo>
                  <a:pt x="10224861" y="2392266"/>
                  <a:pt x="10221806" y="2397749"/>
                  <a:pt x="10215695" y="2401265"/>
                </a:cubicBezTo>
                <a:cubicBezTo>
                  <a:pt x="10209583" y="2404781"/>
                  <a:pt x="10199370" y="2406539"/>
                  <a:pt x="10185055" y="2406539"/>
                </a:cubicBezTo>
                <a:lnTo>
                  <a:pt x="10161321" y="2406539"/>
                </a:lnTo>
                <a:close/>
                <a:moveTo>
                  <a:pt x="11233005" y="2358193"/>
                </a:moveTo>
                <a:lnTo>
                  <a:pt x="11233005" y="2366481"/>
                </a:lnTo>
                <a:cubicBezTo>
                  <a:pt x="11233005" y="2376444"/>
                  <a:pt x="11231791" y="2383978"/>
                  <a:pt x="11229363" y="2389085"/>
                </a:cubicBezTo>
                <a:cubicBezTo>
                  <a:pt x="11226182" y="2395698"/>
                  <a:pt x="11221201" y="2400909"/>
                  <a:pt x="11214419" y="2404718"/>
                </a:cubicBezTo>
                <a:cubicBezTo>
                  <a:pt x="11207639" y="2408528"/>
                  <a:pt x="11199895" y="2410432"/>
                  <a:pt x="11191189" y="2410432"/>
                </a:cubicBezTo>
                <a:cubicBezTo>
                  <a:pt x="11182398" y="2410432"/>
                  <a:pt x="11175722" y="2408423"/>
                  <a:pt x="11171159" y="2404405"/>
                </a:cubicBezTo>
                <a:cubicBezTo>
                  <a:pt x="11166597" y="2400386"/>
                  <a:pt x="11164316" y="2395363"/>
                  <a:pt x="11164316" y="2389336"/>
                </a:cubicBezTo>
                <a:cubicBezTo>
                  <a:pt x="11164316" y="2385401"/>
                  <a:pt x="11165362" y="2381822"/>
                  <a:pt x="11167455" y="2378599"/>
                </a:cubicBezTo>
                <a:cubicBezTo>
                  <a:pt x="11169548" y="2375376"/>
                  <a:pt x="11172520" y="2372928"/>
                  <a:pt x="11176371" y="2371253"/>
                </a:cubicBezTo>
                <a:cubicBezTo>
                  <a:pt x="11180222" y="2369579"/>
                  <a:pt x="11186793" y="2368072"/>
                  <a:pt x="11196086" y="2366733"/>
                </a:cubicBezTo>
                <a:cubicBezTo>
                  <a:pt x="11212494" y="2364388"/>
                  <a:pt x="11224800" y="2361542"/>
                  <a:pt x="11233005" y="2358193"/>
                </a:cubicBezTo>
                <a:close/>
                <a:moveTo>
                  <a:pt x="9689955" y="2358193"/>
                </a:moveTo>
                <a:lnTo>
                  <a:pt x="9689955" y="2366481"/>
                </a:lnTo>
                <a:cubicBezTo>
                  <a:pt x="9689955" y="2376444"/>
                  <a:pt x="9688741" y="2383978"/>
                  <a:pt x="9686313" y="2389085"/>
                </a:cubicBezTo>
                <a:cubicBezTo>
                  <a:pt x="9683132" y="2395698"/>
                  <a:pt x="9678151" y="2400909"/>
                  <a:pt x="9671370" y="2404718"/>
                </a:cubicBezTo>
                <a:cubicBezTo>
                  <a:pt x="9664589" y="2408528"/>
                  <a:pt x="9656845" y="2410432"/>
                  <a:pt x="9648139" y="2410432"/>
                </a:cubicBezTo>
                <a:cubicBezTo>
                  <a:pt x="9639348" y="2410432"/>
                  <a:pt x="9632672" y="2408423"/>
                  <a:pt x="9628109" y="2404405"/>
                </a:cubicBezTo>
                <a:cubicBezTo>
                  <a:pt x="9623547" y="2400386"/>
                  <a:pt x="9621266" y="2395363"/>
                  <a:pt x="9621266" y="2389336"/>
                </a:cubicBezTo>
                <a:cubicBezTo>
                  <a:pt x="9621266" y="2385401"/>
                  <a:pt x="9622312" y="2381822"/>
                  <a:pt x="9624405" y="2378599"/>
                </a:cubicBezTo>
                <a:cubicBezTo>
                  <a:pt x="9626498" y="2375376"/>
                  <a:pt x="9629470" y="2372928"/>
                  <a:pt x="9633321" y="2371253"/>
                </a:cubicBezTo>
                <a:cubicBezTo>
                  <a:pt x="9637172" y="2369579"/>
                  <a:pt x="9643743" y="2368072"/>
                  <a:pt x="9653036" y="2366733"/>
                </a:cubicBezTo>
                <a:cubicBezTo>
                  <a:pt x="9669444" y="2364388"/>
                  <a:pt x="9681750" y="2361542"/>
                  <a:pt x="9689955" y="2358193"/>
                </a:cubicBezTo>
                <a:close/>
                <a:moveTo>
                  <a:pt x="9806585" y="2310476"/>
                </a:moveTo>
                <a:cubicBezTo>
                  <a:pt x="9818556" y="2310476"/>
                  <a:pt x="9827828" y="2314912"/>
                  <a:pt x="9834399" y="2323786"/>
                </a:cubicBezTo>
                <a:cubicBezTo>
                  <a:pt x="9840971" y="2332660"/>
                  <a:pt x="9844257" y="2344045"/>
                  <a:pt x="9844257" y="2357942"/>
                </a:cubicBezTo>
                <a:cubicBezTo>
                  <a:pt x="9844257" y="2373597"/>
                  <a:pt x="9840762" y="2386175"/>
                  <a:pt x="9833771" y="2395677"/>
                </a:cubicBezTo>
                <a:cubicBezTo>
                  <a:pt x="9826781" y="2405179"/>
                  <a:pt x="9817677" y="2409930"/>
                  <a:pt x="9806459" y="2409930"/>
                </a:cubicBezTo>
                <a:cubicBezTo>
                  <a:pt x="9795492" y="2409930"/>
                  <a:pt x="9786263" y="2405828"/>
                  <a:pt x="9778770" y="2397624"/>
                </a:cubicBezTo>
                <a:cubicBezTo>
                  <a:pt x="9771277" y="2389419"/>
                  <a:pt x="9767531" y="2377574"/>
                  <a:pt x="9767531" y="2362086"/>
                </a:cubicBezTo>
                <a:cubicBezTo>
                  <a:pt x="9767531" y="2346431"/>
                  <a:pt x="9770922" y="2333916"/>
                  <a:pt x="9777703" y="2324540"/>
                </a:cubicBezTo>
                <a:cubicBezTo>
                  <a:pt x="9784484" y="2315163"/>
                  <a:pt x="9794111" y="2310476"/>
                  <a:pt x="9806585" y="2310476"/>
                </a:cubicBezTo>
                <a:close/>
                <a:moveTo>
                  <a:pt x="11668713" y="2307462"/>
                </a:moveTo>
                <a:cubicBezTo>
                  <a:pt x="11679847" y="2307462"/>
                  <a:pt x="11689161" y="2311710"/>
                  <a:pt x="11696653" y="2320207"/>
                </a:cubicBezTo>
                <a:cubicBezTo>
                  <a:pt x="11704145" y="2328705"/>
                  <a:pt x="11707892" y="2341199"/>
                  <a:pt x="11707892" y="2357691"/>
                </a:cubicBezTo>
                <a:cubicBezTo>
                  <a:pt x="11707892" y="2375188"/>
                  <a:pt x="11704167" y="2388206"/>
                  <a:pt x="11696716" y="2396745"/>
                </a:cubicBezTo>
                <a:cubicBezTo>
                  <a:pt x="11689265" y="2405284"/>
                  <a:pt x="11679931" y="2409553"/>
                  <a:pt x="11668713" y="2409553"/>
                </a:cubicBezTo>
                <a:cubicBezTo>
                  <a:pt x="11657411" y="2409553"/>
                  <a:pt x="11648035" y="2405304"/>
                  <a:pt x="11640584" y="2396807"/>
                </a:cubicBezTo>
                <a:cubicBezTo>
                  <a:pt x="11633133" y="2388310"/>
                  <a:pt x="11629408" y="2375523"/>
                  <a:pt x="11629408" y="2358445"/>
                </a:cubicBezTo>
                <a:cubicBezTo>
                  <a:pt x="11629408" y="2341367"/>
                  <a:pt x="11633133" y="2328600"/>
                  <a:pt x="11640584" y="2320145"/>
                </a:cubicBezTo>
                <a:cubicBezTo>
                  <a:pt x="11648035" y="2311689"/>
                  <a:pt x="11657411" y="2307462"/>
                  <a:pt x="11668713" y="2307462"/>
                </a:cubicBezTo>
                <a:close/>
                <a:moveTo>
                  <a:pt x="10916238" y="2307462"/>
                </a:moveTo>
                <a:cubicBezTo>
                  <a:pt x="10927372" y="2307462"/>
                  <a:pt x="10936685" y="2311710"/>
                  <a:pt x="10944178" y="2320207"/>
                </a:cubicBezTo>
                <a:cubicBezTo>
                  <a:pt x="10951671" y="2328705"/>
                  <a:pt x="10955417" y="2341199"/>
                  <a:pt x="10955417" y="2357691"/>
                </a:cubicBezTo>
                <a:cubicBezTo>
                  <a:pt x="10955417" y="2375188"/>
                  <a:pt x="10951691" y="2388206"/>
                  <a:pt x="10944241" y="2396745"/>
                </a:cubicBezTo>
                <a:cubicBezTo>
                  <a:pt x="10936790" y="2405284"/>
                  <a:pt x="10927456" y="2409553"/>
                  <a:pt x="10916238" y="2409553"/>
                </a:cubicBezTo>
                <a:cubicBezTo>
                  <a:pt x="10904936" y="2409553"/>
                  <a:pt x="10895560" y="2405304"/>
                  <a:pt x="10888109" y="2396807"/>
                </a:cubicBezTo>
                <a:cubicBezTo>
                  <a:pt x="10880659" y="2388310"/>
                  <a:pt x="10876933" y="2375523"/>
                  <a:pt x="10876933" y="2358445"/>
                </a:cubicBezTo>
                <a:cubicBezTo>
                  <a:pt x="10876933" y="2341367"/>
                  <a:pt x="10880659" y="2328600"/>
                  <a:pt x="10888109" y="2320145"/>
                </a:cubicBezTo>
                <a:cubicBezTo>
                  <a:pt x="10895560" y="2311689"/>
                  <a:pt x="10904936" y="2307462"/>
                  <a:pt x="10916238" y="2307462"/>
                </a:cubicBezTo>
                <a:close/>
                <a:moveTo>
                  <a:pt x="9944688" y="2307462"/>
                </a:moveTo>
                <a:cubicBezTo>
                  <a:pt x="9955822" y="2307462"/>
                  <a:pt x="9965135" y="2311710"/>
                  <a:pt x="9972628" y="2320207"/>
                </a:cubicBezTo>
                <a:cubicBezTo>
                  <a:pt x="9980121" y="2328705"/>
                  <a:pt x="9983867" y="2341199"/>
                  <a:pt x="9983867" y="2357691"/>
                </a:cubicBezTo>
                <a:cubicBezTo>
                  <a:pt x="9983867" y="2375188"/>
                  <a:pt x="9980141" y="2388206"/>
                  <a:pt x="9972691" y="2396745"/>
                </a:cubicBezTo>
                <a:cubicBezTo>
                  <a:pt x="9965240" y="2405284"/>
                  <a:pt x="9955906" y="2409553"/>
                  <a:pt x="9944688" y="2409553"/>
                </a:cubicBezTo>
                <a:cubicBezTo>
                  <a:pt x="9933386" y="2409553"/>
                  <a:pt x="9924010" y="2405304"/>
                  <a:pt x="9916559" y="2396807"/>
                </a:cubicBezTo>
                <a:cubicBezTo>
                  <a:pt x="9909109" y="2388310"/>
                  <a:pt x="9905383" y="2375523"/>
                  <a:pt x="9905383" y="2358445"/>
                </a:cubicBezTo>
                <a:cubicBezTo>
                  <a:pt x="9905383" y="2341367"/>
                  <a:pt x="9909109" y="2328600"/>
                  <a:pt x="9916559" y="2320145"/>
                </a:cubicBezTo>
                <a:cubicBezTo>
                  <a:pt x="9924010" y="2311689"/>
                  <a:pt x="9933386" y="2307462"/>
                  <a:pt x="9944688" y="2307462"/>
                </a:cubicBezTo>
                <a:close/>
                <a:moveTo>
                  <a:pt x="11812467" y="2307336"/>
                </a:moveTo>
                <a:cubicBezTo>
                  <a:pt x="11823936" y="2307336"/>
                  <a:pt x="11833270" y="2311689"/>
                  <a:pt x="11840470" y="2320396"/>
                </a:cubicBezTo>
                <a:cubicBezTo>
                  <a:pt x="11845158" y="2326005"/>
                  <a:pt x="11848004" y="2334418"/>
                  <a:pt x="11849009" y="2345636"/>
                </a:cubicBezTo>
                <a:lnTo>
                  <a:pt x="11774543" y="2345636"/>
                </a:lnTo>
                <a:cubicBezTo>
                  <a:pt x="11775297" y="2334000"/>
                  <a:pt x="11779211" y="2324707"/>
                  <a:pt x="11786285" y="2317759"/>
                </a:cubicBezTo>
                <a:cubicBezTo>
                  <a:pt x="11793359" y="2310810"/>
                  <a:pt x="11802086" y="2307336"/>
                  <a:pt x="11812467" y="2307336"/>
                </a:cubicBezTo>
                <a:close/>
                <a:moveTo>
                  <a:pt x="11345742" y="2307336"/>
                </a:moveTo>
                <a:cubicBezTo>
                  <a:pt x="11357211" y="2307336"/>
                  <a:pt x="11366545" y="2311689"/>
                  <a:pt x="11373745" y="2320396"/>
                </a:cubicBezTo>
                <a:cubicBezTo>
                  <a:pt x="11378433" y="2326005"/>
                  <a:pt x="11381279" y="2334418"/>
                  <a:pt x="11382284" y="2345636"/>
                </a:cubicBezTo>
                <a:lnTo>
                  <a:pt x="11307819" y="2345636"/>
                </a:lnTo>
                <a:cubicBezTo>
                  <a:pt x="11308572" y="2334000"/>
                  <a:pt x="11312486" y="2324707"/>
                  <a:pt x="11319560" y="2317759"/>
                </a:cubicBezTo>
                <a:cubicBezTo>
                  <a:pt x="11326634" y="2310810"/>
                  <a:pt x="11335361" y="2307336"/>
                  <a:pt x="11345742" y="2307336"/>
                </a:cubicBezTo>
                <a:close/>
                <a:moveTo>
                  <a:pt x="9519077" y="2306457"/>
                </a:moveTo>
                <a:cubicBezTo>
                  <a:pt x="9528788" y="2306457"/>
                  <a:pt x="9537138" y="2310685"/>
                  <a:pt x="9544129" y="2319140"/>
                </a:cubicBezTo>
                <a:cubicBezTo>
                  <a:pt x="9551119" y="2327595"/>
                  <a:pt x="9554614" y="2340320"/>
                  <a:pt x="9554614" y="2357314"/>
                </a:cubicBezTo>
                <a:cubicBezTo>
                  <a:pt x="9554614" y="2375146"/>
                  <a:pt x="9551035" y="2388310"/>
                  <a:pt x="9543877" y="2396807"/>
                </a:cubicBezTo>
                <a:cubicBezTo>
                  <a:pt x="9536720" y="2405304"/>
                  <a:pt x="9528118" y="2409553"/>
                  <a:pt x="9518072" y="2409553"/>
                </a:cubicBezTo>
                <a:cubicBezTo>
                  <a:pt x="9508193" y="2409553"/>
                  <a:pt x="9499780" y="2405451"/>
                  <a:pt x="9492832" y="2397247"/>
                </a:cubicBezTo>
                <a:cubicBezTo>
                  <a:pt x="9485883" y="2389043"/>
                  <a:pt x="9482409" y="2376360"/>
                  <a:pt x="9482409" y="2359198"/>
                </a:cubicBezTo>
                <a:cubicBezTo>
                  <a:pt x="9482409" y="2342036"/>
                  <a:pt x="9486113" y="2328956"/>
                  <a:pt x="9493522" y="2319956"/>
                </a:cubicBezTo>
                <a:cubicBezTo>
                  <a:pt x="9500931" y="2310957"/>
                  <a:pt x="9509449" y="2306457"/>
                  <a:pt x="9519077" y="2306457"/>
                </a:cubicBezTo>
                <a:close/>
                <a:moveTo>
                  <a:pt x="8595152" y="2306457"/>
                </a:moveTo>
                <a:cubicBezTo>
                  <a:pt x="8604863" y="2306457"/>
                  <a:pt x="8613213" y="2310685"/>
                  <a:pt x="8620203" y="2319140"/>
                </a:cubicBezTo>
                <a:cubicBezTo>
                  <a:pt x="8627194" y="2327595"/>
                  <a:pt x="8630689" y="2340320"/>
                  <a:pt x="8630689" y="2357314"/>
                </a:cubicBezTo>
                <a:cubicBezTo>
                  <a:pt x="8630689" y="2375146"/>
                  <a:pt x="8627110" y="2388310"/>
                  <a:pt x="8619952" y="2396807"/>
                </a:cubicBezTo>
                <a:cubicBezTo>
                  <a:pt x="8612795" y="2405304"/>
                  <a:pt x="8604193" y="2409553"/>
                  <a:pt x="8594147" y="2409553"/>
                </a:cubicBezTo>
                <a:cubicBezTo>
                  <a:pt x="8584269" y="2409553"/>
                  <a:pt x="8575855" y="2405451"/>
                  <a:pt x="8568907" y="2397247"/>
                </a:cubicBezTo>
                <a:cubicBezTo>
                  <a:pt x="8561958" y="2389043"/>
                  <a:pt x="8558484" y="2376360"/>
                  <a:pt x="8558484" y="2359198"/>
                </a:cubicBezTo>
                <a:cubicBezTo>
                  <a:pt x="8558484" y="2342036"/>
                  <a:pt x="8562188" y="2328956"/>
                  <a:pt x="8569597" y="2319956"/>
                </a:cubicBezTo>
                <a:cubicBezTo>
                  <a:pt x="8577006" y="2310957"/>
                  <a:pt x="8585524" y="2306457"/>
                  <a:pt x="8595152" y="2306457"/>
                </a:cubicBezTo>
                <a:close/>
                <a:moveTo>
                  <a:pt x="11434243" y="2291765"/>
                </a:moveTo>
                <a:lnTo>
                  <a:pt x="11434243" y="2425124"/>
                </a:lnTo>
                <a:lnTo>
                  <a:pt x="11456344" y="2425124"/>
                </a:lnTo>
                <a:lnTo>
                  <a:pt x="11456344" y="2312610"/>
                </a:lnTo>
                <a:lnTo>
                  <a:pt x="11493640" y="2425124"/>
                </a:lnTo>
                <a:lnTo>
                  <a:pt x="11513857" y="2425124"/>
                </a:lnTo>
                <a:lnTo>
                  <a:pt x="11553287" y="2317759"/>
                </a:lnTo>
                <a:lnTo>
                  <a:pt x="11553287" y="2425124"/>
                </a:lnTo>
                <a:lnTo>
                  <a:pt x="11575891" y="2425124"/>
                </a:lnTo>
                <a:lnTo>
                  <a:pt x="11575891" y="2291765"/>
                </a:lnTo>
                <a:lnTo>
                  <a:pt x="11543367" y="2291765"/>
                </a:lnTo>
                <a:lnTo>
                  <a:pt x="11504439" y="2398503"/>
                </a:lnTo>
                <a:lnTo>
                  <a:pt x="11469404" y="2291765"/>
                </a:lnTo>
                <a:close/>
                <a:moveTo>
                  <a:pt x="11005116" y="2291765"/>
                </a:moveTo>
                <a:lnTo>
                  <a:pt x="11005116" y="2425124"/>
                </a:lnTo>
                <a:lnTo>
                  <a:pt x="11027719" y="2425124"/>
                </a:lnTo>
                <a:lnTo>
                  <a:pt x="11027719" y="2310476"/>
                </a:lnTo>
                <a:lnTo>
                  <a:pt x="11087743" y="2310476"/>
                </a:lnTo>
                <a:lnTo>
                  <a:pt x="11087743" y="2425124"/>
                </a:lnTo>
                <a:lnTo>
                  <a:pt x="11110347" y="2425124"/>
                </a:lnTo>
                <a:lnTo>
                  <a:pt x="11110347" y="2291765"/>
                </a:lnTo>
                <a:close/>
                <a:moveTo>
                  <a:pt x="10747690" y="2291765"/>
                </a:moveTo>
                <a:lnTo>
                  <a:pt x="10747690" y="2425124"/>
                </a:lnTo>
                <a:lnTo>
                  <a:pt x="10770293" y="2425124"/>
                </a:lnTo>
                <a:lnTo>
                  <a:pt x="10770293" y="2363468"/>
                </a:lnTo>
                <a:cubicBezTo>
                  <a:pt x="10775399" y="2363468"/>
                  <a:pt x="10779795" y="2364786"/>
                  <a:pt x="10783479" y="2367423"/>
                </a:cubicBezTo>
                <a:cubicBezTo>
                  <a:pt x="10787162" y="2370060"/>
                  <a:pt x="10791473" y="2375523"/>
                  <a:pt x="10796413" y="2383810"/>
                </a:cubicBezTo>
                <a:lnTo>
                  <a:pt x="10820523" y="2425124"/>
                </a:lnTo>
                <a:lnTo>
                  <a:pt x="10845386" y="2425124"/>
                </a:lnTo>
                <a:lnTo>
                  <a:pt x="10820648" y="2383810"/>
                </a:lnTo>
                <a:cubicBezTo>
                  <a:pt x="10811272" y="2368323"/>
                  <a:pt x="10801729" y="2359282"/>
                  <a:pt x="10792017" y="2356687"/>
                </a:cubicBezTo>
                <a:cubicBezTo>
                  <a:pt x="10797961" y="2353924"/>
                  <a:pt x="10802356" y="2350868"/>
                  <a:pt x="10805203" y="2347520"/>
                </a:cubicBezTo>
                <a:cubicBezTo>
                  <a:pt x="10808049" y="2344171"/>
                  <a:pt x="10811189" y="2338143"/>
                  <a:pt x="10814621" y="2329437"/>
                </a:cubicBezTo>
                <a:cubicBezTo>
                  <a:pt x="10818221" y="2320312"/>
                  <a:pt x="10820899" y="2314829"/>
                  <a:pt x="10822657" y="2312987"/>
                </a:cubicBezTo>
                <a:cubicBezTo>
                  <a:pt x="10824332" y="2311229"/>
                  <a:pt x="10828141" y="2310350"/>
                  <a:pt x="10834085" y="2310350"/>
                </a:cubicBezTo>
                <a:lnTo>
                  <a:pt x="10840363" y="2310476"/>
                </a:lnTo>
                <a:lnTo>
                  <a:pt x="10840363" y="2291765"/>
                </a:lnTo>
                <a:lnTo>
                  <a:pt x="10835843" y="2291765"/>
                </a:lnTo>
                <a:cubicBezTo>
                  <a:pt x="10827890" y="2291765"/>
                  <a:pt x="10822113" y="2292351"/>
                  <a:pt x="10818513" y="2293523"/>
                </a:cubicBezTo>
                <a:cubicBezTo>
                  <a:pt x="10814914" y="2294695"/>
                  <a:pt x="10811733" y="2296955"/>
                  <a:pt x="10808970" y="2300304"/>
                </a:cubicBezTo>
                <a:cubicBezTo>
                  <a:pt x="10806207" y="2303653"/>
                  <a:pt x="10802607" y="2310601"/>
                  <a:pt x="10798171" y="2321149"/>
                </a:cubicBezTo>
                <a:cubicBezTo>
                  <a:pt x="10792561" y="2334460"/>
                  <a:pt x="10788313" y="2342497"/>
                  <a:pt x="10785425" y="2345259"/>
                </a:cubicBezTo>
                <a:cubicBezTo>
                  <a:pt x="10782537" y="2348022"/>
                  <a:pt x="10777493" y="2349403"/>
                  <a:pt x="10770293" y="2349403"/>
                </a:cubicBezTo>
                <a:lnTo>
                  <a:pt x="10770293" y="2291765"/>
                </a:lnTo>
                <a:close/>
                <a:moveTo>
                  <a:pt x="10471591" y="2291765"/>
                </a:moveTo>
                <a:lnTo>
                  <a:pt x="10471591" y="2425124"/>
                </a:lnTo>
                <a:lnTo>
                  <a:pt x="10495952" y="2425124"/>
                </a:lnTo>
                <a:lnTo>
                  <a:pt x="10558613" y="2324037"/>
                </a:lnTo>
                <a:lnTo>
                  <a:pt x="10558613" y="2425124"/>
                </a:lnTo>
                <a:lnTo>
                  <a:pt x="10581217" y="2425124"/>
                </a:lnTo>
                <a:lnTo>
                  <a:pt x="10581217" y="2291765"/>
                </a:lnTo>
                <a:lnTo>
                  <a:pt x="10556855" y="2291765"/>
                </a:lnTo>
                <a:lnTo>
                  <a:pt x="10494194" y="2393480"/>
                </a:lnTo>
                <a:lnTo>
                  <a:pt x="10494194" y="2291765"/>
                </a:lnTo>
                <a:close/>
                <a:moveTo>
                  <a:pt x="10325469" y="2291765"/>
                </a:moveTo>
                <a:lnTo>
                  <a:pt x="10325469" y="2317508"/>
                </a:lnTo>
                <a:lnTo>
                  <a:pt x="10351212" y="2317508"/>
                </a:lnTo>
                <a:lnTo>
                  <a:pt x="10351212" y="2291765"/>
                </a:lnTo>
                <a:close/>
                <a:moveTo>
                  <a:pt x="10265171" y="2291765"/>
                </a:moveTo>
                <a:lnTo>
                  <a:pt x="10265171" y="2425124"/>
                </a:lnTo>
                <a:lnTo>
                  <a:pt x="10287774" y="2425124"/>
                </a:lnTo>
                <a:lnTo>
                  <a:pt x="10287774" y="2291765"/>
                </a:lnTo>
                <a:close/>
                <a:moveTo>
                  <a:pt x="10138718" y="2291765"/>
                </a:moveTo>
                <a:lnTo>
                  <a:pt x="10138718" y="2425124"/>
                </a:lnTo>
                <a:lnTo>
                  <a:pt x="10195226" y="2425124"/>
                </a:lnTo>
                <a:cubicBezTo>
                  <a:pt x="10213727" y="2425124"/>
                  <a:pt x="10227185" y="2421169"/>
                  <a:pt x="10235598" y="2413257"/>
                </a:cubicBezTo>
                <a:cubicBezTo>
                  <a:pt x="10244011" y="2405346"/>
                  <a:pt x="10248218" y="2395824"/>
                  <a:pt x="10248218" y="2384690"/>
                </a:cubicBezTo>
                <a:cubicBezTo>
                  <a:pt x="10248218" y="2371965"/>
                  <a:pt x="10243174" y="2361982"/>
                  <a:pt x="10233087" y="2354740"/>
                </a:cubicBezTo>
                <a:cubicBezTo>
                  <a:pt x="10222999" y="2347499"/>
                  <a:pt x="10208621" y="2343878"/>
                  <a:pt x="10189952" y="2343878"/>
                </a:cubicBezTo>
                <a:lnTo>
                  <a:pt x="10161321" y="2343878"/>
                </a:lnTo>
                <a:lnTo>
                  <a:pt x="10161321" y="2291765"/>
                </a:lnTo>
                <a:close/>
                <a:moveTo>
                  <a:pt x="10011735" y="2291765"/>
                </a:moveTo>
                <a:lnTo>
                  <a:pt x="10011735" y="2310476"/>
                </a:lnTo>
                <a:lnTo>
                  <a:pt x="10054681" y="2310476"/>
                </a:lnTo>
                <a:lnTo>
                  <a:pt x="10054681" y="2425124"/>
                </a:lnTo>
                <a:lnTo>
                  <a:pt x="10077159" y="2425124"/>
                </a:lnTo>
                <a:lnTo>
                  <a:pt x="10077159" y="2310476"/>
                </a:lnTo>
                <a:lnTo>
                  <a:pt x="10120105" y="2310476"/>
                </a:lnTo>
                <a:lnTo>
                  <a:pt x="10120105" y="2291765"/>
                </a:lnTo>
                <a:close/>
                <a:moveTo>
                  <a:pt x="9252516" y="2291765"/>
                </a:moveTo>
                <a:lnTo>
                  <a:pt x="9252516" y="2425124"/>
                </a:lnTo>
                <a:lnTo>
                  <a:pt x="9275119" y="2425124"/>
                </a:lnTo>
                <a:lnTo>
                  <a:pt x="9275119" y="2310476"/>
                </a:lnTo>
                <a:lnTo>
                  <a:pt x="9335144" y="2310476"/>
                </a:lnTo>
                <a:lnTo>
                  <a:pt x="9335144" y="2425124"/>
                </a:lnTo>
                <a:lnTo>
                  <a:pt x="9357747" y="2425124"/>
                </a:lnTo>
                <a:lnTo>
                  <a:pt x="9357747" y="2291765"/>
                </a:lnTo>
                <a:close/>
                <a:moveTo>
                  <a:pt x="9109515" y="2291765"/>
                </a:moveTo>
                <a:lnTo>
                  <a:pt x="9109515" y="2425124"/>
                </a:lnTo>
                <a:lnTo>
                  <a:pt x="9133877" y="2425124"/>
                </a:lnTo>
                <a:lnTo>
                  <a:pt x="9196538" y="2324037"/>
                </a:lnTo>
                <a:lnTo>
                  <a:pt x="9196538" y="2425124"/>
                </a:lnTo>
                <a:lnTo>
                  <a:pt x="9219141" y="2425124"/>
                </a:lnTo>
                <a:lnTo>
                  <a:pt x="9219141" y="2291765"/>
                </a:lnTo>
                <a:lnTo>
                  <a:pt x="9194780" y="2291765"/>
                </a:lnTo>
                <a:lnTo>
                  <a:pt x="9132119" y="2393480"/>
                </a:lnTo>
                <a:lnTo>
                  <a:pt x="9132119" y="2291765"/>
                </a:lnTo>
                <a:close/>
                <a:moveTo>
                  <a:pt x="8967017" y="2291765"/>
                </a:moveTo>
                <a:lnTo>
                  <a:pt x="8967017" y="2425124"/>
                </a:lnTo>
                <a:lnTo>
                  <a:pt x="9070741" y="2425124"/>
                </a:lnTo>
                <a:lnTo>
                  <a:pt x="9070741" y="2462922"/>
                </a:lnTo>
                <a:lnTo>
                  <a:pt x="9089326" y="2462922"/>
                </a:lnTo>
                <a:lnTo>
                  <a:pt x="9089326" y="2406539"/>
                </a:lnTo>
                <a:lnTo>
                  <a:pt x="9074759" y="2406539"/>
                </a:lnTo>
                <a:lnTo>
                  <a:pt x="9074759" y="2291765"/>
                </a:lnTo>
                <a:lnTo>
                  <a:pt x="9052156" y="2291765"/>
                </a:lnTo>
                <a:lnTo>
                  <a:pt x="9052156" y="2406539"/>
                </a:lnTo>
                <a:lnTo>
                  <a:pt x="8989620" y="2406539"/>
                </a:lnTo>
                <a:lnTo>
                  <a:pt x="8989620" y="2291765"/>
                </a:lnTo>
                <a:close/>
                <a:moveTo>
                  <a:pt x="8823891" y="2291765"/>
                </a:moveTo>
                <a:lnTo>
                  <a:pt x="8823891" y="2425124"/>
                </a:lnTo>
                <a:lnTo>
                  <a:pt x="8846494" y="2425124"/>
                </a:lnTo>
                <a:lnTo>
                  <a:pt x="8846494" y="2365979"/>
                </a:lnTo>
                <a:lnTo>
                  <a:pt x="8909156" y="2365979"/>
                </a:lnTo>
                <a:lnTo>
                  <a:pt x="8909156" y="2425124"/>
                </a:lnTo>
                <a:lnTo>
                  <a:pt x="8931759" y="2425124"/>
                </a:lnTo>
                <a:lnTo>
                  <a:pt x="8931759" y="2291765"/>
                </a:lnTo>
                <a:lnTo>
                  <a:pt x="8909156" y="2291765"/>
                </a:lnTo>
                <a:lnTo>
                  <a:pt x="8909156" y="2347269"/>
                </a:lnTo>
                <a:lnTo>
                  <a:pt x="8846494" y="2347269"/>
                </a:lnTo>
                <a:lnTo>
                  <a:pt x="8846494" y="2291765"/>
                </a:lnTo>
                <a:close/>
                <a:moveTo>
                  <a:pt x="8680890" y="2291765"/>
                </a:moveTo>
                <a:lnTo>
                  <a:pt x="8680890" y="2425124"/>
                </a:lnTo>
                <a:lnTo>
                  <a:pt x="8705252" y="2425124"/>
                </a:lnTo>
                <a:lnTo>
                  <a:pt x="8767913" y="2324037"/>
                </a:lnTo>
                <a:lnTo>
                  <a:pt x="8767913" y="2425124"/>
                </a:lnTo>
                <a:lnTo>
                  <a:pt x="8790516" y="2425124"/>
                </a:lnTo>
                <a:lnTo>
                  <a:pt x="8790516" y="2291765"/>
                </a:lnTo>
                <a:lnTo>
                  <a:pt x="8766155" y="2291765"/>
                </a:lnTo>
                <a:lnTo>
                  <a:pt x="8703494" y="2393480"/>
                </a:lnTo>
                <a:lnTo>
                  <a:pt x="8703494" y="2291765"/>
                </a:lnTo>
                <a:close/>
                <a:moveTo>
                  <a:pt x="11812216" y="2288751"/>
                </a:moveTo>
                <a:cubicBezTo>
                  <a:pt x="11793798" y="2288751"/>
                  <a:pt x="11778813" y="2294946"/>
                  <a:pt x="11767260" y="2307336"/>
                </a:cubicBezTo>
                <a:cubicBezTo>
                  <a:pt x="11755707" y="2319726"/>
                  <a:pt x="11749931" y="2337139"/>
                  <a:pt x="11749931" y="2359575"/>
                </a:cubicBezTo>
                <a:cubicBezTo>
                  <a:pt x="11749931" y="2381257"/>
                  <a:pt x="11755645" y="2398105"/>
                  <a:pt x="11767072" y="2410118"/>
                </a:cubicBezTo>
                <a:cubicBezTo>
                  <a:pt x="11778499" y="2422131"/>
                  <a:pt x="11793965" y="2428138"/>
                  <a:pt x="11813471" y="2428138"/>
                </a:cubicBezTo>
                <a:cubicBezTo>
                  <a:pt x="11828959" y="2428138"/>
                  <a:pt x="11841684" y="2424371"/>
                  <a:pt x="11851646" y="2416836"/>
                </a:cubicBezTo>
                <a:cubicBezTo>
                  <a:pt x="11861608" y="2409302"/>
                  <a:pt x="11868431" y="2398712"/>
                  <a:pt x="11872114" y="2385066"/>
                </a:cubicBezTo>
                <a:lnTo>
                  <a:pt x="11848757" y="2382178"/>
                </a:lnTo>
                <a:cubicBezTo>
                  <a:pt x="11845325" y="2391722"/>
                  <a:pt x="11840679" y="2398670"/>
                  <a:pt x="11834819" y="2403023"/>
                </a:cubicBezTo>
                <a:cubicBezTo>
                  <a:pt x="11828959" y="2407376"/>
                  <a:pt x="11821885" y="2409553"/>
                  <a:pt x="11813597" y="2409553"/>
                </a:cubicBezTo>
                <a:cubicBezTo>
                  <a:pt x="11802463" y="2409553"/>
                  <a:pt x="11793170" y="2405660"/>
                  <a:pt x="11785719" y="2397875"/>
                </a:cubicBezTo>
                <a:cubicBezTo>
                  <a:pt x="11778269" y="2390089"/>
                  <a:pt x="11774125" y="2378871"/>
                  <a:pt x="11773288" y="2364221"/>
                </a:cubicBezTo>
                <a:lnTo>
                  <a:pt x="11872742" y="2364221"/>
                </a:lnTo>
                <a:cubicBezTo>
                  <a:pt x="11872826" y="2361542"/>
                  <a:pt x="11872868" y="2359533"/>
                  <a:pt x="11872868" y="2358193"/>
                </a:cubicBezTo>
                <a:cubicBezTo>
                  <a:pt x="11872868" y="2336176"/>
                  <a:pt x="11867217" y="2319098"/>
                  <a:pt x="11855915" y="2306959"/>
                </a:cubicBezTo>
                <a:cubicBezTo>
                  <a:pt x="11844614" y="2294821"/>
                  <a:pt x="11830047" y="2288751"/>
                  <a:pt x="11812216" y="2288751"/>
                </a:cubicBezTo>
                <a:close/>
                <a:moveTo>
                  <a:pt x="11668713" y="2288751"/>
                </a:moveTo>
                <a:cubicBezTo>
                  <a:pt x="11652221" y="2288751"/>
                  <a:pt x="11638240" y="2293690"/>
                  <a:pt x="11626771" y="2303569"/>
                </a:cubicBezTo>
                <a:cubicBezTo>
                  <a:pt x="11613042" y="2315456"/>
                  <a:pt x="11606177" y="2333748"/>
                  <a:pt x="11606177" y="2358445"/>
                </a:cubicBezTo>
                <a:cubicBezTo>
                  <a:pt x="11606177" y="2380964"/>
                  <a:pt x="11611933" y="2398210"/>
                  <a:pt x="11623443" y="2410181"/>
                </a:cubicBezTo>
                <a:cubicBezTo>
                  <a:pt x="11634955" y="2422152"/>
                  <a:pt x="11650044" y="2428138"/>
                  <a:pt x="11668713" y="2428138"/>
                </a:cubicBezTo>
                <a:cubicBezTo>
                  <a:pt x="11680349" y="2428138"/>
                  <a:pt x="11691086" y="2425417"/>
                  <a:pt x="11700923" y="2419976"/>
                </a:cubicBezTo>
                <a:cubicBezTo>
                  <a:pt x="11710759" y="2414534"/>
                  <a:pt x="11718252" y="2406895"/>
                  <a:pt x="11723400" y="2397058"/>
                </a:cubicBezTo>
                <a:cubicBezTo>
                  <a:pt x="11728549" y="2387222"/>
                  <a:pt x="11731123" y="2373723"/>
                  <a:pt x="11731123" y="2356561"/>
                </a:cubicBezTo>
                <a:cubicBezTo>
                  <a:pt x="11731123" y="2335381"/>
                  <a:pt x="11725305" y="2318784"/>
                  <a:pt x="11713668" y="2306771"/>
                </a:cubicBezTo>
                <a:cubicBezTo>
                  <a:pt x="11702032" y="2294758"/>
                  <a:pt x="11687047" y="2288751"/>
                  <a:pt x="11668713" y="2288751"/>
                </a:cubicBezTo>
                <a:close/>
                <a:moveTo>
                  <a:pt x="11345491" y="2288751"/>
                </a:moveTo>
                <a:cubicBezTo>
                  <a:pt x="11327073" y="2288751"/>
                  <a:pt x="11312088" y="2294946"/>
                  <a:pt x="11300535" y="2307336"/>
                </a:cubicBezTo>
                <a:cubicBezTo>
                  <a:pt x="11288983" y="2319726"/>
                  <a:pt x="11283206" y="2337139"/>
                  <a:pt x="11283206" y="2359575"/>
                </a:cubicBezTo>
                <a:cubicBezTo>
                  <a:pt x="11283206" y="2381257"/>
                  <a:pt x="11288920" y="2398105"/>
                  <a:pt x="11300347" y="2410118"/>
                </a:cubicBezTo>
                <a:cubicBezTo>
                  <a:pt x="11311774" y="2422131"/>
                  <a:pt x="11327241" y="2428138"/>
                  <a:pt x="11346747" y="2428138"/>
                </a:cubicBezTo>
                <a:cubicBezTo>
                  <a:pt x="11362234" y="2428138"/>
                  <a:pt x="11374959" y="2424371"/>
                  <a:pt x="11384921" y="2416836"/>
                </a:cubicBezTo>
                <a:cubicBezTo>
                  <a:pt x="11394883" y="2409302"/>
                  <a:pt x="11401706" y="2398712"/>
                  <a:pt x="11405389" y="2385066"/>
                </a:cubicBezTo>
                <a:lnTo>
                  <a:pt x="11382033" y="2382178"/>
                </a:lnTo>
                <a:cubicBezTo>
                  <a:pt x="11378600" y="2391722"/>
                  <a:pt x="11373954" y="2398670"/>
                  <a:pt x="11368094" y="2403023"/>
                </a:cubicBezTo>
                <a:cubicBezTo>
                  <a:pt x="11362234" y="2407376"/>
                  <a:pt x="11355160" y="2409553"/>
                  <a:pt x="11346872" y="2409553"/>
                </a:cubicBezTo>
                <a:cubicBezTo>
                  <a:pt x="11335738" y="2409553"/>
                  <a:pt x="11326445" y="2405660"/>
                  <a:pt x="11318995" y="2397875"/>
                </a:cubicBezTo>
                <a:cubicBezTo>
                  <a:pt x="11311544" y="2390089"/>
                  <a:pt x="11307400" y="2378871"/>
                  <a:pt x="11306563" y="2364221"/>
                </a:cubicBezTo>
                <a:lnTo>
                  <a:pt x="11406017" y="2364221"/>
                </a:lnTo>
                <a:cubicBezTo>
                  <a:pt x="11406101" y="2361542"/>
                  <a:pt x="11406143" y="2359533"/>
                  <a:pt x="11406143" y="2358193"/>
                </a:cubicBezTo>
                <a:cubicBezTo>
                  <a:pt x="11406143" y="2336176"/>
                  <a:pt x="11400492" y="2319098"/>
                  <a:pt x="11389190" y="2306959"/>
                </a:cubicBezTo>
                <a:cubicBezTo>
                  <a:pt x="11377889" y="2294821"/>
                  <a:pt x="11363322" y="2288751"/>
                  <a:pt x="11345491" y="2288751"/>
                </a:cubicBezTo>
                <a:close/>
                <a:moveTo>
                  <a:pt x="11204248" y="2288751"/>
                </a:moveTo>
                <a:cubicBezTo>
                  <a:pt x="11192779" y="2288751"/>
                  <a:pt x="11182691" y="2290321"/>
                  <a:pt x="11173985" y="2293460"/>
                </a:cubicBezTo>
                <a:cubicBezTo>
                  <a:pt x="11165279" y="2296600"/>
                  <a:pt x="11158623" y="2301078"/>
                  <a:pt x="11154019" y="2306897"/>
                </a:cubicBezTo>
                <a:cubicBezTo>
                  <a:pt x="11149414" y="2312715"/>
                  <a:pt x="11146107" y="2320354"/>
                  <a:pt x="11144098" y="2329814"/>
                </a:cubicBezTo>
                <a:lnTo>
                  <a:pt x="11166199" y="2332828"/>
                </a:lnTo>
                <a:cubicBezTo>
                  <a:pt x="11168627" y="2323368"/>
                  <a:pt x="11172373" y="2316775"/>
                  <a:pt x="11177438" y="2313050"/>
                </a:cubicBezTo>
                <a:cubicBezTo>
                  <a:pt x="11182503" y="2309324"/>
                  <a:pt x="11190351" y="2307462"/>
                  <a:pt x="11200983" y="2307462"/>
                </a:cubicBezTo>
                <a:cubicBezTo>
                  <a:pt x="11212369" y="2307462"/>
                  <a:pt x="11220949" y="2310015"/>
                  <a:pt x="11226726" y="2315122"/>
                </a:cubicBezTo>
                <a:cubicBezTo>
                  <a:pt x="11230995" y="2318889"/>
                  <a:pt x="11233130" y="2325377"/>
                  <a:pt x="11233130" y="2334586"/>
                </a:cubicBezTo>
                <a:cubicBezTo>
                  <a:pt x="11233130" y="2335423"/>
                  <a:pt x="11233088" y="2337390"/>
                  <a:pt x="11233005" y="2340488"/>
                </a:cubicBezTo>
                <a:cubicBezTo>
                  <a:pt x="11224382" y="2343501"/>
                  <a:pt x="11210945" y="2346096"/>
                  <a:pt x="11192695" y="2348273"/>
                </a:cubicBezTo>
                <a:cubicBezTo>
                  <a:pt x="11183738" y="2349361"/>
                  <a:pt x="11177041" y="2350492"/>
                  <a:pt x="11172603" y="2351664"/>
                </a:cubicBezTo>
                <a:cubicBezTo>
                  <a:pt x="11166576" y="2353338"/>
                  <a:pt x="11161155" y="2355808"/>
                  <a:pt x="11156342" y="2359072"/>
                </a:cubicBezTo>
                <a:cubicBezTo>
                  <a:pt x="11151528" y="2362337"/>
                  <a:pt x="11147635" y="2366670"/>
                  <a:pt x="11144663" y="2372069"/>
                </a:cubicBezTo>
                <a:cubicBezTo>
                  <a:pt x="11141691" y="2377469"/>
                  <a:pt x="11140205" y="2383434"/>
                  <a:pt x="11140205" y="2389964"/>
                </a:cubicBezTo>
                <a:cubicBezTo>
                  <a:pt x="11140205" y="2401098"/>
                  <a:pt x="11144140" y="2410244"/>
                  <a:pt x="11152009" y="2417401"/>
                </a:cubicBezTo>
                <a:cubicBezTo>
                  <a:pt x="11159879" y="2424559"/>
                  <a:pt x="11171139" y="2428138"/>
                  <a:pt x="11185789" y="2428138"/>
                </a:cubicBezTo>
                <a:cubicBezTo>
                  <a:pt x="11194663" y="2428138"/>
                  <a:pt x="11202971" y="2426673"/>
                  <a:pt x="11210715" y="2423743"/>
                </a:cubicBezTo>
                <a:cubicBezTo>
                  <a:pt x="11218459" y="2420813"/>
                  <a:pt x="11226517" y="2415790"/>
                  <a:pt x="11234888" y="2408674"/>
                </a:cubicBezTo>
                <a:cubicBezTo>
                  <a:pt x="11235558" y="2414953"/>
                  <a:pt x="11237065" y="2420436"/>
                  <a:pt x="11239409" y="2425124"/>
                </a:cubicBezTo>
                <a:lnTo>
                  <a:pt x="11263017" y="2425124"/>
                </a:lnTo>
                <a:cubicBezTo>
                  <a:pt x="11260170" y="2420018"/>
                  <a:pt x="11258266" y="2414681"/>
                  <a:pt x="11257303" y="2409114"/>
                </a:cubicBezTo>
                <a:cubicBezTo>
                  <a:pt x="11256340" y="2403547"/>
                  <a:pt x="11255859" y="2390257"/>
                  <a:pt x="11255859" y="2369244"/>
                </a:cubicBezTo>
                <a:lnTo>
                  <a:pt x="11255859" y="2339106"/>
                </a:lnTo>
                <a:cubicBezTo>
                  <a:pt x="11255859" y="2329060"/>
                  <a:pt x="11255482" y="2322112"/>
                  <a:pt x="11254729" y="2318261"/>
                </a:cubicBezTo>
                <a:cubicBezTo>
                  <a:pt x="11253389" y="2312066"/>
                  <a:pt x="11251045" y="2306938"/>
                  <a:pt x="11247697" y="2302878"/>
                </a:cubicBezTo>
                <a:cubicBezTo>
                  <a:pt x="11244348" y="2298818"/>
                  <a:pt x="11239116" y="2295448"/>
                  <a:pt x="11232000" y="2292770"/>
                </a:cubicBezTo>
                <a:cubicBezTo>
                  <a:pt x="11224884" y="2290091"/>
                  <a:pt x="11215633" y="2288751"/>
                  <a:pt x="11204248" y="2288751"/>
                </a:cubicBezTo>
                <a:close/>
                <a:moveTo>
                  <a:pt x="10916238" y="2288751"/>
                </a:moveTo>
                <a:cubicBezTo>
                  <a:pt x="10899746" y="2288751"/>
                  <a:pt x="10885765" y="2293690"/>
                  <a:pt x="10874296" y="2303569"/>
                </a:cubicBezTo>
                <a:cubicBezTo>
                  <a:pt x="10860567" y="2315456"/>
                  <a:pt x="10853702" y="2333748"/>
                  <a:pt x="10853702" y="2358445"/>
                </a:cubicBezTo>
                <a:cubicBezTo>
                  <a:pt x="10853702" y="2380964"/>
                  <a:pt x="10859457" y="2398210"/>
                  <a:pt x="10870969" y="2410181"/>
                </a:cubicBezTo>
                <a:cubicBezTo>
                  <a:pt x="10882479" y="2422152"/>
                  <a:pt x="10897569" y="2428138"/>
                  <a:pt x="10916238" y="2428138"/>
                </a:cubicBezTo>
                <a:cubicBezTo>
                  <a:pt x="10927874" y="2428138"/>
                  <a:pt x="10938611" y="2425417"/>
                  <a:pt x="10948447" y="2419976"/>
                </a:cubicBezTo>
                <a:cubicBezTo>
                  <a:pt x="10958284" y="2414534"/>
                  <a:pt x="10965777" y="2406895"/>
                  <a:pt x="10970925" y="2397058"/>
                </a:cubicBezTo>
                <a:cubicBezTo>
                  <a:pt x="10976074" y="2387222"/>
                  <a:pt x="10978648" y="2373723"/>
                  <a:pt x="10978648" y="2356561"/>
                </a:cubicBezTo>
                <a:cubicBezTo>
                  <a:pt x="10978648" y="2335381"/>
                  <a:pt x="10972830" y="2318784"/>
                  <a:pt x="10961193" y="2306771"/>
                </a:cubicBezTo>
                <a:cubicBezTo>
                  <a:pt x="10949557" y="2294758"/>
                  <a:pt x="10934571" y="2288751"/>
                  <a:pt x="10916238" y="2288751"/>
                </a:cubicBezTo>
                <a:close/>
                <a:moveTo>
                  <a:pt x="10668337" y="2288751"/>
                </a:moveTo>
                <a:cubicBezTo>
                  <a:pt x="10656867" y="2288751"/>
                  <a:pt x="10646257" y="2291451"/>
                  <a:pt x="10636504" y="2296851"/>
                </a:cubicBezTo>
                <a:cubicBezTo>
                  <a:pt x="10626751" y="2302250"/>
                  <a:pt x="10619489" y="2310350"/>
                  <a:pt x="10614717" y="2321149"/>
                </a:cubicBezTo>
                <a:cubicBezTo>
                  <a:pt x="10609945" y="2331949"/>
                  <a:pt x="10607559" y="2344548"/>
                  <a:pt x="10607559" y="2358947"/>
                </a:cubicBezTo>
                <a:cubicBezTo>
                  <a:pt x="10607559" y="2381215"/>
                  <a:pt x="10613105" y="2398314"/>
                  <a:pt x="10624197" y="2410244"/>
                </a:cubicBezTo>
                <a:cubicBezTo>
                  <a:pt x="10635290" y="2422173"/>
                  <a:pt x="10649961" y="2428138"/>
                  <a:pt x="10668211" y="2428138"/>
                </a:cubicBezTo>
                <a:cubicBezTo>
                  <a:pt x="10682777" y="2428138"/>
                  <a:pt x="10695063" y="2423806"/>
                  <a:pt x="10705067" y="2415141"/>
                </a:cubicBezTo>
                <a:cubicBezTo>
                  <a:pt x="10715071" y="2406477"/>
                  <a:pt x="10721287" y="2394484"/>
                  <a:pt x="10723715" y="2379164"/>
                </a:cubicBezTo>
                <a:lnTo>
                  <a:pt x="10701488" y="2376276"/>
                </a:lnTo>
                <a:cubicBezTo>
                  <a:pt x="10699897" y="2387578"/>
                  <a:pt x="10696130" y="2395949"/>
                  <a:pt x="10690187" y="2401391"/>
                </a:cubicBezTo>
                <a:cubicBezTo>
                  <a:pt x="10684243" y="2406832"/>
                  <a:pt x="10676834" y="2409553"/>
                  <a:pt x="10667960" y="2409553"/>
                </a:cubicBezTo>
                <a:cubicBezTo>
                  <a:pt x="10656909" y="2409553"/>
                  <a:pt x="10647952" y="2405493"/>
                  <a:pt x="10641087" y="2397372"/>
                </a:cubicBezTo>
                <a:cubicBezTo>
                  <a:pt x="10634223" y="2389252"/>
                  <a:pt x="10630790" y="2376234"/>
                  <a:pt x="10630790" y="2358319"/>
                </a:cubicBezTo>
                <a:cubicBezTo>
                  <a:pt x="10630790" y="2340655"/>
                  <a:pt x="10634348" y="2327742"/>
                  <a:pt x="10641464" y="2319580"/>
                </a:cubicBezTo>
                <a:cubicBezTo>
                  <a:pt x="10648580" y="2311417"/>
                  <a:pt x="10657831" y="2307336"/>
                  <a:pt x="10669216" y="2307336"/>
                </a:cubicBezTo>
                <a:cubicBezTo>
                  <a:pt x="10676750" y="2307336"/>
                  <a:pt x="10683175" y="2309596"/>
                  <a:pt x="10688491" y="2314117"/>
                </a:cubicBezTo>
                <a:cubicBezTo>
                  <a:pt x="10693807" y="2318638"/>
                  <a:pt x="10697511" y="2325377"/>
                  <a:pt x="10699605" y="2334334"/>
                </a:cubicBezTo>
                <a:lnTo>
                  <a:pt x="10721580" y="2330944"/>
                </a:lnTo>
                <a:cubicBezTo>
                  <a:pt x="10718985" y="2317466"/>
                  <a:pt x="10713083" y="2307064"/>
                  <a:pt x="10703874" y="2299739"/>
                </a:cubicBezTo>
                <a:cubicBezTo>
                  <a:pt x="10694665" y="2292414"/>
                  <a:pt x="10682819" y="2288751"/>
                  <a:pt x="10668337" y="2288751"/>
                </a:cubicBezTo>
                <a:close/>
                <a:moveTo>
                  <a:pt x="9944688" y="2288751"/>
                </a:moveTo>
                <a:cubicBezTo>
                  <a:pt x="9928196" y="2288751"/>
                  <a:pt x="9914215" y="2293690"/>
                  <a:pt x="9902746" y="2303569"/>
                </a:cubicBezTo>
                <a:cubicBezTo>
                  <a:pt x="9889017" y="2315456"/>
                  <a:pt x="9882152" y="2333748"/>
                  <a:pt x="9882152" y="2358445"/>
                </a:cubicBezTo>
                <a:cubicBezTo>
                  <a:pt x="9882152" y="2380964"/>
                  <a:pt x="9887907" y="2398210"/>
                  <a:pt x="9899419" y="2410181"/>
                </a:cubicBezTo>
                <a:cubicBezTo>
                  <a:pt x="9910929" y="2422152"/>
                  <a:pt x="9926019" y="2428138"/>
                  <a:pt x="9944688" y="2428138"/>
                </a:cubicBezTo>
                <a:cubicBezTo>
                  <a:pt x="9956324" y="2428138"/>
                  <a:pt x="9967061" y="2425417"/>
                  <a:pt x="9976897" y="2419976"/>
                </a:cubicBezTo>
                <a:cubicBezTo>
                  <a:pt x="9986734" y="2414534"/>
                  <a:pt x="9994227" y="2406895"/>
                  <a:pt x="9999375" y="2397058"/>
                </a:cubicBezTo>
                <a:cubicBezTo>
                  <a:pt x="10004524" y="2387222"/>
                  <a:pt x="10007098" y="2373723"/>
                  <a:pt x="10007098" y="2356561"/>
                </a:cubicBezTo>
                <a:cubicBezTo>
                  <a:pt x="10007098" y="2335381"/>
                  <a:pt x="10001280" y="2318784"/>
                  <a:pt x="9989643" y="2306771"/>
                </a:cubicBezTo>
                <a:cubicBezTo>
                  <a:pt x="9978007" y="2294758"/>
                  <a:pt x="9963021" y="2288751"/>
                  <a:pt x="9944688" y="2288751"/>
                </a:cubicBezTo>
                <a:close/>
                <a:moveTo>
                  <a:pt x="9661198" y="2288751"/>
                </a:moveTo>
                <a:cubicBezTo>
                  <a:pt x="9649729" y="2288751"/>
                  <a:pt x="9639641" y="2290321"/>
                  <a:pt x="9630935" y="2293460"/>
                </a:cubicBezTo>
                <a:cubicBezTo>
                  <a:pt x="9622228" y="2296600"/>
                  <a:pt x="9615573" y="2301078"/>
                  <a:pt x="9610969" y="2306897"/>
                </a:cubicBezTo>
                <a:cubicBezTo>
                  <a:pt x="9606364" y="2312715"/>
                  <a:pt x="9603057" y="2320354"/>
                  <a:pt x="9601048" y="2329814"/>
                </a:cubicBezTo>
                <a:lnTo>
                  <a:pt x="9623149" y="2332828"/>
                </a:lnTo>
                <a:cubicBezTo>
                  <a:pt x="9625577" y="2323368"/>
                  <a:pt x="9629323" y="2316775"/>
                  <a:pt x="9634388" y="2313050"/>
                </a:cubicBezTo>
                <a:cubicBezTo>
                  <a:pt x="9639453" y="2309324"/>
                  <a:pt x="9647301" y="2307462"/>
                  <a:pt x="9657933" y="2307462"/>
                </a:cubicBezTo>
                <a:cubicBezTo>
                  <a:pt x="9669319" y="2307462"/>
                  <a:pt x="9677899" y="2310015"/>
                  <a:pt x="9683676" y="2315122"/>
                </a:cubicBezTo>
                <a:cubicBezTo>
                  <a:pt x="9687945" y="2318889"/>
                  <a:pt x="9690080" y="2325377"/>
                  <a:pt x="9690080" y="2334586"/>
                </a:cubicBezTo>
                <a:cubicBezTo>
                  <a:pt x="9690080" y="2335423"/>
                  <a:pt x="9690038" y="2337390"/>
                  <a:pt x="9689955" y="2340488"/>
                </a:cubicBezTo>
                <a:cubicBezTo>
                  <a:pt x="9681332" y="2343501"/>
                  <a:pt x="9667895" y="2346096"/>
                  <a:pt x="9649645" y="2348273"/>
                </a:cubicBezTo>
                <a:cubicBezTo>
                  <a:pt x="9640688" y="2349361"/>
                  <a:pt x="9633991" y="2350492"/>
                  <a:pt x="9629553" y="2351664"/>
                </a:cubicBezTo>
                <a:cubicBezTo>
                  <a:pt x="9623526" y="2353338"/>
                  <a:pt x="9618105" y="2355808"/>
                  <a:pt x="9613292" y="2359072"/>
                </a:cubicBezTo>
                <a:cubicBezTo>
                  <a:pt x="9608478" y="2362337"/>
                  <a:pt x="9604585" y="2366670"/>
                  <a:pt x="9601613" y="2372069"/>
                </a:cubicBezTo>
                <a:cubicBezTo>
                  <a:pt x="9598641" y="2377469"/>
                  <a:pt x="9597156" y="2383434"/>
                  <a:pt x="9597156" y="2389964"/>
                </a:cubicBezTo>
                <a:cubicBezTo>
                  <a:pt x="9597156" y="2401098"/>
                  <a:pt x="9601090" y="2410244"/>
                  <a:pt x="9608959" y="2417401"/>
                </a:cubicBezTo>
                <a:cubicBezTo>
                  <a:pt x="9616829" y="2424559"/>
                  <a:pt x="9628089" y="2428138"/>
                  <a:pt x="9642739" y="2428138"/>
                </a:cubicBezTo>
                <a:cubicBezTo>
                  <a:pt x="9651613" y="2428138"/>
                  <a:pt x="9659922" y="2426673"/>
                  <a:pt x="9667665" y="2423743"/>
                </a:cubicBezTo>
                <a:cubicBezTo>
                  <a:pt x="9675409" y="2420813"/>
                  <a:pt x="9683467" y="2415790"/>
                  <a:pt x="9691838" y="2408674"/>
                </a:cubicBezTo>
                <a:cubicBezTo>
                  <a:pt x="9692508" y="2414953"/>
                  <a:pt x="9694015" y="2420436"/>
                  <a:pt x="9696359" y="2425124"/>
                </a:cubicBezTo>
                <a:lnTo>
                  <a:pt x="9719967" y="2425124"/>
                </a:lnTo>
                <a:cubicBezTo>
                  <a:pt x="9717120" y="2420018"/>
                  <a:pt x="9715216" y="2414681"/>
                  <a:pt x="9714253" y="2409114"/>
                </a:cubicBezTo>
                <a:cubicBezTo>
                  <a:pt x="9713290" y="2403547"/>
                  <a:pt x="9712809" y="2390257"/>
                  <a:pt x="9712809" y="2369244"/>
                </a:cubicBezTo>
                <a:lnTo>
                  <a:pt x="9712809" y="2339106"/>
                </a:lnTo>
                <a:cubicBezTo>
                  <a:pt x="9712809" y="2329060"/>
                  <a:pt x="9712432" y="2322112"/>
                  <a:pt x="9711679" y="2318261"/>
                </a:cubicBezTo>
                <a:cubicBezTo>
                  <a:pt x="9710339" y="2312066"/>
                  <a:pt x="9707995" y="2306938"/>
                  <a:pt x="9704647" y="2302878"/>
                </a:cubicBezTo>
                <a:cubicBezTo>
                  <a:pt x="9701298" y="2298818"/>
                  <a:pt x="9696066" y="2295448"/>
                  <a:pt x="9688950" y="2292770"/>
                </a:cubicBezTo>
                <a:cubicBezTo>
                  <a:pt x="9681834" y="2290091"/>
                  <a:pt x="9672583" y="2288751"/>
                  <a:pt x="9661198" y="2288751"/>
                </a:cubicBezTo>
                <a:close/>
                <a:moveTo>
                  <a:pt x="9521211" y="2288751"/>
                </a:moveTo>
                <a:cubicBezTo>
                  <a:pt x="9512505" y="2288751"/>
                  <a:pt x="9505096" y="2290446"/>
                  <a:pt x="9498985" y="2293837"/>
                </a:cubicBezTo>
                <a:cubicBezTo>
                  <a:pt x="9492873" y="2297227"/>
                  <a:pt x="9487390" y="2302313"/>
                  <a:pt x="9482535" y="2309094"/>
                </a:cubicBezTo>
                <a:lnTo>
                  <a:pt x="9482535" y="2291765"/>
                </a:lnTo>
                <a:lnTo>
                  <a:pt x="9461941" y="2291765"/>
                </a:lnTo>
                <a:lnTo>
                  <a:pt x="9461941" y="2476233"/>
                </a:lnTo>
                <a:lnTo>
                  <a:pt x="9484544" y="2476233"/>
                </a:lnTo>
                <a:lnTo>
                  <a:pt x="9484544" y="2411311"/>
                </a:lnTo>
                <a:cubicBezTo>
                  <a:pt x="9488395" y="2416167"/>
                  <a:pt x="9493313" y="2420185"/>
                  <a:pt x="9499299" y="2423366"/>
                </a:cubicBezTo>
                <a:cubicBezTo>
                  <a:pt x="9505284" y="2426548"/>
                  <a:pt x="9512044" y="2428138"/>
                  <a:pt x="9519579" y="2428138"/>
                </a:cubicBezTo>
                <a:cubicBezTo>
                  <a:pt x="9529876" y="2428138"/>
                  <a:pt x="9539692" y="2425229"/>
                  <a:pt x="9549026" y="2419411"/>
                </a:cubicBezTo>
                <a:cubicBezTo>
                  <a:pt x="9558360" y="2413592"/>
                  <a:pt x="9565476" y="2405221"/>
                  <a:pt x="9570373" y="2394296"/>
                </a:cubicBezTo>
                <a:cubicBezTo>
                  <a:pt x="9575271" y="2383371"/>
                  <a:pt x="9577719" y="2371086"/>
                  <a:pt x="9577719" y="2357440"/>
                </a:cubicBezTo>
                <a:cubicBezTo>
                  <a:pt x="9577719" y="2344715"/>
                  <a:pt x="9575501" y="2333016"/>
                  <a:pt x="9571064" y="2322342"/>
                </a:cubicBezTo>
                <a:cubicBezTo>
                  <a:pt x="9566627" y="2311668"/>
                  <a:pt x="9560055" y="2303401"/>
                  <a:pt x="9551349" y="2297541"/>
                </a:cubicBezTo>
                <a:cubicBezTo>
                  <a:pt x="9542643" y="2291681"/>
                  <a:pt x="9532597" y="2288751"/>
                  <a:pt x="9521211" y="2288751"/>
                </a:cubicBezTo>
                <a:close/>
                <a:moveTo>
                  <a:pt x="8597286" y="2288751"/>
                </a:moveTo>
                <a:cubicBezTo>
                  <a:pt x="8588580" y="2288751"/>
                  <a:pt x="8581171" y="2290446"/>
                  <a:pt x="8575060" y="2293837"/>
                </a:cubicBezTo>
                <a:cubicBezTo>
                  <a:pt x="8568948" y="2297227"/>
                  <a:pt x="8563465" y="2302313"/>
                  <a:pt x="8558610" y="2309094"/>
                </a:cubicBezTo>
                <a:lnTo>
                  <a:pt x="8558610" y="2291765"/>
                </a:lnTo>
                <a:lnTo>
                  <a:pt x="8538015" y="2291765"/>
                </a:lnTo>
                <a:lnTo>
                  <a:pt x="8538015" y="2476233"/>
                </a:lnTo>
                <a:lnTo>
                  <a:pt x="8560619" y="2476233"/>
                </a:lnTo>
                <a:lnTo>
                  <a:pt x="8560619" y="2411311"/>
                </a:lnTo>
                <a:cubicBezTo>
                  <a:pt x="8564470" y="2416167"/>
                  <a:pt x="8569388" y="2420185"/>
                  <a:pt x="8575374" y="2423366"/>
                </a:cubicBezTo>
                <a:cubicBezTo>
                  <a:pt x="8581359" y="2426548"/>
                  <a:pt x="8588119" y="2428138"/>
                  <a:pt x="8595654" y="2428138"/>
                </a:cubicBezTo>
                <a:cubicBezTo>
                  <a:pt x="8605951" y="2428138"/>
                  <a:pt x="8615767" y="2425229"/>
                  <a:pt x="8625101" y="2419411"/>
                </a:cubicBezTo>
                <a:cubicBezTo>
                  <a:pt x="8634435" y="2413592"/>
                  <a:pt x="8641551" y="2405221"/>
                  <a:pt x="8646448" y="2394296"/>
                </a:cubicBezTo>
                <a:cubicBezTo>
                  <a:pt x="8651346" y="2383371"/>
                  <a:pt x="8653795" y="2371086"/>
                  <a:pt x="8653795" y="2357440"/>
                </a:cubicBezTo>
                <a:cubicBezTo>
                  <a:pt x="8653795" y="2344715"/>
                  <a:pt x="8651576" y="2333016"/>
                  <a:pt x="8647139" y="2322342"/>
                </a:cubicBezTo>
                <a:cubicBezTo>
                  <a:pt x="8642702" y="2311668"/>
                  <a:pt x="8636131" y="2303401"/>
                  <a:pt x="8627424" y="2297541"/>
                </a:cubicBezTo>
                <a:cubicBezTo>
                  <a:pt x="8618718" y="2291681"/>
                  <a:pt x="8608672" y="2288751"/>
                  <a:pt x="8597286" y="2288751"/>
                </a:cubicBezTo>
                <a:close/>
                <a:moveTo>
                  <a:pt x="8369705" y="2241033"/>
                </a:moveTo>
                <a:lnTo>
                  <a:pt x="8369705" y="2425124"/>
                </a:lnTo>
                <a:lnTo>
                  <a:pt x="8394066" y="2425124"/>
                </a:lnTo>
                <a:lnTo>
                  <a:pt x="8394066" y="2262758"/>
                </a:lnTo>
                <a:lnTo>
                  <a:pt x="8490004" y="2262758"/>
                </a:lnTo>
                <a:lnTo>
                  <a:pt x="8490004" y="2425124"/>
                </a:lnTo>
                <a:lnTo>
                  <a:pt x="8514491" y="2425124"/>
                </a:lnTo>
                <a:lnTo>
                  <a:pt x="8514491" y="2241033"/>
                </a:lnTo>
                <a:close/>
                <a:moveTo>
                  <a:pt x="9845387" y="2236638"/>
                </a:moveTo>
                <a:cubicBezTo>
                  <a:pt x="9844801" y="2238480"/>
                  <a:pt x="9843461" y="2239652"/>
                  <a:pt x="9841369" y="2240154"/>
                </a:cubicBezTo>
                <a:cubicBezTo>
                  <a:pt x="9839276" y="2240657"/>
                  <a:pt x="9830527" y="2240908"/>
                  <a:pt x="9815124" y="2240908"/>
                </a:cubicBezTo>
                <a:cubicBezTo>
                  <a:pt x="9790344" y="2240908"/>
                  <a:pt x="9771989" y="2247019"/>
                  <a:pt x="9760060" y="2259241"/>
                </a:cubicBezTo>
                <a:cubicBezTo>
                  <a:pt x="9748130" y="2271464"/>
                  <a:pt x="9742165" y="2295197"/>
                  <a:pt x="9742165" y="2330442"/>
                </a:cubicBezTo>
                <a:cubicBezTo>
                  <a:pt x="9742165" y="2358487"/>
                  <a:pt x="9744509" y="2378160"/>
                  <a:pt x="9749197" y="2389461"/>
                </a:cubicBezTo>
                <a:cubicBezTo>
                  <a:pt x="9753886" y="2400763"/>
                  <a:pt x="9760625" y="2410035"/>
                  <a:pt x="9769415" y="2417276"/>
                </a:cubicBezTo>
                <a:cubicBezTo>
                  <a:pt x="9778205" y="2424517"/>
                  <a:pt x="9790511" y="2428138"/>
                  <a:pt x="9806333" y="2428138"/>
                </a:cubicBezTo>
                <a:cubicBezTo>
                  <a:pt x="9819979" y="2428138"/>
                  <a:pt x="9830758" y="2425417"/>
                  <a:pt x="9838669" y="2419976"/>
                </a:cubicBezTo>
                <a:cubicBezTo>
                  <a:pt x="9846580" y="2414534"/>
                  <a:pt x="9853424" y="2406832"/>
                  <a:pt x="9859200" y="2396870"/>
                </a:cubicBezTo>
                <a:cubicBezTo>
                  <a:pt x="9864976" y="2386908"/>
                  <a:pt x="9867865" y="2374141"/>
                  <a:pt x="9867865" y="2358570"/>
                </a:cubicBezTo>
                <a:cubicBezTo>
                  <a:pt x="9867865" y="2338060"/>
                  <a:pt x="9862130" y="2321798"/>
                  <a:pt x="9850661" y="2309785"/>
                </a:cubicBezTo>
                <a:cubicBezTo>
                  <a:pt x="9839192" y="2297772"/>
                  <a:pt x="9824709" y="2291765"/>
                  <a:pt x="9807213" y="2291765"/>
                </a:cubicBezTo>
                <a:cubicBezTo>
                  <a:pt x="9797669" y="2291765"/>
                  <a:pt x="9789088" y="2293879"/>
                  <a:pt x="9781470" y="2298106"/>
                </a:cubicBezTo>
                <a:cubicBezTo>
                  <a:pt x="9773852" y="2302334"/>
                  <a:pt x="9767196" y="2308676"/>
                  <a:pt x="9761504" y="2317131"/>
                </a:cubicBezTo>
                <a:cubicBezTo>
                  <a:pt x="9761839" y="2304657"/>
                  <a:pt x="9763492" y="2294465"/>
                  <a:pt x="9766464" y="2286554"/>
                </a:cubicBezTo>
                <a:cubicBezTo>
                  <a:pt x="9769436" y="2278642"/>
                  <a:pt x="9774312" y="2272887"/>
                  <a:pt x="9781093" y="2269287"/>
                </a:cubicBezTo>
                <a:cubicBezTo>
                  <a:pt x="9787874" y="2265687"/>
                  <a:pt x="9800599" y="2263888"/>
                  <a:pt x="9819267" y="2263888"/>
                </a:cubicBezTo>
                <a:cubicBezTo>
                  <a:pt x="9833332" y="2263888"/>
                  <a:pt x="9842771" y="2263385"/>
                  <a:pt x="9847584" y="2262381"/>
                </a:cubicBezTo>
                <a:cubicBezTo>
                  <a:pt x="9852398" y="2261376"/>
                  <a:pt x="9856333" y="2259116"/>
                  <a:pt x="9859388" y="2255600"/>
                </a:cubicBezTo>
                <a:cubicBezTo>
                  <a:pt x="9862444" y="2252084"/>
                  <a:pt x="9864432" y="2245847"/>
                  <a:pt x="9865353" y="2236889"/>
                </a:cubicBezTo>
                <a:close/>
                <a:moveTo>
                  <a:pt x="10125579" y="1672947"/>
                </a:moveTo>
                <a:lnTo>
                  <a:pt x="10125579" y="1681281"/>
                </a:lnTo>
                <a:cubicBezTo>
                  <a:pt x="10125579" y="1691303"/>
                  <a:pt x="10125033" y="1698099"/>
                  <a:pt x="10123942" y="1701671"/>
                </a:cubicBezTo>
                <a:cubicBezTo>
                  <a:pt x="10122354" y="1707128"/>
                  <a:pt x="10119031" y="1711742"/>
                  <a:pt x="10113971" y="1715512"/>
                </a:cubicBezTo>
                <a:cubicBezTo>
                  <a:pt x="10107124" y="1720473"/>
                  <a:pt x="10099931" y="1722954"/>
                  <a:pt x="10092390" y="1722954"/>
                </a:cubicBezTo>
                <a:cubicBezTo>
                  <a:pt x="10085644" y="1722954"/>
                  <a:pt x="10080087" y="1720820"/>
                  <a:pt x="10075722" y="1716554"/>
                </a:cubicBezTo>
                <a:cubicBezTo>
                  <a:pt x="10071356" y="1712287"/>
                  <a:pt x="10069173" y="1707227"/>
                  <a:pt x="10069173" y="1701373"/>
                </a:cubicBezTo>
                <a:cubicBezTo>
                  <a:pt x="10069173" y="1695420"/>
                  <a:pt x="10071902" y="1690509"/>
                  <a:pt x="10077359" y="1686640"/>
                </a:cubicBezTo>
                <a:cubicBezTo>
                  <a:pt x="10080931" y="1684258"/>
                  <a:pt x="10088521" y="1681827"/>
                  <a:pt x="10100129" y="1679347"/>
                </a:cubicBezTo>
                <a:cubicBezTo>
                  <a:pt x="10111738" y="1676866"/>
                  <a:pt x="10120221" y="1674733"/>
                  <a:pt x="10125579" y="1672947"/>
                </a:cubicBezTo>
                <a:close/>
                <a:moveTo>
                  <a:pt x="9624475" y="1621304"/>
                </a:moveTo>
                <a:cubicBezTo>
                  <a:pt x="9635389" y="1621304"/>
                  <a:pt x="9644542" y="1625471"/>
                  <a:pt x="9651934" y="1633805"/>
                </a:cubicBezTo>
                <a:cubicBezTo>
                  <a:pt x="9659325" y="1642140"/>
                  <a:pt x="9663021" y="1654046"/>
                  <a:pt x="9663021" y="1669524"/>
                </a:cubicBezTo>
                <a:cubicBezTo>
                  <a:pt x="9663021" y="1685399"/>
                  <a:pt x="9659325" y="1697504"/>
                  <a:pt x="9651934" y="1705838"/>
                </a:cubicBezTo>
                <a:cubicBezTo>
                  <a:pt x="9644542" y="1714173"/>
                  <a:pt x="9635389" y="1718340"/>
                  <a:pt x="9624475" y="1718340"/>
                </a:cubicBezTo>
                <a:cubicBezTo>
                  <a:pt x="9613561" y="1718340"/>
                  <a:pt x="9604383" y="1714173"/>
                  <a:pt x="9596942" y="1705838"/>
                </a:cubicBezTo>
                <a:cubicBezTo>
                  <a:pt x="9589500" y="1697504"/>
                  <a:pt x="9585779" y="1685498"/>
                  <a:pt x="9585779" y="1669822"/>
                </a:cubicBezTo>
                <a:cubicBezTo>
                  <a:pt x="9585779" y="1654145"/>
                  <a:pt x="9589500" y="1642140"/>
                  <a:pt x="9596942" y="1633805"/>
                </a:cubicBezTo>
                <a:cubicBezTo>
                  <a:pt x="9604383" y="1625471"/>
                  <a:pt x="9613561" y="1621304"/>
                  <a:pt x="9624475" y="1621304"/>
                </a:cubicBezTo>
                <a:close/>
                <a:moveTo>
                  <a:pt x="9447369" y="1620262"/>
                </a:moveTo>
                <a:cubicBezTo>
                  <a:pt x="9457192" y="1620262"/>
                  <a:pt x="9465427" y="1624280"/>
                  <a:pt x="9472075" y="1632317"/>
                </a:cubicBezTo>
                <a:cubicBezTo>
                  <a:pt x="9478723" y="1640354"/>
                  <a:pt x="9482046" y="1652657"/>
                  <a:pt x="9482046" y="1669226"/>
                </a:cubicBezTo>
                <a:cubicBezTo>
                  <a:pt x="9482046" y="1686987"/>
                  <a:pt x="9478822" y="1699761"/>
                  <a:pt x="9472372" y="1707550"/>
                </a:cubicBezTo>
                <a:cubicBezTo>
                  <a:pt x="9465923" y="1715338"/>
                  <a:pt x="9457837" y="1719233"/>
                  <a:pt x="9448113" y="1719233"/>
                </a:cubicBezTo>
                <a:cubicBezTo>
                  <a:pt x="9437993" y="1719233"/>
                  <a:pt x="9429411" y="1714991"/>
                  <a:pt x="9422366" y="1706508"/>
                </a:cubicBezTo>
                <a:cubicBezTo>
                  <a:pt x="9415321" y="1698025"/>
                  <a:pt x="9411799" y="1684903"/>
                  <a:pt x="9411799" y="1667143"/>
                </a:cubicBezTo>
                <a:cubicBezTo>
                  <a:pt x="9411799" y="1651665"/>
                  <a:pt x="9415173" y="1639982"/>
                  <a:pt x="9421920" y="1632094"/>
                </a:cubicBezTo>
                <a:cubicBezTo>
                  <a:pt x="9428667" y="1624206"/>
                  <a:pt x="9437150" y="1620262"/>
                  <a:pt x="9447369" y="1620262"/>
                </a:cubicBezTo>
                <a:close/>
                <a:moveTo>
                  <a:pt x="8977221" y="1619220"/>
                </a:moveTo>
                <a:cubicBezTo>
                  <a:pt x="8985754" y="1619220"/>
                  <a:pt x="8992997" y="1622370"/>
                  <a:pt x="8998950" y="1628671"/>
                </a:cubicBezTo>
                <a:cubicBezTo>
                  <a:pt x="9004903" y="1634971"/>
                  <a:pt x="9008029" y="1644173"/>
                  <a:pt x="9008326" y="1656279"/>
                </a:cubicBezTo>
                <a:lnTo>
                  <a:pt x="8945819" y="1656279"/>
                </a:lnTo>
                <a:cubicBezTo>
                  <a:pt x="8945719" y="1644868"/>
                  <a:pt x="8948646" y="1635839"/>
                  <a:pt x="8954599" y="1629192"/>
                </a:cubicBezTo>
                <a:cubicBezTo>
                  <a:pt x="8960553" y="1622544"/>
                  <a:pt x="8968093" y="1619220"/>
                  <a:pt x="8977221" y="1619220"/>
                </a:cubicBezTo>
                <a:close/>
                <a:moveTo>
                  <a:pt x="10770749" y="1590794"/>
                </a:moveTo>
                <a:lnTo>
                  <a:pt x="10770749" y="1748849"/>
                </a:lnTo>
                <a:lnTo>
                  <a:pt x="10810933" y="1748849"/>
                </a:lnTo>
                <a:lnTo>
                  <a:pt x="10876119" y="1647795"/>
                </a:lnTo>
                <a:lnTo>
                  <a:pt x="10876119" y="1748849"/>
                </a:lnTo>
                <a:lnTo>
                  <a:pt x="10916303" y="1748849"/>
                </a:lnTo>
                <a:lnTo>
                  <a:pt x="10916303" y="1590794"/>
                </a:lnTo>
                <a:lnTo>
                  <a:pt x="10875226" y="1590794"/>
                </a:lnTo>
                <a:lnTo>
                  <a:pt x="10810933" y="1690063"/>
                </a:lnTo>
                <a:lnTo>
                  <a:pt x="10810933" y="1590794"/>
                </a:lnTo>
                <a:close/>
                <a:moveTo>
                  <a:pt x="10580249" y="1590794"/>
                </a:moveTo>
                <a:lnTo>
                  <a:pt x="10580249" y="1748849"/>
                </a:lnTo>
                <a:lnTo>
                  <a:pt x="10620433" y="1748849"/>
                </a:lnTo>
                <a:lnTo>
                  <a:pt x="10685619" y="1647795"/>
                </a:lnTo>
                <a:lnTo>
                  <a:pt x="10685619" y="1748849"/>
                </a:lnTo>
                <a:lnTo>
                  <a:pt x="10725803" y="1748849"/>
                </a:lnTo>
                <a:lnTo>
                  <a:pt x="10725803" y="1590794"/>
                </a:lnTo>
                <a:lnTo>
                  <a:pt x="10684726" y="1590794"/>
                </a:lnTo>
                <a:lnTo>
                  <a:pt x="10620433" y="1690063"/>
                </a:lnTo>
                <a:lnTo>
                  <a:pt x="10620433" y="1590794"/>
                </a:lnTo>
                <a:close/>
                <a:moveTo>
                  <a:pt x="10389303" y="1590794"/>
                </a:moveTo>
                <a:lnTo>
                  <a:pt x="10389303" y="1748849"/>
                </a:lnTo>
                <a:lnTo>
                  <a:pt x="10515360" y="1748849"/>
                </a:lnTo>
                <a:lnTo>
                  <a:pt x="10515360" y="1790521"/>
                </a:lnTo>
                <a:lnTo>
                  <a:pt x="10549144" y="1790521"/>
                </a:lnTo>
                <a:lnTo>
                  <a:pt x="10549144" y="1715065"/>
                </a:lnTo>
                <a:lnTo>
                  <a:pt x="10532624" y="1715065"/>
                </a:lnTo>
                <a:lnTo>
                  <a:pt x="10532624" y="1590794"/>
                </a:lnTo>
                <a:lnTo>
                  <a:pt x="10490803" y="1590794"/>
                </a:lnTo>
                <a:lnTo>
                  <a:pt x="10490803" y="1715065"/>
                </a:lnTo>
                <a:lnTo>
                  <a:pt x="10431123" y="1715065"/>
                </a:lnTo>
                <a:lnTo>
                  <a:pt x="10431123" y="1590794"/>
                </a:lnTo>
                <a:close/>
                <a:moveTo>
                  <a:pt x="10208179" y="1590794"/>
                </a:moveTo>
                <a:lnTo>
                  <a:pt x="10208179" y="1748849"/>
                </a:lnTo>
                <a:lnTo>
                  <a:pt x="10249999" y="1748849"/>
                </a:lnTo>
                <a:lnTo>
                  <a:pt x="10249999" y="1682472"/>
                </a:lnTo>
                <a:lnTo>
                  <a:pt x="10309828" y="1682472"/>
                </a:lnTo>
                <a:lnTo>
                  <a:pt x="10309828" y="1748849"/>
                </a:lnTo>
                <a:lnTo>
                  <a:pt x="10351798" y="1748849"/>
                </a:lnTo>
                <a:lnTo>
                  <a:pt x="10351798" y="1590794"/>
                </a:lnTo>
                <a:lnTo>
                  <a:pt x="10309828" y="1590794"/>
                </a:lnTo>
                <a:lnTo>
                  <a:pt x="10309828" y="1648688"/>
                </a:lnTo>
                <a:lnTo>
                  <a:pt x="10249999" y="1648688"/>
                </a:lnTo>
                <a:lnTo>
                  <a:pt x="10249999" y="1590794"/>
                </a:lnTo>
                <a:close/>
                <a:moveTo>
                  <a:pt x="9886263" y="1590794"/>
                </a:moveTo>
                <a:lnTo>
                  <a:pt x="9886263" y="1624578"/>
                </a:lnTo>
                <a:lnTo>
                  <a:pt x="9936865" y="1624578"/>
                </a:lnTo>
                <a:lnTo>
                  <a:pt x="9936865" y="1748849"/>
                </a:lnTo>
                <a:lnTo>
                  <a:pt x="9978686" y="1748849"/>
                </a:lnTo>
                <a:lnTo>
                  <a:pt x="9978686" y="1624578"/>
                </a:lnTo>
                <a:lnTo>
                  <a:pt x="10029287" y="1624578"/>
                </a:lnTo>
                <a:lnTo>
                  <a:pt x="10029287" y="1590794"/>
                </a:lnTo>
                <a:close/>
                <a:moveTo>
                  <a:pt x="9219513" y="1590794"/>
                </a:moveTo>
                <a:lnTo>
                  <a:pt x="9219513" y="1624578"/>
                </a:lnTo>
                <a:lnTo>
                  <a:pt x="9270115" y="1624578"/>
                </a:lnTo>
                <a:lnTo>
                  <a:pt x="9270115" y="1748849"/>
                </a:lnTo>
                <a:lnTo>
                  <a:pt x="9311936" y="1748849"/>
                </a:lnTo>
                <a:lnTo>
                  <a:pt x="9311936" y="1624578"/>
                </a:lnTo>
                <a:lnTo>
                  <a:pt x="9362537" y="1624578"/>
                </a:lnTo>
                <a:lnTo>
                  <a:pt x="9362537" y="1590794"/>
                </a:lnTo>
                <a:close/>
                <a:moveTo>
                  <a:pt x="8735227" y="1590794"/>
                </a:moveTo>
                <a:lnTo>
                  <a:pt x="8735227" y="1682174"/>
                </a:lnTo>
                <a:cubicBezTo>
                  <a:pt x="8735227" y="1699141"/>
                  <a:pt x="8734582" y="1709484"/>
                  <a:pt x="8733292" y="1713205"/>
                </a:cubicBezTo>
                <a:cubicBezTo>
                  <a:pt x="8732002" y="1716926"/>
                  <a:pt x="8728529" y="1718786"/>
                  <a:pt x="8722874" y="1718786"/>
                </a:cubicBezTo>
                <a:cubicBezTo>
                  <a:pt x="8720493" y="1718786"/>
                  <a:pt x="8717119" y="1718638"/>
                  <a:pt x="8712754" y="1718340"/>
                </a:cubicBezTo>
                <a:cubicBezTo>
                  <a:pt x="8708983" y="1718141"/>
                  <a:pt x="8706652" y="1718042"/>
                  <a:pt x="8705759" y="1718042"/>
                </a:cubicBezTo>
                <a:lnTo>
                  <a:pt x="8705759" y="1748849"/>
                </a:lnTo>
                <a:cubicBezTo>
                  <a:pt x="8716673" y="1750636"/>
                  <a:pt x="8725454" y="1751529"/>
                  <a:pt x="8732101" y="1751529"/>
                </a:cubicBezTo>
                <a:cubicBezTo>
                  <a:pt x="8743313" y="1751529"/>
                  <a:pt x="8751449" y="1750387"/>
                  <a:pt x="8756509" y="1748106"/>
                </a:cubicBezTo>
                <a:cubicBezTo>
                  <a:pt x="8761569" y="1745823"/>
                  <a:pt x="8766183" y="1741036"/>
                  <a:pt x="8770350" y="1733744"/>
                </a:cubicBezTo>
                <a:cubicBezTo>
                  <a:pt x="8774517" y="1726451"/>
                  <a:pt x="8776601" y="1713776"/>
                  <a:pt x="8776601" y="1695718"/>
                </a:cubicBezTo>
                <a:lnTo>
                  <a:pt x="8776601" y="1624727"/>
                </a:lnTo>
                <a:lnTo>
                  <a:pt x="8833602" y="1624727"/>
                </a:lnTo>
                <a:lnTo>
                  <a:pt x="8833602" y="1748849"/>
                </a:lnTo>
                <a:lnTo>
                  <a:pt x="8875274" y="1748849"/>
                </a:lnTo>
                <a:lnTo>
                  <a:pt x="8875274" y="1590794"/>
                </a:lnTo>
                <a:close/>
                <a:moveTo>
                  <a:pt x="9193617" y="1589752"/>
                </a:moveTo>
                <a:cubicBezTo>
                  <a:pt x="9183299" y="1589752"/>
                  <a:pt x="9174964" y="1591935"/>
                  <a:pt x="9168614" y="1596301"/>
                </a:cubicBezTo>
                <a:cubicBezTo>
                  <a:pt x="9162264" y="1600666"/>
                  <a:pt x="9156410" y="1610638"/>
                  <a:pt x="9151053" y="1626215"/>
                </a:cubicBezTo>
                <a:cubicBezTo>
                  <a:pt x="9146985" y="1637923"/>
                  <a:pt x="9143512" y="1645514"/>
                  <a:pt x="9140635" y="1648986"/>
                </a:cubicBezTo>
                <a:cubicBezTo>
                  <a:pt x="9137757" y="1652459"/>
                  <a:pt x="9132846" y="1654592"/>
                  <a:pt x="9125901" y="1655386"/>
                </a:cubicBezTo>
                <a:lnTo>
                  <a:pt x="9125901" y="1590794"/>
                </a:lnTo>
                <a:lnTo>
                  <a:pt x="9084229" y="1590794"/>
                </a:lnTo>
                <a:lnTo>
                  <a:pt x="9084229" y="1748849"/>
                </a:lnTo>
                <a:lnTo>
                  <a:pt x="9125901" y="1748849"/>
                </a:lnTo>
                <a:lnTo>
                  <a:pt x="9125901" y="1681430"/>
                </a:lnTo>
                <a:cubicBezTo>
                  <a:pt x="9132052" y="1681430"/>
                  <a:pt x="9136691" y="1682745"/>
                  <a:pt x="9139816" y="1685374"/>
                </a:cubicBezTo>
                <a:cubicBezTo>
                  <a:pt x="9142941" y="1688004"/>
                  <a:pt x="9146637" y="1693932"/>
                  <a:pt x="9150904" y="1703159"/>
                </a:cubicBezTo>
                <a:lnTo>
                  <a:pt x="9171740" y="1748849"/>
                </a:lnTo>
                <a:lnTo>
                  <a:pt x="9216686" y="1748849"/>
                </a:lnTo>
                <a:lnTo>
                  <a:pt x="9193320" y="1705243"/>
                </a:lnTo>
                <a:cubicBezTo>
                  <a:pt x="9192724" y="1704151"/>
                  <a:pt x="9192179" y="1703110"/>
                  <a:pt x="9191683" y="1702118"/>
                </a:cubicBezTo>
                <a:cubicBezTo>
                  <a:pt x="9182554" y="1682869"/>
                  <a:pt x="9171392" y="1671409"/>
                  <a:pt x="9158196" y="1667738"/>
                </a:cubicBezTo>
                <a:cubicBezTo>
                  <a:pt x="9167324" y="1664365"/>
                  <a:pt x="9174319" y="1655386"/>
                  <a:pt x="9179181" y="1640800"/>
                </a:cubicBezTo>
                <a:cubicBezTo>
                  <a:pt x="9182753" y="1629986"/>
                  <a:pt x="9186077" y="1623486"/>
                  <a:pt x="9189152" y="1621304"/>
                </a:cubicBezTo>
                <a:cubicBezTo>
                  <a:pt x="9192228" y="1619220"/>
                  <a:pt x="9199273" y="1618178"/>
                  <a:pt x="9210286" y="1618178"/>
                </a:cubicBezTo>
                <a:lnTo>
                  <a:pt x="9210137" y="1590496"/>
                </a:lnTo>
                <a:cubicBezTo>
                  <a:pt x="9202299" y="1590000"/>
                  <a:pt x="9196792" y="1589752"/>
                  <a:pt x="9193617" y="1589752"/>
                </a:cubicBezTo>
                <a:close/>
                <a:moveTo>
                  <a:pt x="10100129" y="1587222"/>
                </a:moveTo>
                <a:cubicBezTo>
                  <a:pt x="10079591" y="1587222"/>
                  <a:pt x="10064113" y="1590893"/>
                  <a:pt x="10053695" y="1598235"/>
                </a:cubicBezTo>
                <a:cubicBezTo>
                  <a:pt x="10043277" y="1605578"/>
                  <a:pt x="10035935" y="1616888"/>
                  <a:pt x="10031669" y="1632168"/>
                </a:cubicBezTo>
                <a:lnTo>
                  <a:pt x="10069620" y="1639014"/>
                </a:lnTo>
                <a:cubicBezTo>
                  <a:pt x="10072199" y="1631672"/>
                  <a:pt x="10075573" y="1626538"/>
                  <a:pt x="10079740" y="1623610"/>
                </a:cubicBezTo>
                <a:cubicBezTo>
                  <a:pt x="10083907" y="1620684"/>
                  <a:pt x="10089711" y="1619220"/>
                  <a:pt x="10097153" y="1619220"/>
                </a:cubicBezTo>
                <a:cubicBezTo>
                  <a:pt x="10108166" y="1619220"/>
                  <a:pt x="10115657" y="1620932"/>
                  <a:pt x="10119626" y="1624355"/>
                </a:cubicBezTo>
                <a:cubicBezTo>
                  <a:pt x="10123595" y="1627778"/>
                  <a:pt x="10125579" y="1633508"/>
                  <a:pt x="10125579" y="1641545"/>
                </a:cubicBezTo>
                <a:lnTo>
                  <a:pt x="10125579" y="1645712"/>
                </a:lnTo>
                <a:cubicBezTo>
                  <a:pt x="10118038" y="1648886"/>
                  <a:pt x="10104495" y="1652310"/>
                  <a:pt x="10084949" y="1655981"/>
                </a:cubicBezTo>
                <a:cubicBezTo>
                  <a:pt x="10070463" y="1658759"/>
                  <a:pt x="10059375" y="1662008"/>
                  <a:pt x="10051686" y="1665729"/>
                </a:cubicBezTo>
                <a:cubicBezTo>
                  <a:pt x="10043996" y="1669450"/>
                  <a:pt x="10038019" y="1674807"/>
                  <a:pt x="10033752" y="1681802"/>
                </a:cubicBezTo>
                <a:cubicBezTo>
                  <a:pt x="10029486" y="1688797"/>
                  <a:pt x="10027353" y="1696760"/>
                  <a:pt x="10027353" y="1705689"/>
                </a:cubicBezTo>
                <a:cubicBezTo>
                  <a:pt x="10027353" y="1719183"/>
                  <a:pt x="10032041" y="1730345"/>
                  <a:pt x="10041417" y="1739176"/>
                </a:cubicBezTo>
                <a:cubicBezTo>
                  <a:pt x="10050793" y="1748006"/>
                  <a:pt x="10063617" y="1752421"/>
                  <a:pt x="10079889" y="1752421"/>
                </a:cubicBezTo>
                <a:cubicBezTo>
                  <a:pt x="10089116" y="1752421"/>
                  <a:pt x="10097798" y="1750685"/>
                  <a:pt x="10105934" y="1747212"/>
                </a:cubicBezTo>
                <a:cubicBezTo>
                  <a:pt x="10114070" y="1743739"/>
                  <a:pt x="10121709" y="1738531"/>
                  <a:pt x="10128853" y="1731586"/>
                </a:cubicBezTo>
                <a:cubicBezTo>
                  <a:pt x="10129151" y="1732379"/>
                  <a:pt x="10129647" y="1734016"/>
                  <a:pt x="10130342" y="1736497"/>
                </a:cubicBezTo>
                <a:cubicBezTo>
                  <a:pt x="10131929" y="1741954"/>
                  <a:pt x="10133269" y="1746071"/>
                  <a:pt x="10134360" y="1748849"/>
                </a:cubicBezTo>
                <a:lnTo>
                  <a:pt x="10175734" y="1748849"/>
                </a:lnTo>
                <a:cubicBezTo>
                  <a:pt x="10172063" y="1741309"/>
                  <a:pt x="10169558" y="1734239"/>
                  <a:pt x="10168218" y="1727641"/>
                </a:cubicBezTo>
                <a:cubicBezTo>
                  <a:pt x="10166879" y="1721043"/>
                  <a:pt x="10166209" y="1710799"/>
                  <a:pt x="10166209" y="1696908"/>
                </a:cubicBezTo>
                <a:lnTo>
                  <a:pt x="10166656" y="1648093"/>
                </a:lnTo>
                <a:cubicBezTo>
                  <a:pt x="10166656" y="1629935"/>
                  <a:pt x="10164795" y="1617459"/>
                  <a:pt x="10161075" y="1610662"/>
                </a:cubicBezTo>
                <a:cubicBezTo>
                  <a:pt x="10157354" y="1603866"/>
                  <a:pt x="10150929" y="1598260"/>
                  <a:pt x="10141801" y="1593845"/>
                </a:cubicBezTo>
                <a:cubicBezTo>
                  <a:pt x="10132673" y="1589430"/>
                  <a:pt x="10118783" y="1587222"/>
                  <a:pt x="10100129" y="1587222"/>
                </a:cubicBezTo>
                <a:close/>
                <a:moveTo>
                  <a:pt x="9800985" y="1587222"/>
                </a:moveTo>
                <a:cubicBezTo>
                  <a:pt x="9777470" y="1587222"/>
                  <a:pt x="9758817" y="1594490"/>
                  <a:pt x="9745025" y="1609026"/>
                </a:cubicBezTo>
                <a:cubicBezTo>
                  <a:pt x="9731234" y="1623561"/>
                  <a:pt x="9724339" y="1643876"/>
                  <a:pt x="9724339" y="1669971"/>
                </a:cubicBezTo>
                <a:cubicBezTo>
                  <a:pt x="9724339" y="1695767"/>
                  <a:pt x="9731209" y="1715959"/>
                  <a:pt x="9744951" y="1730544"/>
                </a:cubicBezTo>
                <a:cubicBezTo>
                  <a:pt x="9758693" y="1745129"/>
                  <a:pt x="9777123" y="1752421"/>
                  <a:pt x="9800241" y="1752421"/>
                </a:cubicBezTo>
                <a:cubicBezTo>
                  <a:pt x="9820581" y="1752421"/>
                  <a:pt x="9836803" y="1747609"/>
                  <a:pt x="9848908" y="1737985"/>
                </a:cubicBezTo>
                <a:cubicBezTo>
                  <a:pt x="9861012" y="1728361"/>
                  <a:pt x="9869198" y="1714123"/>
                  <a:pt x="9873464" y="1695272"/>
                </a:cubicBezTo>
                <a:lnTo>
                  <a:pt x="9832388" y="1688276"/>
                </a:lnTo>
                <a:cubicBezTo>
                  <a:pt x="9830304" y="1699290"/>
                  <a:pt x="9826732" y="1707054"/>
                  <a:pt x="9821672" y="1711568"/>
                </a:cubicBezTo>
                <a:cubicBezTo>
                  <a:pt x="9816612" y="1716082"/>
                  <a:pt x="9810113" y="1718340"/>
                  <a:pt x="9802175" y="1718340"/>
                </a:cubicBezTo>
                <a:cubicBezTo>
                  <a:pt x="9791559" y="1718340"/>
                  <a:pt x="9783101" y="1714470"/>
                  <a:pt x="9776800" y="1706731"/>
                </a:cubicBezTo>
                <a:cubicBezTo>
                  <a:pt x="9770500" y="1698992"/>
                  <a:pt x="9767350" y="1685746"/>
                  <a:pt x="9767350" y="1666994"/>
                </a:cubicBezTo>
                <a:cubicBezTo>
                  <a:pt x="9767350" y="1650127"/>
                  <a:pt x="9770450" y="1638097"/>
                  <a:pt x="9776651" y="1630903"/>
                </a:cubicBezTo>
                <a:cubicBezTo>
                  <a:pt x="9782853" y="1623710"/>
                  <a:pt x="9791162" y="1620113"/>
                  <a:pt x="9801580" y="1620113"/>
                </a:cubicBezTo>
                <a:cubicBezTo>
                  <a:pt x="9809419" y="1620113"/>
                  <a:pt x="9815793" y="1622197"/>
                  <a:pt x="9820705" y="1626364"/>
                </a:cubicBezTo>
                <a:cubicBezTo>
                  <a:pt x="9825616" y="1630531"/>
                  <a:pt x="9828766" y="1636732"/>
                  <a:pt x="9830155" y="1644967"/>
                </a:cubicBezTo>
                <a:lnTo>
                  <a:pt x="9871381" y="1637526"/>
                </a:lnTo>
                <a:cubicBezTo>
                  <a:pt x="9866420" y="1620560"/>
                  <a:pt x="9858259" y="1607934"/>
                  <a:pt x="9846898" y="1599649"/>
                </a:cubicBezTo>
                <a:cubicBezTo>
                  <a:pt x="9835538" y="1591365"/>
                  <a:pt x="9820233" y="1587222"/>
                  <a:pt x="9800985" y="1587222"/>
                </a:cubicBezTo>
                <a:close/>
                <a:moveTo>
                  <a:pt x="9624326" y="1587222"/>
                </a:moveTo>
                <a:cubicBezTo>
                  <a:pt x="9608848" y="1587222"/>
                  <a:pt x="9594833" y="1590645"/>
                  <a:pt x="9582282" y="1597491"/>
                </a:cubicBezTo>
                <a:cubicBezTo>
                  <a:pt x="9569731" y="1604337"/>
                  <a:pt x="9560032" y="1614259"/>
                  <a:pt x="9553186" y="1627257"/>
                </a:cubicBezTo>
                <a:cubicBezTo>
                  <a:pt x="9546340" y="1640254"/>
                  <a:pt x="9542917" y="1653699"/>
                  <a:pt x="9542917" y="1667590"/>
                </a:cubicBezTo>
                <a:cubicBezTo>
                  <a:pt x="9542917" y="1685746"/>
                  <a:pt x="9546340" y="1701150"/>
                  <a:pt x="9553186" y="1713801"/>
                </a:cubicBezTo>
                <a:cubicBezTo>
                  <a:pt x="9560032" y="1726451"/>
                  <a:pt x="9570029" y="1736050"/>
                  <a:pt x="9583175" y="1742599"/>
                </a:cubicBezTo>
                <a:cubicBezTo>
                  <a:pt x="9596321" y="1749147"/>
                  <a:pt x="9610138" y="1752421"/>
                  <a:pt x="9624624" y="1752421"/>
                </a:cubicBezTo>
                <a:cubicBezTo>
                  <a:pt x="9648039" y="1752421"/>
                  <a:pt x="9667461" y="1744558"/>
                  <a:pt x="9682890" y="1728832"/>
                </a:cubicBezTo>
                <a:cubicBezTo>
                  <a:pt x="9698318" y="1713106"/>
                  <a:pt x="9706033" y="1693287"/>
                  <a:pt x="9706033" y="1669375"/>
                </a:cubicBezTo>
                <a:cubicBezTo>
                  <a:pt x="9706033" y="1645662"/>
                  <a:pt x="9698393" y="1626042"/>
                  <a:pt x="9683113" y="1610514"/>
                </a:cubicBezTo>
                <a:cubicBezTo>
                  <a:pt x="9667833" y="1594986"/>
                  <a:pt x="9648238" y="1587222"/>
                  <a:pt x="9624326" y="1587222"/>
                </a:cubicBezTo>
                <a:close/>
                <a:moveTo>
                  <a:pt x="9458680" y="1587222"/>
                </a:moveTo>
                <a:cubicBezTo>
                  <a:pt x="9448163" y="1587222"/>
                  <a:pt x="9438589" y="1589703"/>
                  <a:pt x="9429956" y="1594664"/>
                </a:cubicBezTo>
                <a:cubicBezTo>
                  <a:pt x="9421324" y="1599624"/>
                  <a:pt x="9414478" y="1606074"/>
                  <a:pt x="9409418" y="1614011"/>
                </a:cubicBezTo>
                <a:lnTo>
                  <a:pt x="9409418" y="1590794"/>
                </a:lnTo>
                <a:lnTo>
                  <a:pt x="9370425" y="1590794"/>
                </a:lnTo>
                <a:lnTo>
                  <a:pt x="9370425" y="1808976"/>
                </a:lnTo>
                <a:lnTo>
                  <a:pt x="9412246" y="1808976"/>
                </a:lnTo>
                <a:lnTo>
                  <a:pt x="9412246" y="1729353"/>
                </a:lnTo>
                <a:cubicBezTo>
                  <a:pt x="9420084" y="1737786"/>
                  <a:pt x="9427550" y="1743739"/>
                  <a:pt x="9434645" y="1747212"/>
                </a:cubicBezTo>
                <a:cubicBezTo>
                  <a:pt x="9441739" y="1750685"/>
                  <a:pt x="9449651" y="1752421"/>
                  <a:pt x="9458383" y="1752421"/>
                </a:cubicBezTo>
                <a:cubicBezTo>
                  <a:pt x="9476738" y="1752421"/>
                  <a:pt x="9492365" y="1745104"/>
                  <a:pt x="9505263" y="1730469"/>
                </a:cubicBezTo>
                <a:cubicBezTo>
                  <a:pt x="9518162" y="1715834"/>
                  <a:pt x="9524611" y="1695321"/>
                  <a:pt x="9524611" y="1668929"/>
                </a:cubicBezTo>
                <a:cubicBezTo>
                  <a:pt x="9524611" y="1643231"/>
                  <a:pt x="9518211" y="1623189"/>
                  <a:pt x="9505412" y="1608802"/>
                </a:cubicBezTo>
                <a:cubicBezTo>
                  <a:pt x="9492613" y="1594415"/>
                  <a:pt x="9477036" y="1587222"/>
                  <a:pt x="9458680" y="1587222"/>
                </a:cubicBezTo>
                <a:close/>
                <a:moveTo>
                  <a:pt x="8974691" y="1587222"/>
                </a:moveTo>
                <a:cubicBezTo>
                  <a:pt x="8953756" y="1587222"/>
                  <a:pt x="8936442" y="1594639"/>
                  <a:pt x="8922750" y="1609472"/>
                </a:cubicBezTo>
                <a:cubicBezTo>
                  <a:pt x="8909058" y="1624305"/>
                  <a:pt x="8902212" y="1644819"/>
                  <a:pt x="8902212" y="1671012"/>
                </a:cubicBezTo>
                <a:cubicBezTo>
                  <a:pt x="8902212" y="1692940"/>
                  <a:pt x="8907421" y="1711097"/>
                  <a:pt x="8917839" y="1725483"/>
                </a:cubicBezTo>
                <a:cubicBezTo>
                  <a:pt x="8931035" y="1743442"/>
                  <a:pt x="8951375" y="1752421"/>
                  <a:pt x="8978858" y="1752421"/>
                </a:cubicBezTo>
                <a:cubicBezTo>
                  <a:pt x="8996222" y="1752421"/>
                  <a:pt x="9010683" y="1748428"/>
                  <a:pt x="9022242" y="1740441"/>
                </a:cubicBezTo>
                <a:cubicBezTo>
                  <a:pt x="9033801" y="1732453"/>
                  <a:pt x="9042259" y="1720820"/>
                  <a:pt x="9047617" y="1705540"/>
                </a:cubicBezTo>
                <a:lnTo>
                  <a:pt x="9005945" y="1698546"/>
                </a:lnTo>
                <a:cubicBezTo>
                  <a:pt x="9003663" y="1706483"/>
                  <a:pt x="9000290" y="1712238"/>
                  <a:pt x="8995825" y="1715810"/>
                </a:cubicBezTo>
                <a:cubicBezTo>
                  <a:pt x="8991360" y="1719382"/>
                  <a:pt x="8985853" y="1721167"/>
                  <a:pt x="8979305" y="1721167"/>
                </a:cubicBezTo>
                <a:cubicBezTo>
                  <a:pt x="8969681" y="1721167"/>
                  <a:pt x="8961644" y="1717719"/>
                  <a:pt x="8955195" y="1710824"/>
                </a:cubicBezTo>
                <a:cubicBezTo>
                  <a:pt x="8948745" y="1703928"/>
                  <a:pt x="8945372" y="1694279"/>
                  <a:pt x="8945074" y="1681877"/>
                </a:cubicBezTo>
                <a:lnTo>
                  <a:pt x="9049849" y="1681877"/>
                </a:lnTo>
                <a:cubicBezTo>
                  <a:pt x="9050445" y="1649829"/>
                  <a:pt x="9043946" y="1626042"/>
                  <a:pt x="9030353" y="1610514"/>
                </a:cubicBezTo>
                <a:cubicBezTo>
                  <a:pt x="9016760" y="1594986"/>
                  <a:pt x="8998206" y="1587222"/>
                  <a:pt x="8974691" y="1587222"/>
                </a:cubicBezTo>
                <a:close/>
                <a:moveTo>
                  <a:pt x="8619736" y="1587222"/>
                </a:moveTo>
                <a:cubicBezTo>
                  <a:pt x="8584613" y="1587222"/>
                  <a:pt x="8562040" y="1601857"/>
                  <a:pt x="8552019" y="1631127"/>
                </a:cubicBezTo>
                <a:lnTo>
                  <a:pt x="8592798" y="1638717"/>
                </a:lnTo>
                <a:cubicBezTo>
                  <a:pt x="8594287" y="1632367"/>
                  <a:pt x="8597784" y="1627604"/>
                  <a:pt x="8603291" y="1624429"/>
                </a:cubicBezTo>
                <a:cubicBezTo>
                  <a:pt x="8608797" y="1621254"/>
                  <a:pt x="8614626" y="1619667"/>
                  <a:pt x="8620778" y="1619667"/>
                </a:cubicBezTo>
                <a:cubicBezTo>
                  <a:pt x="8630501" y="1619667"/>
                  <a:pt x="8638042" y="1622717"/>
                  <a:pt x="8643400" y="1628820"/>
                </a:cubicBezTo>
                <a:cubicBezTo>
                  <a:pt x="8648758" y="1634921"/>
                  <a:pt x="8651883" y="1644124"/>
                  <a:pt x="8652776" y="1656427"/>
                </a:cubicBezTo>
                <a:lnTo>
                  <a:pt x="8608276" y="1656427"/>
                </a:lnTo>
                <a:lnTo>
                  <a:pt x="8608276" y="1681877"/>
                </a:lnTo>
                <a:lnTo>
                  <a:pt x="8651883" y="1681877"/>
                </a:lnTo>
                <a:cubicBezTo>
                  <a:pt x="8650494" y="1694577"/>
                  <a:pt x="8647021" y="1704102"/>
                  <a:pt x="8641465" y="1710452"/>
                </a:cubicBezTo>
                <a:cubicBezTo>
                  <a:pt x="8635909" y="1716802"/>
                  <a:pt x="8628219" y="1719977"/>
                  <a:pt x="8618397" y="1719977"/>
                </a:cubicBezTo>
                <a:cubicBezTo>
                  <a:pt x="8602819" y="1719977"/>
                  <a:pt x="8593294" y="1711543"/>
                  <a:pt x="8589822" y="1694676"/>
                </a:cubicBezTo>
                <a:lnTo>
                  <a:pt x="8548447" y="1702266"/>
                </a:lnTo>
                <a:cubicBezTo>
                  <a:pt x="8558667" y="1735703"/>
                  <a:pt x="8582529" y="1752421"/>
                  <a:pt x="8620034" y="1752421"/>
                </a:cubicBezTo>
                <a:cubicBezTo>
                  <a:pt x="8644640" y="1752421"/>
                  <a:pt x="8663492" y="1745228"/>
                  <a:pt x="8676588" y="1730841"/>
                </a:cubicBezTo>
                <a:cubicBezTo>
                  <a:pt x="8689685" y="1716455"/>
                  <a:pt x="8696234" y="1695966"/>
                  <a:pt x="8696234" y="1669375"/>
                </a:cubicBezTo>
                <a:cubicBezTo>
                  <a:pt x="8696234" y="1644273"/>
                  <a:pt x="8689785" y="1624305"/>
                  <a:pt x="8676886" y="1609472"/>
                </a:cubicBezTo>
                <a:cubicBezTo>
                  <a:pt x="8663988" y="1594639"/>
                  <a:pt x="8644938" y="1587222"/>
                  <a:pt x="8619736" y="1587222"/>
                </a:cubicBezTo>
                <a:close/>
                <a:moveTo>
                  <a:pt x="11156511" y="1530667"/>
                </a:moveTo>
                <a:lnTo>
                  <a:pt x="11156511" y="1567577"/>
                </a:lnTo>
                <a:lnTo>
                  <a:pt x="11221252" y="1567577"/>
                </a:lnTo>
                <a:lnTo>
                  <a:pt x="11221252" y="1748849"/>
                </a:lnTo>
                <a:lnTo>
                  <a:pt x="11265305" y="1748849"/>
                </a:lnTo>
                <a:lnTo>
                  <a:pt x="11265305" y="1567577"/>
                </a:lnTo>
                <a:lnTo>
                  <a:pt x="11329896" y="1567577"/>
                </a:lnTo>
                <a:lnTo>
                  <a:pt x="11329896" y="1530667"/>
                </a:lnTo>
                <a:close/>
                <a:moveTo>
                  <a:pt x="11788585" y="1526947"/>
                </a:moveTo>
                <a:cubicBezTo>
                  <a:pt x="11802177" y="1557010"/>
                  <a:pt x="11811504" y="1582584"/>
                  <a:pt x="11816564" y="1603668"/>
                </a:cubicBezTo>
                <a:cubicBezTo>
                  <a:pt x="11821625" y="1624752"/>
                  <a:pt x="11824155" y="1647101"/>
                  <a:pt x="11824155" y="1670715"/>
                </a:cubicBezTo>
                <a:cubicBezTo>
                  <a:pt x="11824155" y="1682323"/>
                  <a:pt x="11823460" y="1693659"/>
                  <a:pt x="11822071" y="1704722"/>
                </a:cubicBezTo>
                <a:cubicBezTo>
                  <a:pt x="11820682" y="1715785"/>
                  <a:pt x="11818549" y="1727468"/>
                  <a:pt x="11815671" y="1739771"/>
                </a:cubicBezTo>
                <a:cubicBezTo>
                  <a:pt x="11812794" y="1752074"/>
                  <a:pt x="11809669" y="1762939"/>
                  <a:pt x="11806295" y="1772364"/>
                </a:cubicBezTo>
                <a:cubicBezTo>
                  <a:pt x="11802922" y="1781790"/>
                  <a:pt x="11797117" y="1795333"/>
                  <a:pt x="11788882" y="1812995"/>
                </a:cubicBezTo>
                <a:lnTo>
                  <a:pt x="11817755" y="1812995"/>
                </a:lnTo>
                <a:cubicBezTo>
                  <a:pt x="11834821" y="1787098"/>
                  <a:pt x="11847074" y="1760855"/>
                  <a:pt x="11854515" y="1734265"/>
                </a:cubicBezTo>
                <a:cubicBezTo>
                  <a:pt x="11861064" y="1710551"/>
                  <a:pt x="11864338" y="1688326"/>
                  <a:pt x="11864338" y="1667590"/>
                </a:cubicBezTo>
                <a:cubicBezTo>
                  <a:pt x="11864338" y="1642983"/>
                  <a:pt x="11860195" y="1618724"/>
                  <a:pt x="11851911" y="1594812"/>
                </a:cubicBezTo>
                <a:cubicBezTo>
                  <a:pt x="11843626" y="1570901"/>
                  <a:pt x="11831993" y="1548279"/>
                  <a:pt x="11817011" y="1526947"/>
                </a:cubicBezTo>
                <a:close/>
                <a:moveTo>
                  <a:pt x="11676071" y="1526947"/>
                </a:moveTo>
                <a:cubicBezTo>
                  <a:pt x="11645511" y="1526947"/>
                  <a:pt x="11620855" y="1536993"/>
                  <a:pt x="11602103" y="1557085"/>
                </a:cubicBezTo>
                <a:cubicBezTo>
                  <a:pt x="11583351" y="1577176"/>
                  <a:pt x="11573975" y="1605379"/>
                  <a:pt x="11573975" y="1641693"/>
                </a:cubicBezTo>
                <a:cubicBezTo>
                  <a:pt x="11573975" y="1676023"/>
                  <a:pt x="11583301" y="1703085"/>
                  <a:pt x="11601954" y="1722879"/>
                </a:cubicBezTo>
                <a:cubicBezTo>
                  <a:pt x="11620607" y="1742673"/>
                  <a:pt x="11644420" y="1752570"/>
                  <a:pt x="11673391" y="1752570"/>
                </a:cubicBezTo>
                <a:cubicBezTo>
                  <a:pt x="11696807" y="1752570"/>
                  <a:pt x="11716130" y="1746791"/>
                  <a:pt x="11731360" y="1735232"/>
                </a:cubicBezTo>
                <a:cubicBezTo>
                  <a:pt x="11746590" y="1723673"/>
                  <a:pt x="11757479" y="1705987"/>
                  <a:pt x="11764028" y="1682174"/>
                </a:cubicBezTo>
                <a:lnTo>
                  <a:pt x="11721314" y="1668631"/>
                </a:lnTo>
                <a:cubicBezTo>
                  <a:pt x="11717643" y="1684605"/>
                  <a:pt x="11711591" y="1696313"/>
                  <a:pt x="11703157" y="1703755"/>
                </a:cubicBezTo>
                <a:cubicBezTo>
                  <a:pt x="11694724" y="1711196"/>
                  <a:pt x="11684653" y="1714917"/>
                  <a:pt x="11672945" y="1714917"/>
                </a:cubicBezTo>
                <a:cubicBezTo>
                  <a:pt x="11657070" y="1714917"/>
                  <a:pt x="11644171" y="1709063"/>
                  <a:pt x="11634250" y="1697355"/>
                </a:cubicBezTo>
                <a:cubicBezTo>
                  <a:pt x="11624328" y="1685647"/>
                  <a:pt x="11619367" y="1666002"/>
                  <a:pt x="11619367" y="1638419"/>
                </a:cubicBezTo>
                <a:cubicBezTo>
                  <a:pt x="11619367" y="1612424"/>
                  <a:pt x="11624403" y="1593622"/>
                  <a:pt x="11634473" y="1582013"/>
                </a:cubicBezTo>
                <a:cubicBezTo>
                  <a:pt x="11644544" y="1570405"/>
                  <a:pt x="11657665" y="1564600"/>
                  <a:pt x="11673838" y="1564600"/>
                </a:cubicBezTo>
                <a:cubicBezTo>
                  <a:pt x="11685546" y="1564600"/>
                  <a:pt x="11695493" y="1567875"/>
                  <a:pt x="11703678" y="1574423"/>
                </a:cubicBezTo>
                <a:cubicBezTo>
                  <a:pt x="11711864" y="1580971"/>
                  <a:pt x="11717246" y="1589901"/>
                  <a:pt x="11719826" y="1601212"/>
                </a:cubicBezTo>
                <a:lnTo>
                  <a:pt x="11763433" y="1590794"/>
                </a:lnTo>
                <a:cubicBezTo>
                  <a:pt x="11758471" y="1573332"/>
                  <a:pt x="11751030" y="1559937"/>
                  <a:pt x="11741108" y="1550610"/>
                </a:cubicBezTo>
                <a:cubicBezTo>
                  <a:pt x="11724439" y="1534835"/>
                  <a:pt x="11702761" y="1526947"/>
                  <a:pt x="11676071" y="1526947"/>
                </a:cubicBezTo>
                <a:close/>
                <a:moveTo>
                  <a:pt x="11443006" y="1526947"/>
                </a:moveTo>
                <a:cubicBezTo>
                  <a:pt x="11418598" y="1526947"/>
                  <a:pt x="11398779" y="1532776"/>
                  <a:pt x="11383549" y="1544434"/>
                </a:cubicBezTo>
                <a:cubicBezTo>
                  <a:pt x="11368319" y="1556092"/>
                  <a:pt x="11358471" y="1571595"/>
                  <a:pt x="11354007" y="1590943"/>
                </a:cubicBezTo>
                <a:lnTo>
                  <a:pt x="11397613" y="1600914"/>
                </a:lnTo>
                <a:cubicBezTo>
                  <a:pt x="11400887" y="1590099"/>
                  <a:pt x="11406543" y="1581418"/>
                  <a:pt x="11414579" y="1574869"/>
                </a:cubicBezTo>
                <a:cubicBezTo>
                  <a:pt x="11422616" y="1568321"/>
                  <a:pt x="11432538" y="1565047"/>
                  <a:pt x="11444345" y="1565047"/>
                </a:cubicBezTo>
                <a:cubicBezTo>
                  <a:pt x="11459922" y="1565047"/>
                  <a:pt x="11472250" y="1570429"/>
                  <a:pt x="11481329" y="1581195"/>
                </a:cubicBezTo>
                <a:cubicBezTo>
                  <a:pt x="11490407" y="1591960"/>
                  <a:pt x="11495839" y="1605478"/>
                  <a:pt x="11497625" y="1621750"/>
                </a:cubicBezTo>
                <a:lnTo>
                  <a:pt x="11429165" y="1621750"/>
                </a:lnTo>
                <a:lnTo>
                  <a:pt x="11429165" y="1658362"/>
                </a:lnTo>
                <a:lnTo>
                  <a:pt x="11497625" y="1658362"/>
                </a:lnTo>
                <a:cubicBezTo>
                  <a:pt x="11494947" y="1678205"/>
                  <a:pt x="11489018" y="1692642"/>
                  <a:pt x="11479841" y="1701671"/>
                </a:cubicBezTo>
                <a:cubicBezTo>
                  <a:pt x="11470663" y="1710700"/>
                  <a:pt x="11459625" y="1715214"/>
                  <a:pt x="11446726" y="1715214"/>
                </a:cubicBezTo>
                <a:cubicBezTo>
                  <a:pt x="11434225" y="1715214"/>
                  <a:pt x="11423485" y="1711419"/>
                  <a:pt x="11414505" y="1703829"/>
                </a:cubicBezTo>
                <a:cubicBezTo>
                  <a:pt x="11405526" y="1696239"/>
                  <a:pt x="11399895" y="1684556"/>
                  <a:pt x="11397613" y="1668780"/>
                </a:cubicBezTo>
                <a:lnTo>
                  <a:pt x="11353411" y="1682472"/>
                </a:lnTo>
                <a:cubicBezTo>
                  <a:pt x="11364921" y="1729204"/>
                  <a:pt x="11395529" y="1752570"/>
                  <a:pt x="11445238" y="1752570"/>
                </a:cubicBezTo>
                <a:cubicBezTo>
                  <a:pt x="11465677" y="1752570"/>
                  <a:pt x="11483139" y="1748006"/>
                  <a:pt x="11497625" y="1738878"/>
                </a:cubicBezTo>
                <a:cubicBezTo>
                  <a:pt x="11512111" y="1729750"/>
                  <a:pt x="11523497" y="1716901"/>
                  <a:pt x="11531781" y="1700332"/>
                </a:cubicBezTo>
                <a:cubicBezTo>
                  <a:pt x="11540066" y="1683762"/>
                  <a:pt x="11544209" y="1663968"/>
                  <a:pt x="11544209" y="1640949"/>
                </a:cubicBezTo>
                <a:cubicBezTo>
                  <a:pt x="11544209" y="1607116"/>
                  <a:pt x="11535279" y="1579657"/>
                  <a:pt x="11517420" y="1558573"/>
                </a:cubicBezTo>
                <a:cubicBezTo>
                  <a:pt x="11499560" y="1537489"/>
                  <a:pt x="11474756" y="1526947"/>
                  <a:pt x="11443006" y="1526947"/>
                </a:cubicBezTo>
                <a:close/>
                <a:moveTo>
                  <a:pt x="11108291" y="1526947"/>
                </a:moveTo>
                <a:cubicBezTo>
                  <a:pt x="11095194" y="1545699"/>
                  <a:pt x="11084379" y="1566188"/>
                  <a:pt x="11075847" y="1588413"/>
                </a:cubicBezTo>
                <a:cubicBezTo>
                  <a:pt x="11066024" y="1614011"/>
                  <a:pt x="11061113" y="1641147"/>
                  <a:pt x="11061113" y="1669822"/>
                </a:cubicBezTo>
                <a:cubicBezTo>
                  <a:pt x="11061113" y="1692940"/>
                  <a:pt x="11065081" y="1716851"/>
                  <a:pt x="11073019" y="1741557"/>
                </a:cubicBezTo>
                <a:cubicBezTo>
                  <a:pt x="11080957" y="1766262"/>
                  <a:pt x="11092515" y="1790075"/>
                  <a:pt x="11107696" y="1812995"/>
                </a:cubicBezTo>
                <a:lnTo>
                  <a:pt x="11136420" y="1812995"/>
                </a:lnTo>
                <a:cubicBezTo>
                  <a:pt x="11127689" y="1794044"/>
                  <a:pt x="11121587" y="1779508"/>
                  <a:pt x="11118114" y="1769388"/>
                </a:cubicBezTo>
                <a:cubicBezTo>
                  <a:pt x="11112855" y="1754009"/>
                  <a:pt x="11108713" y="1737786"/>
                  <a:pt x="11105687" y="1720721"/>
                </a:cubicBezTo>
                <a:cubicBezTo>
                  <a:pt x="11102661" y="1703655"/>
                  <a:pt x="11101147" y="1686987"/>
                  <a:pt x="11101147" y="1670715"/>
                </a:cubicBezTo>
                <a:cubicBezTo>
                  <a:pt x="11101147" y="1647101"/>
                  <a:pt x="11103702" y="1624752"/>
                  <a:pt x="11108812" y="1603668"/>
                </a:cubicBezTo>
                <a:cubicBezTo>
                  <a:pt x="11113922" y="1582584"/>
                  <a:pt x="11123273" y="1557010"/>
                  <a:pt x="11136866" y="1526947"/>
                </a:cubicBezTo>
                <a:close/>
                <a:moveTo>
                  <a:pt x="11518759" y="1310699"/>
                </a:moveTo>
                <a:lnTo>
                  <a:pt x="11545846" y="1310699"/>
                </a:lnTo>
                <a:cubicBezTo>
                  <a:pt x="11561125" y="1310699"/>
                  <a:pt x="11571717" y="1312113"/>
                  <a:pt x="11577621" y="1314941"/>
                </a:cubicBezTo>
                <a:cubicBezTo>
                  <a:pt x="11583524" y="1317769"/>
                  <a:pt x="11586476" y="1323002"/>
                  <a:pt x="11586476" y="1330642"/>
                </a:cubicBezTo>
                <a:cubicBezTo>
                  <a:pt x="11586476" y="1337786"/>
                  <a:pt x="11584194" y="1342945"/>
                  <a:pt x="11579630" y="1346121"/>
                </a:cubicBezTo>
                <a:cubicBezTo>
                  <a:pt x="11575066" y="1349295"/>
                  <a:pt x="11567723" y="1350883"/>
                  <a:pt x="11557603" y="1350883"/>
                </a:cubicBezTo>
                <a:lnTo>
                  <a:pt x="11518759" y="1350883"/>
                </a:lnTo>
                <a:close/>
                <a:moveTo>
                  <a:pt x="11328706" y="1310402"/>
                </a:moveTo>
                <a:lnTo>
                  <a:pt x="11350137" y="1310402"/>
                </a:lnTo>
                <a:cubicBezTo>
                  <a:pt x="11368195" y="1310402"/>
                  <a:pt x="11380349" y="1311865"/>
                  <a:pt x="11386600" y="1314792"/>
                </a:cubicBezTo>
                <a:cubicBezTo>
                  <a:pt x="11392851" y="1317719"/>
                  <a:pt x="11395976" y="1323052"/>
                  <a:pt x="11395976" y="1330791"/>
                </a:cubicBezTo>
                <a:cubicBezTo>
                  <a:pt x="11395976" y="1338233"/>
                  <a:pt x="11393247" y="1343392"/>
                  <a:pt x="11387791" y="1346269"/>
                </a:cubicBezTo>
                <a:cubicBezTo>
                  <a:pt x="11382333" y="1349147"/>
                  <a:pt x="11373652" y="1350585"/>
                  <a:pt x="11361745" y="1350585"/>
                </a:cubicBezTo>
                <a:lnTo>
                  <a:pt x="11328706" y="1350585"/>
                </a:lnTo>
                <a:close/>
                <a:moveTo>
                  <a:pt x="11177050" y="1249829"/>
                </a:moveTo>
                <a:cubicBezTo>
                  <a:pt x="11187964" y="1249829"/>
                  <a:pt x="11197117" y="1253996"/>
                  <a:pt x="11204509" y="1262330"/>
                </a:cubicBezTo>
                <a:cubicBezTo>
                  <a:pt x="11211900" y="1270665"/>
                  <a:pt x="11215596" y="1282571"/>
                  <a:pt x="11215596" y="1298049"/>
                </a:cubicBezTo>
                <a:cubicBezTo>
                  <a:pt x="11215596" y="1313924"/>
                  <a:pt x="11211900" y="1326029"/>
                  <a:pt x="11204509" y="1334363"/>
                </a:cubicBezTo>
                <a:cubicBezTo>
                  <a:pt x="11197117" y="1342698"/>
                  <a:pt x="11187964" y="1346865"/>
                  <a:pt x="11177050" y="1346865"/>
                </a:cubicBezTo>
                <a:cubicBezTo>
                  <a:pt x="11166135" y="1346865"/>
                  <a:pt x="11156958" y="1342698"/>
                  <a:pt x="11149517" y="1334363"/>
                </a:cubicBezTo>
                <a:cubicBezTo>
                  <a:pt x="11142075" y="1326029"/>
                  <a:pt x="11138355" y="1314023"/>
                  <a:pt x="11138355" y="1298347"/>
                </a:cubicBezTo>
                <a:cubicBezTo>
                  <a:pt x="11138355" y="1282670"/>
                  <a:pt x="11142075" y="1270665"/>
                  <a:pt x="11149517" y="1262330"/>
                </a:cubicBezTo>
                <a:cubicBezTo>
                  <a:pt x="11156958" y="1253996"/>
                  <a:pt x="11166135" y="1249829"/>
                  <a:pt x="11177050" y="1249829"/>
                </a:cubicBezTo>
                <a:close/>
                <a:moveTo>
                  <a:pt x="11796621" y="1247745"/>
                </a:moveTo>
                <a:cubicBezTo>
                  <a:pt x="11805154" y="1247745"/>
                  <a:pt x="11812397" y="1250895"/>
                  <a:pt x="11818350" y="1257196"/>
                </a:cubicBezTo>
                <a:cubicBezTo>
                  <a:pt x="11824303" y="1263496"/>
                  <a:pt x="11827429" y="1272699"/>
                  <a:pt x="11827726" y="1284803"/>
                </a:cubicBezTo>
                <a:lnTo>
                  <a:pt x="11765219" y="1284803"/>
                </a:lnTo>
                <a:cubicBezTo>
                  <a:pt x="11765119" y="1273393"/>
                  <a:pt x="11768046" y="1264365"/>
                  <a:pt x="11773999" y="1257717"/>
                </a:cubicBezTo>
                <a:cubicBezTo>
                  <a:pt x="11779953" y="1251069"/>
                  <a:pt x="11787493" y="1247745"/>
                  <a:pt x="11796621" y="1247745"/>
                </a:cubicBezTo>
                <a:close/>
                <a:moveTo>
                  <a:pt x="10625046" y="1247745"/>
                </a:moveTo>
                <a:cubicBezTo>
                  <a:pt x="10633579" y="1247745"/>
                  <a:pt x="10640822" y="1250895"/>
                  <a:pt x="10646775" y="1257196"/>
                </a:cubicBezTo>
                <a:cubicBezTo>
                  <a:pt x="10652728" y="1263496"/>
                  <a:pt x="10655854" y="1272699"/>
                  <a:pt x="10656151" y="1284803"/>
                </a:cubicBezTo>
                <a:lnTo>
                  <a:pt x="10593643" y="1284803"/>
                </a:lnTo>
                <a:cubicBezTo>
                  <a:pt x="10593544" y="1273393"/>
                  <a:pt x="10596471" y="1264365"/>
                  <a:pt x="10602425" y="1257717"/>
                </a:cubicBezTo>
                <a:cubicBezTo>
                  <a:pt x="10608377" y="1251069"/>
                  <a:pt x="10615918" y="1247745"/>
                  <a:pt x="10625046" y="1247745"/>
                </a:cubicBezTo>
                <a:close/>
                <a:moveTo>
                  <a:pt x="11328706" y="1246108"/>
                </a:moveTo>
                <a:lnTo>
                  <a:pt x="11355643" y="1246108"/>
                </a:lnTo>
                <a:cubicBezTo>
                  <a:pt x="11369435" y="1246108"/>
                  <a:pt x="11379034" y="1247522"/>
                  <a:pt x="11384442" y="1250350"/>
                </a:cubicBezTo>
                <a:cubicBezTo>
                  <a:pt x="11389849" y="1253178"/>
                  <a:pt x="11392553" y="1257915"/>
                  <a:pt x="11392553" y="1264563"/>
                </a:cubicBezTo>
                <a:cubicBezTo>
                  <a:pt x="11392553" y="1271607"/>
                  <a:pt x="11389651" y="1276767"/>
                  <a:pt x="11383847" y="1280041"/>
                </a:cubicBezTo>
                <a:cubicBezTo>
                  <a:pt x="11378042" y="1283315"/>
                  <a:pt x="11368641" y="1284952"/>
                  <a:pt x="11355643" y="1284952"/>
                </a:cubicBezTo>
                <a:lnTo>
                  <a:pt x="11328706" y="1284952"/>
                </a:lnTo>
                <a:close/>
                <a:moveTo>
                  <a:pt x="11653300" y="1219319"/>
                </a:moveTo>
                <a:lnTo>
                  <a:pt x="11653300" y="1377374"/>
                </a:lnTo>
                <a:lnTo>
                  <a:pt x="11695121" y="1377374"/>
                </a:lnTo>
                <a:lnTo>
                  <a:pt x="11695121" y="1219319"/>
                </a:lnTo>
                <a:close/>
                <a:moveTo>
                  <a:pt x="11476939" y="1219319"/>
                </a:moveTo>
                <a:lnTo>
                  <a:pt x="11476939" y="1377374"/>
                </a:lnTo>
                <a:lnTo>
                  <a:pt x="11566384" y="1377374"/>
                </a:lnTo>
                <a:cubicBezTo>
                  <a:pt x="11587419" y="1377374"/>
                  <a:pt x="11603194" y="1373530"/>
                  <a:pt x="11613711" y="1365840"/>
                </a:cubicBezTo>
                <a:cubicBezTo>
                  <a:pt x="11624229" y="1358151"/>
                  <a:pt x="11629487" y="1346666"/>
                  <a:pt x="11629487" y="1331387"/>
                </a:cubicBezTo>
                <a:cubicBezTo>
                  <a:pt x="11629487" y="1320770"/>
                  <a:pt x="11626486" y="1311543"/>
                  <a:pt x="11620483" y="1303705"/>
                </a:cubicBezTo>
                <a:cubicBezTo>
                  <a:pt x="11614480" y="1295866"/>
                  <a:pt x="11607138" y="1290782"/>
                  <a:pt x="11598457" y="1288450"/>
                </a:cubicBezTo>
                <a:cubicBezTo>
                  <a:pt x="11589775" y="1286118"/>
                  <a:pt x="11577199" y="1284952"/>
                  <a:pt x="11560729" y="1284952"/>
                </a:cubicBezTo>
                <a:lnTo>
                  <a:pt x="11518759" y="1284952"/>
                </a:lnTo>
                <a:lnTo>
                  <a:pt x="11518759" y="1219319"/>
                </a:lnTo>
                <a:close/>
                <a:moveTo>
                  <a:pt x="11286587" y="1219319"/>
                </a:moveTo>
                <a:lnTo>
                  <a:pt x="11286587" y="1377374"/>
                </a:lnTo>
                <a:lnTo>
                  <a:pt x="11386153" y="1377374"/>
                </a:lnTo>
                <a:cubicBezTo>
                  <a:pt x="11403814" y="1377374"/>
                  <a:pt x="11417159" y="1373530"/>
                  <a:pt x="11426188" y="1365840"/>
                </a:cubicBezTo>
                <a:cubicBezTo>
                  <a:pt x="11435217" y="1358151"/>
                  <a:pt x="11439731" y="1348155"/>
                  <a:pt x="11439731" y="1335851"/>
                </a:cubicBezTo>
                <a:cubicBezTo>
                  <a:pt x="11439731" y="1327120"/>
                  <a:pt x="11437053" y="1319083"/>
                  <a:pt x="11431695" y="1311741"/>
                </a:cubicBezTo>
                <a:cubicBezTo>
                  <a:pt x="11426337" y="1304399"/>
                  <a:pt x="11418201" y="1299388"/>
                  <a:pt x="11407287" y="1296709"/>
                </a:cubicBezTo>
                <a:cubicBezTo>
                  <a:pt x="11415026" y="1294527"/>
                  <a:pt x="11421450" y="1290161"/>
                  <a:pt x="11426560" y="1283613"/>
                </a:cubicBezTo>
                <a:cubicBezTo>
                  <a:pt x="11431670" y="1277064"/>
                  <a:pt x="11434225" y="1269375"/>
                  <a:pt x="11434225" y="1260544"/>
                </a:cubicBezTo>
                <a:cubicBezTo>
                  <a:pt x="11434225" y="1246753"/>
                  <a:pt x="11429561" y="1236434"/>
                  <a:pt x="11420235" y="1229589"/>
                </a:cubicBezTo>
                <a:cubicBezTo>
                  <a:pt x="11410909" y="1222742"/>
                  <a:pt x="11396869" y="1219319"/>
                  <a:pt x="11378117" y="1219319"/>
                </a:cubicBezTo>
                <a:close/>
                <a:moveTo>
                  <a:pt x="10925977" y="1219319"/>
                </a:moveTo>
                <a:lnTo>
                  <a:pt x="10925977" y="1310699"/>
                </a:lnTo>
                <a:cubicBezTo>
                  <a:pt x="10925977" y="1327666"/>
                  <a:pt x="10925332" y="1338009"/>
                  <a:pt x="10924042" y="1341730"/>
                </a:cubicBezTo>
                <a:cubicBezTo>
                  <a:pt x="10922752" y="1345451"/>
                  <a:pt x="10919279" y="1347311"/>
                  <a:pt x="10913624" y="1347311"/>
                </a:cubicBezTo>
                <a:cubicBezTo>
                  <a:pt x="10911243" y="1347311"/>
                  <a:pt x="10907869" y="1347162"/>
                  <a:pt x="10903504" y="1346865"/>
                </a:cubicBezTo>
                <a:cubicBezTo>
                  <a:pt x="10899733" y="1346666"/>
                  <a:pt x="10897402" y="1346567"/>
                  <a:pt x="10896509" y="1346567"/>
                </a:cubicBezTo>
                <a:lnTo>
                  <a:pt x="10896509" y="1377374"/>
                </a:lnTo>
                <a:cubicBezTo>
                  <a:pt x="10907423" y="1379161"/>
                  <a:pt x="10916203" y="1380053"/>
                  <a:pt x="10922851" y="1380053"/>
                </a:cubicBezTo>
                <a:cubicBezTo>
                  <a:pt x="10934063" y="1380053"/>
                  <a:pt x="10942199" y="1378912"/>
                  <a:pt x="10947259" y="1376630"/>
                </a:cubicBezTo>
                <a:cubicBezTo>
                  <a:pt x="10952319" y="1374348"/>
                  <a:pt x="10956933" y="1369561"/>
                  <a:pt x="10961100" y="1362268"/>
                </a:cubicBezTo>
                <a:cubicBezTo>
                  <a:pt x="10965267" y="1354976"/>
                  <a:pt x="10967351" y="1342301"/>
                  <a:pt x="10967351" y="1324243"/>
                </a:cubicBezTo>
                <a:lnTo>
                  <a:pt x="10967351" y="1253252"/>
                </a:lnTo>
                <a:lnTo>
                  <a:pt x="11024352" y="1253252"/>
                </a:lnTo>
                <a:lnTo>
                  <a:pt x="11024352" y="1377374"/>
                </a:lnTo>
                <a:lnTo>
                  <a:pt x="11066024" y="1377374"/>
                </a:lnTo>
                <a:lnTo>
                  <a:pt x="11066024" y="1219319"/>
                </a:lnTo>
                <a:close/>
                <a:moveTo>
                  <a:pt x="10732054" y="1219319"/>
                </a:moveTo>
                <a:lnTo>
                  <a:pt x="10732054" y="1377374"/>
                </a:lnTo>
                <a:lnTo>
                  <a:pt x="10773875" y="1377374"/>
                </a:lnTo>
                <a:lnTo>
                  <a:pt x="10773875" y="1253103"/>
                </a:lnTo>
                <a:lnTo>
                  <a:pt x="10830578" y="1253103"/>
                </a:lnTo>
                <a:lnTo>
                  <a:pt x="10830578" y="1377374"/>
                </a:lnTo>
                <a:lnTo>
                  <a:pt x="10872399" y="1377374"/>
                </a:lnTo>
                <a:lnTo>
                  <a:pt x="10872399" y="1219319"/>
                </a:lnTo>
                <a:close/>
                <a:moveTo>
                  <a:pt x="11794091" y="1215747"/>
                </a:moveTo>
                <a:cubicBezTo>
                  <a:pt x="11773156" y="1215747"/>
                  <a:pt x="11755842" y="1223164"/>
                  <a:pt x="11742150" y="1237997"/>
                </a:cubicBezTo>
                <a:cubicBezTo>
                  <a:pt x="11728458" y="1252830"/>
                  <a:pt x="11721612" y="1273344"/>
                  <a:pt x="11721612" y="1299537"/>
                </a:cubicBezTo>
                <a:cubicBezTo>
                  <a:pt x="11721612" y="1321465"/>
                  <a:pt x="11726821" y="1339622"/>
                  <a:pt x="11737239" y="1354009"/>
                </a:cubicBezTo>
                <a:cubicBezTo>
                  <a:pt x="11750435" y="1371967"/>
                  <a:pt x="11770775" y="1380947"/>
                  <a:pt x="11798258" y="1380947"/>
                </a:cubicBezTo>
                <a:cubicBezTo>
                  <a:pt x="11815621" y="1380947"/>
                  <a:pt x="11830083" y="1376953"/>
                  <a:pt x="11841642" y="1368966"/>
                </a:cubicBezTo>
                <a:cubicBezTo>
                  <a:pt x="11853201" y="1360979"/>
                  <a:pt x="11861659" y="1349345"/>
                  <a:pt x="11867017" y="1334066"/>
                </a:cubicBezTo>
                <a:lnTo>
                  <a:pt x="11825345" y="1327071"/>
                </a:lnTo>
                <a:cubicBezTo>
                  <a:pt x="11823063" y="1335008"/>
                  <a:pt x="11819689" y="1340763"/>
                  <a:pt x="11815225" y="1344334"/>
                </a:cubicBezTo>
                <a:cubicBezTo>
                  <a:pt x="11810760" y="1347907"/>
                  <a:pt x="11805253" y="1349692"/>
                  <a:pt x="11798705" y="1349692"/>
                </a:cubicBezTo>
                <a:cubicBezTo>
                  <a:pt x="11789081" y="1349692"/>
                  <a:pt x="11781044" y="1346245"/>
                  <a:pt x="11774595" y="1339349"/>
                </a:cubicBezTo>
                <a:cubicBezTo>
                  <a:pt x="11768145" y="1332453"/>
                  <a:pt x="11764772" y="1322804"/>
                  <a:pt x="11764475" y="1310402"/>
                </a:cubicBezTo>
                <a:lnTo>
                  <a:pt x="11869249" y="1310402"/>
                </a:lnTo>
                <a:cubicBezTo>
                  <a:pt x="11869845" y="1278354"/>
                  <a:pt x="11863346" y="1254566"/>
                  <a:pt x="11849753" y="1239039"/>
                </a:cubicBezTo>
                <a:cubicBezTo>
                  <a:pt x="11836160" y="1223511"/>
                  <a:pt x="11817606" y="1215747"/>
                  <a:pt x="11794091" y="1215747"/>
                </a:cubicBezTo>
                <a:close/>
                <a:moveTo>
                  <a:pt x="11176901" y="1215747"/>
                </a:moveTo>
                <a:cubicBezTo>
                  <a:pt x="11161423" y="1215747"/>
                  <a:pt x="11147408" y="1219170"/>
                  <a:pt x="11134857" y="1226016"/>
                </a:cubicBezTo>
                <a:cubicBezTo>
                  <a:pt x="11122306" y="1232862"/>
                  <a:pt x="11112607" y="1242784"/>
                  <a:pt x="11105761" y="1255782"/>
                </a:cubicBezTo>
                <a:cubicBezTo>
                  <a:pt x="11098915" y="1268780"/>
                  <a:pt x="11095492" y="1282224"/>
                  <a:pt x="11095492" y="1296115"/>
                </a:cubicBezTo>
                <a:cubicBezTo>
                  <a:pt x="11095492" y="1314272"/>
                  <a:pt x="11098915" y="1329675"/>
                  <a:pt x="11105761" y="1342326"/>
                </a:cubicBezTo>
                <a:cubicBezTo>
                  <a:pt x="11112607" y="1354976"/>
                  <a:pt x="11122603" y="1364575"/>
                  <a:pt x="11135750" y="1371124"/>
                </a:cubicBezTo>
                <a:cubicBezTo>
                  <a:pt x="11148897" y="1377672"/>
                  <a:pt x="11162713" y="1380947"/>
                  <a:pt x="11177199" y="1380947"/>
                </a:cubicBezTo>
                <a:cubicBezTo>
                  <a:pt x="11200614" y="1380947"/>
                  <a:pt x="11220037" y="1373083"/>
                  <a:pt x="11235465" y="1357357"/>
                </a:cubicBezTo>
                <a:cubicBezTo>
                  <a:pt x="11250893" y="1341631"/>
                  <a:pt x="11258607" y="1321812"/>
                  <a:pt x="11258607" y="1297900"/>
                </a:cubicBezTo>
                <a:cubicBezTo>
                  <a:pt x="11258607" y="1274187"/>
                  <a:pt x="11250968" y="1254566"/>
                  <a:pt x="11235688" y="1239039"/>
                </a:cubicBezTo>
                <a:cubicBezTo>
                  <a:pt x="11220409" y="1223511"/>
                  <a:pt x="11200813" y="1215747"/>
                  <a:pt x="11176901" y="1215747"/>
                </a:cubicBezTo>
                <a:close/>
                <a:moveTo>
                  <a:pt x="10622516" y="1215747"/>
                </a:moveTo>
                <a:cubicBezTo>
                  <a:pt x="10601581" y="1215747"/>
                  <a:pt x="10584267" y="1223164"/>
                  <a:pt x="10570575" y="1237997"/>
                </a:cubicBezTo>
                <a:cubicBezTo>
                  <a:pt x="10556883" y="1252830"/>
                  <a:pt x="10550037" y="1273344"/>
                  <a:pt x="10550037" y="1299537"/>
                </a:cubicBezTo>
                <a:cubicBezTo>
                  <a:pt x="10550037" y="1321465"/>
                  <a:pt x="10555246" y="1339622"/>
                  <a:pt x="10565664" y="1354009"/>
                </a:cubicBezTo>
                <a:cubicBezTo>
                  <a:pt x="10578860" y="1371967"/>
                  <a:pt x="10599200" y="1380947"/>
                  <a:pt x="10626683" y="1380947"/>
                </a:cubicBezTo>
                <a:cubicBezTo>
                  <a:pt x="10644047" y="1380947"/>
                  <a:pt x="10658508" y="1376953"/>
                  <a:pt x="10670067" y="1368966"/>
                </a:cubicBezTo>
                <a:cubicBezTo>
                  <a:pt x="10681626" y="1360979"/>
                  <a:pt x="10690084" y="1349345"/>
                  <a:pt x="10695442" y="1334066"/>
                </a:cubicBezTo>
                <a:lnTo>
                  <a:pt x="10653770" y="1327071"/>
                </a:lnTo>
                <a:cubicBezTo>
                  <a:pt x="10651488" y="1335008"/>
                  <a:pt x="10648115" y="1340763"/>
                  <a:pt x="10643650" y="1344334"/>
                </a:cubicBezTo>
                <a:cubicBezTo>
                  <a:pt x="10639185" y="1347907"/>
                  <a:pt x="10633678" y="1349692"/>
                  <a:pt x="10627130" y="1349692"/>
                </a:cubicBezTo>
                <a:cubicBezTo>
                  <a:pt x="10617505" y="1349692"/>
                  <a:pt x="10609469" y="1346245"/>
                  <a:pt x="10603020" y="1339349"/>
                </a:cubicBezTo>
                <a:cubicBezTo>
                  <a:pt x="10596571" y="1332453"/>
                  <a:pt x="10593197" y="1322804"/>
                  <a:pt x="10592899" y="1310402"/>
                </a:cubicBezTo>
                <a:lnTo>
                  <a:pt x="10697675" y="1310402"/>
                </a:lnTo>
                <a:cubicBezTo>
                  <a:pt x="10698270" y="1278354"/>
                  <a:pt x="10691771" y="1254566"/>
                  <a:pt x="10678178" y="1239039"/>
                </a:cubicBezTo>
                <a:cubicBezTo>
                  <a:pt x="10664585" y="1223511"/>
                  <a:pt x="10646031" y="1215747"/>
                  <a:pt x="10622516" y="1215747"/>
                </a:cubicBezTo>
                <a:close/>
                <a:moveTo>
                  <a:pt x="10375461" y="1159193"/>
                </a:moveTo>
                <a:lnTo>
                  <a:pt x="10375461" y="1196102"/>
                </a:lnTo>
                <a:lnTo>
                  <a:pt x="10440202" y="1196102"/>
                </a:lnTo>
                <a:lnTo>
                  <a:pt x="10440202" y="1377374"/>
                </a:lnTo>
                <a:lnTo>
                  <a:pt x="10484255" y="1377374"/>
                </a:lnTo>
                <a:lnTo>
                  <a:pt x="10484255" y="1196102"/>
                </a:lnTo>
                <a:lnTo>
                  <a:pt x="10548846" y="1196102"/>
                </a:lnTo>
                <a:lnTo>
                  <a:pt x="10548846" y="11591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63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1154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570B5-CA5D-4822-B4B4-0ADF79A18DEB}"/>
              </a:ext>
            </a:extLst>
          </p:cNvPr>
          <p:cNvSpPr txBox="1"/>
          <p:nvPr/>
        </p:nvSpPr>
        <p:spPr>
          <a:xfrm>
            <a:off x="7508452" y="1281202"/>
            <a:ext cx="45107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</a:rPr>
              <a:t>Влияние ТЭС на окружающую среду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5686936" y="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15710" y="0"/>
            <a:ext cx="567122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5302464" y="67637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-1" y="0"/>
            <a:ext cx="524413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4687367" y="138809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65560" y="0"/>
            <a:ext cx="468217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81272" y="0"/>
            <a:ext cx="422785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83980" y="0"/>
            <a:ext cx="382992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3603504" y="3440780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1517" y="11780"/>
            <a:ext cx="351695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3085155" y="4117156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0863" y="0"/>
            <a:ext cx="3056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2766140" y="4805312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1701" y="11780"/>
            <a:ext cx="27016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2475639" y="5505248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0894709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15710" y="0"/>
            <a:ext cx="567122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5302464" y="67637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-1" y="0"/>
            <a:ext cx="524413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4687367" y="138809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65560" y="0"/>
            <a:ext cx="468217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81272" y="0"/>
            <a:ext cx="422785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83980" y="0"/>
            <a:ext cx="382992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3603504" y="3440780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1517" y="11780"/>
            <a:ext cx="351695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3085155" y="4117156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0863" y="0"/>
            <a:ext cx="3056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2766140" y="4805312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1701" y="11780"/>
            <a:ext cx="27016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2475639" y="5505248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CC0618-80C9-4C38-8973-B714CCF189A6}"/>
              </a:ext>
            </a:extLst>
          </p:cNvPr>
          <p:cNvSpPr txBox="1"/>
          <p:nvPr/>
        </p:nvSpPr>
        <p:spPr>
          <a:xfrm>
            <a:off x="6786618" y="765922"/>
            <a:ext cx="393333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 качестве топлива ежегодно уничтожается огромное количество ценного природного сырья, преимущественно органического, зачастую привозимого издалека.</a:t>
            </a:r>
          </a:p>
        </p:txBody>
      </p:sp>
    </p:spTree>
    <p:extLst>
      <p:ext uri="{BB962C8B-B14F-4D97-AF65-F5344CB8AC3E}">
        <p14:creationId xmlns:p14="http://schemas.microsoft.com/office/powerpoint/2010/main" val="1507214034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-1" y="0"/>
            <a:ext cx="524413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4687367" y="138809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65560" y="0"/>
            <a:ext cx="468217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81272" y="0"/>
            <a:ext cx="422785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83980" y="0"/>
            <a:ext cx="382992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3603504" y="3440780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1517" y="11780"/>
            <a:ext cx="351695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3085155" y="4117156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0863" y="0"/>
            <a:ext cx="3056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2766140" y="4805312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1701" y="11780"/>
            <a:ext cx="27016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2475639" y="5505248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847917-EBCA-471A-91BA-CC13A9763041}"/>
              </a:ext>
            </a:extLst>
          </p:cNvPr>
          <p:cNvSpPr txBox="1"/>
          <p:nvPr/>
        </p:nvSpPr>
        <p:spPr>
          <a:xfrm>
            <a:off x="5937504" y="1732170"/>
            <a:ext cx="46808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 Большой вред природе наносится при прокладке нефте- и газопроводов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9533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65560" y="0"/>
            <a:ext cx="468217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4320826" y="206446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81272" y="0"/>
            <a:ext cx="422785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83980" y="0"/>
            <a:ext cx="382992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3603504" y="3440780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1517" y="11780"/>
            <a:ext cx="351695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3085155" y="4117156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0863" y="0"/>
            <a:ext cx="3056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2766140" y="4805312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1701" y="11780"/>
            <a:ext cx="27016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2475639" y="5505248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B38D72-F8BD-4ED2-B50F-FA4C4D92415E}"/>
              </a:ext>
            </a:extLst>
          </p:cNvPr>
          <p:cNvSpPr txBox="1"/>
          <p:nvPr/>
        </p:nvSpPr>
        <p:spPr>
          <a:xfrm>
            <a:off x="5428502" y="1421245"/>
            <a:ext cx="501741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При работе ТЭС ежегодно образуются сотни миллионов тонн твердых отходов в виде золы и шлаков, которые практически не утилизируются, скапливаясь в огромных количествах на специальных полигонах. Они содержат целый ряд химических элементов, таких, как Zn, </a:t>
            </a:r>
            <a:r>
              <a:rPr lang="ru-RU" sz="2000" dirty="0" err="1">
                <a:solidFill>
                  <a:schemeClr val="bg1">
                    <a:lumMod val="85000"/>
                  </a:schemeClr>
                </a:solidFill>
              </a:rPr>
              <a:t>Mn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85000"/>
                  </a:schemeClr>
                </a:solidFill>
              </a:rPr>
              <a:t>Sr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85000"/>
                  </a:schemeClr>
                </a:solidFill>
              </a:rPr>
              <a:t>Ti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85000"/>
                  </a:schemeClr>
                </a:solidFill>
              </a:rPr>
              <a:t>Ba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 и др., многие из которых токсичны. Эти элементы проникают из шлаков и золы в почву и подземные воды, делая их непригодными как для бытового, так и для хозяйственного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30229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C22E6-047F-4070-9958-26A85F46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744AD-7710-4B08-9ED8-064AE7602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0CED0-3DFD-480E-9066-C2909EB66531}"/>
              </a:ext>
            </a:extLst>
          </p:cNvPr>
          <p:cNvSpPr/>
          <p:nvPr/>
        </p:nvSpPr>
        <p:spPr>
          <a:xfrm>
            <a:off x="5361278" y="1178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8948D0-40E0-46DA-800C-48E95E42DB6C}"/>
              </a:ext>
            </a:extLst>
          </p:cNvPr>
          <p:cNvSpPr/>
          <p:nvPr/>
        </p:nvSpPr>
        <p:spPr>
          <a:xfrm>
            <a:off x="11048214" y="11780"/>
            <a:ext cx="1143786" cy="6881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CE9494-E8C9-464F-B11E-2D8403CB3CD7}"/>
              </a:ext>
            </a:extLst>
          </p:cNvPr>
          <p:cNvSpPr/>
          <p:nvPr/>
        </p:nvSpPr>
        <p:spPr>
          <a:xfrm>
            <a:off x="5091914" y="2356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F876236-4AEF-41DD-9899-154330D4AAA9}"/>
              </a:ext>
            </a:extLst>
          </p:cNvPr>
          <p:cNvSpPr/>
          <p:nvPr/>
        </p:nvSpPr>
        <p:spPr>
          <a:xfrm>
            <a:off x="10923611" y="699936"/>
            <a:ext cx="1047095" cy="6881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08DA6-D09D-48EE-9B1A-E17907506F45}"/>
              </a:ext>
            </a:extLst>
          </p:cNvPr>
          <p:cNvSpPr/>
          <p:nvPr/>
        </p:nvSpPr>
        <p:spPr>
          <a:xfrm>
            <a:off x="4176631" y="11780"/>
            <a:ext cx="6723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75BB2E-A77A-4992-A877-3F75DFB8B9CA}"/>
              </a:ext>
            </a:extLst>
          </p:cNvPr>
          <p:cNvSpPr/>
          <p:nvPr/>
        </p:nvSpPr>
        <p:spPr>
          <a:xfrm>
            <a:off x="10573012" y="1376312"/>
            <a:ext cx="1047095" cy="6881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ED7A13-7EF8-4835-BF95-64BA42E5709F}"/>
              </a:ext>
            </a:extLst>
          </p:cNvPr>
          <p:cNvSpPr/>
          <p:nvPr/>
        </p:nvSpPr>
        <p:spPr>
          <a:xfrm>
            <a:off x="2766140" y="-23560"/>
            <a:ext cx="7813284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848D51-6683-4F21-BB7F-A94F5CEBDDA3}"/>
              </a:ext>
            </a:extLst>
          </p:cNvPr>
          <p:cNvSpPr/>
          <p:nvPr/>
        </p:nvSpPr>
        <p:spPr>
          <a:xfrm>
            <a:off x="10325240" y="2052688"/>
            <a:ext cx="1047095" cy="6881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F2629-7D80-48E7-B979-98285E3AF31B}"/>
              </a:ext>
            </a:extLst>
          </p:cNvPr>
          <p:cNvSpPr/>
          <p:nvPr/>
        </p:nvSpPr>
        <p:spPr>
          <a:xfrm>
            <a:off x="81272" y="0"/>
            <a:ext cx="422785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37EB1A-C569-47E5-B310-14C54707D1A9}"/>
              </a:ext>
            </a:extLst>
          </p:cNvPr>
          <p:cNvSpPr/>
          <p:nvPr/>
        </p:nvSpPr>
        <p:spPr>
          <a:xfrm>
            <a:off x="4000272" y="2752624"/>
            <a:ext cx="1047095" cy="6881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816DA27-22B1-4516-A221-C85A6161103F}"/>
              </a:ext>
            </a:extLst>
          </p:cNvPr>
          <p:cNvSpPr/>
          <p:nvPr/>
        </p:nvSpPr>
        <p:spPr>
          <a:xfrm>
            <a:off x="83980" y="0"/>
            <a:ext cx="382992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0909ED2-24AD-4ED3-BEB1-1FD859FFD54D}"/>
              </a:ext>
            </a:extLst>
          </p:cNvPr>
          <p:cNvSpPr/>
          <p:nvPr/>
        </p:nvSpPr>
        <p:spPr>
          <a:xfrm>
            <a:off x="3603504" y="3440780"/>
            <a:ext cx="1047095" cy="688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0581DC-DCBC-499F-BA06-9CC83A281EF7}"/>
              </a:ext>
            </a:extLst>
          </p:cNvPr>
          <p:cNvSpPr/>
          <p:nvPr/>
        </p:nvSpPr>
        <p:spPr>
          <a:xfrm>
            <a:off x="11517" y="11780"/>
            <a:ext cx="351695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08962CD-CB7D-4286-B693-5FDA7E3DF050}"/>
              </a:ext>
            </a:extLst>
          </p:cNvPr>
          <p:cNvSpPr/>
          <p:nvPr/>
        </p:nvSpPr>
        <p:spPr>
          <a:xfrm>
            <a:off x="3085155" y="4117156"/>
            <a:ext cx="1047095" cy="688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3F5246-BCDC-4D9A-9FD5-8C2760095EF1}"/>
              </a:ext>
            </a:extLst>
          </p:cNvPr>
          <p:cNvSpPr/>
          <p:nvPr/>
        </p:nvSpPr>
        <p:spPr>
          <a:xfrm>
            <a:off x="40863" y="0"/>
            <a:ext cx="3056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4FFC7C0-A42C-470E-84F3-15DBD4338BD1}"/>
              </a:ext>
            </a:extLst>
          </p:cNvPr>
          <p:cNvSpPr/>
          <p:nvPr/>
        </p:nvSpPr>
        <p:spPr>
          <a:xfrm>
            <a:off x="2766140" y="4805312"/>
            <a:ext cx="1047095" cy="688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1C5FB0-9A28-449B-9B42-EDF17762C23F}"/>
              </a:ext>
            </a:extLst>
          </p:cNvPr>
          <p:cNvSpPr/>
          <p:nvPr/>
        </p:nvSpPr>
        <p:spPr>
          <a:xfrm>
            <a:off x="-11701" y="11780"/>
            <a:ext cx="27016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338AE1F-493F-4EF3-926A-5B6399B3F556}"/>
              </a:ext>
            </a:extLst>
          </p:cNvPr>
          <p:cNvSpPr/>
          <p:nvPr/>
        </p:nvSpPr>
        <p:spPr>
          <a:xfrm>
            <a:off x="2475639" y="5505248"/>
            <a:ext cx="871360" cy="688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37864C-D58A-40B1-BA37-4CBD64FBF617}"/>
              </a:ext>
            </a:extLst>
          </p:cNvPr>
          <p:cNvSpPr txBox="1"/>
          <p:nvPr/>
        </p:nvSpPr>
        <p:spPr>
          <a:xfrm>
            <a:off x="5469032" y="1720390"/>
            <a:ext cx="42991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Атмосферные выбросы ТЭС содержат SO2, оксиды азота, тяжелые металлы (As, Pb, </a:t>
            </a:r>
            <a:r>
              <a:rPr lang="ru-RU" sz="2800" dirty="0" err="1">
                <a:solidFill>
                  <a:schemeClr val="bg1">
                    <a:lumMod val="75000"/>
                  </a:schemeClr>
                </a:solidFill>
              </a:rPr>
              <a:t>Cd</a:t>
            </a: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, V) и другие вредные для окружающей среды химические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243710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867</Words>
  <Application>Microsoft Office PowerPoint</Application>
  <PresentationFormat>Широкоэкранный</PresentationFormat>
  <Paragraphs>172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Тур Пользователь</dc:creator>
  <cp:lastModifiedBy>Тур Пользователь</cp:lastModifiedBy>
  <cp:revision>1</cp:revision>
  <dcterms:created xsi:type="dcterms:W3CDTF">2024-04-03T10:18:35Z</dcterms:created>
  <dcterms:modified xsi:type="dcterms:W3CDTF">2024-04-03T11:41:20Z</dcterms:modified>
</cp:coreProperties>
</file>