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238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0C4FEC-D01F-4225-B70B-B5A4A3357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96" y="3429000"/>
            <a:ext cx="5775766" cy="13709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31544-909D-469D-B7E3-2E69C633B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2314936"/>
            <a:ext cx="8361229" cy="1114063"/>
          </a:xfrm>
        </p:spPr>
        <p:txBody>
          <a:bodyPr/>
          <a:lstStyle/>
          <a:p>
            <a:r>
              <a:rPr lang="ru-RU" sz="6600" b="1" dirty="0"/>
              <a:t>Сотовая связь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7FD58D-E223-492C-9218-D425ED013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879676" y="3078865"/>
            <a:ext cx="81023" cy="798653"/>
          </a:xfrm>
        </p:spPr>
        <p:txBody>
          <a:bodyPr/>
          <a:lstStyle/>
          <a:p>
            <a:r>
              <a:rPr lang="ru-RU" dirty="0"/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159152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53C0C-9E97-4D9A-9C6A-6B16480A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195" y="0"/>
            <a:ext cx="6464410" cy="461176"/>
          </a:xfrm>
        </p:spPr>
        <p:txBody>
          <a:bodyPr>
            <a:noAutofit/>
          </a:bodyPr>
          <a:lstStyle/>
          <a:p>
            <a:r>
              <a:rPr lang="ru-RU" sz="3200" b="1" dirty="0"/>
              <a:t>Сотовая связь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94BF8-9E6B-4805-8394-40D3F7DE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9" y="692570"/>
            <a:ext cx="12408059" cy="3346995"/>
          </a:xfrm>
        </p:spPr>
        <p:txBody>
          <a:bodyPr>
            <a:normAutofit/>
          </a:bodyPr>
          <a:lstStyle/>
          <a:p>
            <a:r>
              <a:rPr lang="ru-RU" sz="2400" b="1" dirty="0"/>
              <a:t>Сотовая связь, сеть подвижной связи </a:t>
            </a:r>
            <a:r>
              <a:rPr lang="ru-RU" sz="2400" dirty="0"/>
              <a:t>— один из видов мобильной радиосвязи, в</a:t>
            </a:r>
            <a:br>
              <a:rPr lang="ru-RU" sz="2400" dirty="0"/>
            </a:br>
            <a:r>
              <a:rPr lang="ru-RU" sz="2400" dirty="0"/>
              <a:t>основе которого лежит </a:t>
            </a:r>
            <a:r>
              <a:rPr lang="ru-RU" sz="2400" b="1" dirty="0"/>
              <a:t>сотовая сеть</a:t>
            </a:r>
            <a:r>
              <a:rPr lang="ru-RU" sz="2400" dirty="0"/>
              <a:t>. Ключевая особенность заключается в том, что</a:t>
            </a:r>
            <a:br>
              <a:rPr lang="ru-RU" sz="2400" dirty="0"/>
            </a:br>
            <a:r>
              <a:rPr lang="ru-RU" sz="2400" dirty="0"/>
              <a:t>общая зона покрытия делится на ячейки (соты), определяющиеся зонами покрытия</a:t>
            </a:r>
            <a:br>
              <a:rPr lang="ru-RU" sz="2400" dirty="0"/>
            </a:br>
            <a:r>
              <a:rPr lang="ru-RU" sz="2400" dirty="0"/>
              <a:t>отдельных базовых станций (БС). Соты частично перекрываются и вместе образуют</a:t>
            </a:r>
            <a:br>
              <a:rPr lang="ru-RU" sz="2400" dirty="0"/>
            </a:br>
            <a:r>
              <a:rPr lang="ru-RU" sz="2400" dirty="0"/>
              <a:t>сеть. На идеальной (ровной и без застройки) поверхности зона покрытия одной БС</a:t>
            </a:r>
            <a:br>
              <a:rPr lang="ru-RU" sz="2400" dirty="0"/>
            </a:br>
            <a:r>
              <a:rPr lang="ru-RU" sz="2400" dirty="0"/>
              <a:t>представляет собой круг, поэтому составленная из них сеть имеет вид сот с</a:t>
            </a:r>
            <a:br>
              <a:rPr lang="ru-RU" sz="2400" dirty="0"/>
            </a:br>
            <a:r>
              <a:rPr lang="ru-RU" sz="2400" dirty="0"/>
              <a:t>шестиугольными ячейками (сотами).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ADAD6-0182-4624-BADA-634DB08F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24" y="3577055"/>
            <a:ext cx="4602866" cy="29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9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7DDB11-9834-4C19-A2F4-2AFAE6AB5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1" t="15049" r="3394" b="13661"/>
          <a:stretch/>
        </p:blipFill>
        <p:spPr>
          <a:xfrm>
            <a:off x="694481" y="0"/>
            <a:ext cx="1149751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37E68-CD49-40B6-84A5-130D46A6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42" y="243068"/>
            <a:ext cx="5706318" cy="56716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Принцип действия сотовой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87186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2C6BB-9F21-4D47-A663-03CE22F6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393" y="0"/>
            <a:ext cx="9601200" cy="1485900"/>
          </a:xfrm>
        </p:spPr>
        <p:txBody>
          <a:bodyPr/>
          <a:lstStyle/>
          <a:p>
            <a:r>
              <a:rPr lang="ru-RU" b="1" dirty="0"/>
              <a:t>Основные составляющие сотовой сети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3F531-BC84-4AD2-BF44-E9C68875A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18571"/>
            <a:ext cx="4242122" cy="5254907"/>
          </a:xfrm>
        </p:spPr>
        <p:txBody>
          <a:bodyPr>
            <a:noAutofit/>
          </a:bodyPr>
          <a:lstStyle/>
          <a:p>
            <a:r>
              <a:rPr lang="ru-RU" sz="2400" b="1" dirty="0"/>
              <a:t>Основные</a:t>
            </a:r>
            <a:r>
              <a:rPr lang="ru-RU" sz="2400" dirty="0"/>
              <a:t> </a:t>
            </a:r>
            <a:r>
              <a:rPr lang="ru-RU" sz="2400" b="1" dirty="0"/>
              <a:t>составляющие</a:t>
            </a:r>
            <a:r>
              <a:rPr lang="ru-RU" sz="2400" dirty="0"/>
              <a:t> </a:t>
            </a:r>
            <a:r>
              <a:rPr lang="ru-RU" sz="2400" b="1" dirty="0"/>
              <a:t>сотовой</a:t>
            </a:r>
            <a:r>
              <a:rPr lang="ru-RU" sz="2400" dirty="0"/>
              <a:t> сети – подвижные станции в большинстве случаев это </a:t>
            </a:r>
            <a:r>
              <a:rPr lang="ru-RU" sz="2400" b="1" dirty="0"/>
              <a:t>мобильные</a:t>
            </a:r>
            <a:r>
              <a:rPr lang="ru-RU" sz="2400" dirty="0"/>
              <a:t> </a:t>
            </a:r>
            <a:r>
              <a:rPr lang="ru-RU" sz="2400" b="1" dirty="0"/>
              <a:t>телефон </a:t>
            </a:r>
            <a:r>
              <a:rPr lang="ru-RU" sz="2400" dirty="0"/>
              <a:t>и базовые стан-ции, которые обычно располагают на крышах зданий и вышках. Будучи включенным, </a:t>
            </a:r>
            <a:r>
              <a:rPr lang="ru-RU" sz="2400" b="1" dirty="0"/>
              <a:t>мобильный</a:t>
            </a:r>
            <a:r>
              <a:rPr lang="ru-RU" sz="2400" dirty="0"/>
              <a:t> </a:t>
            </a:r>
            <a:r>
              <a:rPr lang="ru-RU" sz="2400" b="1" dirty="0"/>
              <a:t>телефон</a:t>
            </a:r>
            <a:r>
              <a:rPr lang="ru-RU" sz="2400" dirty="0"/>
              <a:t> прослушивает эфир, находя сигнал базовой станции. После этого </a:t>
            </a:r>
            <a:r>
              <a:rPr lang="ru-RU" sz="2400" b="1" dirty="0"/>
              <a:t>телефон</a:t>
            </a:r>
            <a:r>
              <a:rPr lang="ru-RU" sz="2400" dirty="0"/>
              <a:t> посылает станции свой уникальный идентификационный код.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EC017F-2F05-44E6-BDA9-563E6DAF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636" y="1688895"/>
            <a:ext cx="5411941" cy="37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2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725C2-B50D-41DC-85C5-6D012E40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89" y="115747"/>
            <a:ext cx="11065397" cy="1990845"/>
          </a:xfrm>
        </p:spPr>
        <p:txBody>
          <a:bodyPr>
            <a:normAutofit/>
          </a:bodyPr>
          <a:lstStyle/>
          <a:p>
            <a:r>
              <a:rPr lang="ru-RU" sz="2800" b="1" dirty="0"/>
              <a:t>Операторы сотовой связи предоставляют следующие услуги: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CA677-9293-4E7E-8386-50885E03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4319"/>
            <a:ext cx="9601200" cy="5607934"/>
          </a:xfrm>
        </p:spPr>
        <p:txBody>
          <a:bodyPr>
            <a:normAutofit/>
          </a:bodyPr>
          <a:lstStyle/>
          <a:p>
            <a:r>
              <a:rPr lang="ru-RU" sz="2400" dirty="0"/>
              <a:t>Голосовой звонок</a:t>
            </a:r>
          </a:p>
          <a:p>
            <a:r>
              <a:rPr lang="ru-RU" sz="2400" dirty="0"/>
              <a:t>Автоответчик в сотовой связи (услуга)</a:t>
            </a:r>
          </a:p>
          <a:p>
            <a:r>
              <a:rPr lang="ru-RU" sz="2400" dirty="0"/>
              <a:t>Роуминг</a:t>
            </a:r>
          </a:p>
          <a:p>
            <a:r>
              <a:rPr lang="ru-RU" sz="2400" dirty="0"/>
              <a:t>АОН (Автоматический определитель номера) и </a:t>
            </a:r>
            <a:r>
              <a:rPr lang="ru-RU" sz="2400" dirty="0" err="1"/>
              <a:t>АнтиАОН</a:t>
            </a:r>
            <a:endParaRPr lang="ru-RU" sz="2400" dirty="0"/>
          </a:p>
          <a:p>
            <a:r>
              <a:rPr lang="ru-RU" sz="2400" dirty="0"/>
              <a:t>Приём и передача коротких текстовых сообщений (SMS)</a:t>
            </a:r>
          </a:p>
          <a:p>
            <a:r>
              <a:rPr lang="ru-RU" sz="2400" dirty="0"/>
              <a:t>Приём и передача мультимедийных сообщений — изображений, мелодий, видео (MMS-сервис)</a:t>
            </a:r>
          </a:p>
          <a:p>
            <a:r>
              <a:rPr lang="ru-RU" sz="2400" dirty="0"/>
              <a:t>Мобильный банк (услуга)</a:t>
            </a:r>
          </a:p>
          <a:p>
            <a:r>
              <a:rPr lang="ru-RU" sz="2400" dirty="0"/>
              <a:t>Доступ в Интернет</a:t>
            </a:r>
          </a:p>
          <a:p>
            <a:r>
              <a:rPr lang="ru-RU" sz="2400" dirty="0"/>
              <a:t>Видеозвонок и видеоконференция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67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9363B-9CE0-4579-8D83-B1763384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381" y="243068"/>
            <a:ext cx="8611565" cy="1284789"/>
          </a:xfrm>
        </p:spPr>
        <p:txBody>
          <a:bodyPr>
            <a:normAutofit/>
          </a:bodyPr>
          <a:lstStyle/>
          <a:p>
            <a:r>
              <a:rPr lang="ru-RU" sz="3200" b="1" dirty="0"/>
              <a:t>Поколения сотовой связи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76687BD-F6F3-4B77-B930-D03245762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654" y="1730415"/>
            <a:ext cx="9110079" cy="3581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36944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17967-BBBE-4E00-9DE2-1119E602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063" y="532435"/>
            <a:ext cx="8715737" cy="701233"/>
          </a:xfrm>
        </p:spPr>
        <p:txBody>
          <a:bodyPr>
            <a:normAutofit/>
          </a:bodyPr>
          <a:lstStyle/>
          <a:p>
            <a:r>
              <a:rPr lang="ru-RU" sz="4000" b="1" u="sng" dirty="0"/>
              <a:t>Доля операторов сотовой связи</a:t>
            </a:r>
            <a:r>
              <a:rPr lang="en-US" sz="4000" b="1" u="sng" dirty="0"/>
              <a:t>,</a:t>
            </a:r>
            <a:r>
              <a:rPr lang="ru-RU" sz="4000" b="1" u="sng" dirty="0"/>
              <a:t> %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64667A-AA45-429F-A35E-50BEB616C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718" y="1456167"/>
            <a:ext cx="8495818" cy="48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91221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69</TotalTime>
  <Words>96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Franklin Gothic Book</vt:lpstr>
      <vt:lpstr>Уголки</vt:lpstr>
      <vt:lpstr>Сотовая связь</vt:lpstr>
      <vt:lpstr>Сотовая связь</vt:lpstr>
      <vt:lpstr>Принцип действия сотовой связи</vt:lpstr>
      <vt:lpstr>Основные составляющие сотовой сети</vt:lpstr>
      <vt:lpstr>Операторы сотовой связи предоставляют следующие услуги:</vt:lpstr>
      <vt:lpstr>Поколения сотовой связи</vt:lpstr>
      <vt:lpstr>Доля операторов сотовой связи, 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Сотовая связь</dc:title>
  <dc:creator>Дарина Тиунова</dc:creator>
  <cp:lastModifiedBy>Дарина Тиунова</cp:lastModifiedBy>
  <cp:revision>7</cp:revision>
  <dcterms:created xsi:type="dcterms:W3CDTF">2023-11-09T21:10:07Z</dcterms:created>
  <dcterms:modified xsi:type="dcterms:W3CDTF">2023-11-09T22:19:59Z</dcterms:modified>
</cp:coreProperties>
</file>