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PC" initials="UP" lastIdx="1" clrIdx="0">
    <p:extLst>
      <p:ext uri="{19B8F6BF-5375-455C-9EA6-DF929625EA0E}">
        <p15:presenceInfo xmlns:p15="http://schemas.microsoft.com/office/powerpoint/2012/main" userId="User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9T19:44:01.26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8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44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0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26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7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7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5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A1B8-F3A4-4F5A-9855-89F9F0DCDBE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DD653E-45BA-46B5-9118-124E38EE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B62DC-13CF-4265-A026-B8B122557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Работа современного телевизора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BB7200-5D5E-4853-B7C3-FAB060878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005B8-D7FB-4199-A547-FA1AD172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690593" cy="1142546"/>
          </a:xfrm>
        </p:spPr>
        <p:txBody>
          <a:bodyPr>
            <a:noAutofit/>
          </a:bodyPr>
          <a:lstStyle/>
          <a:p>
            <a:r>
              <a:rPr lang="ru-RU" sz="2800" dirty="0"/>
              <a:t>Телевизор -  это устройство, позволяющее принимать и отображать телевизионные сигналы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2655A9-D563-4A39-BBEA-F5558AFDF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52" y="2177988"/>
            <a:ext cx="4657001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1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1BF060-BAE9-4DCE-B3FE-932212FF5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-510" r="12046" b="-2"/>
          <a:stretch/>
        </p:blipFill>
        <p:spPr>
          <a:xfrm>
            <a:off x="4802820" y="923838"/>
            <a:ext cx="7430609" cy="3025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C2475-42B8-46D0-991F-21616CFBBC19}"/>
              </a:ext>
            </a:extLst>
          </p:cNvPr>
          <p:cNvSpPr txBox="1"/>
          <p:nvPr/>
        </p:nvSpPr>
        <p:spPr>
          <a:xfrm>
            <a:off x="1464816" y="923838"/>
            <a:ext cx="3737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Основные компоненты современного телевизора:</a:t>
            </a:r>
          </a:p>
          <a:p>
            <a:r>
              <a:rPr lang="ru-RU" dirty="0"/>
              <a:t>- Дисплей: Жидкокристаллический дисплей (LCD), органический светодиодный дисплей (OLED) или квантовая точка дисплея (QLED)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7D680-55BF-415A-B506-7F6DF6582A1D}"/>
              </a:ext>
            </a:extLst>
          </p:cNvPr>
          <p:cNvSpPr txBox="1"/>
          <p:nvPr/>
        </p:nvSpPr>
        <p:spPr>
          <a:xfrm>
            <a:off x="1464816" y="3786160"/>
            <a:ext cx="6036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Панель управления: Клавиатура или пульт дистанционного управления для выбора и настройки каналов</a:t>
            </a:r>
          </a:p>
          <a:p>
            <a:r>
              <a:rPr lang="ru-RU" dirty="0"/>
              <a:t>- Тюнер: Приемник телевизионных сигналов для отображения на дисплее</a:t>
            </a:r>
          </a:p>
          <a:p>
            <a:r>
              <a:rPr lang="ru-RU" dirty="0"/>
              <a:t>- Аудиосистема: Динамики или подключение к внешним аудиоустройствам, таким как </a:t>
            </a:r>
            <a:r>
              <a:rPr lang="ru-RU" dirty="0" err="1"/>
              <a:t>аудиоресиверы</a:t>
            </a:r>
            <a:r>
              <a:rPr lang="ru-RU" dirty="0"/>
              <a:t> или звуковая панель</a:t>
            </a:r>
          </a:p>
        </p:txBody>
      </p:sp>
    </p:spTree>
    <p:extLst>
      <p:ext uri="{BB962C8B-B14F-4D97-AF65-F5344CB8AC3E}">
        <p14:creationId xmlns:p14="http://schemas.microsoft.com/office/powerpoint/2010/main" val="27716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8F671B-A833-43C2-85FE-D4D429E4AEE9}"/>
              </a:ext>
            </a:extLst>
          </p:cNvPr>
          <p:cNvSpPr txBox="1"/>
          <p:nvPr/>
        </p:nvSpPr>
        <p:spPr>
          <a:xfrm flipH="1">
            <a:off x="1855434" y="657496"/>
            <a:ext cx="909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Основные принципы работы современных телевизоров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7D93BA-766D-4C67-A644-FF04CE771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8" y="3625418"/>
            <a:ext cx="6226206" cy="3232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E669C1-F6C6-4488-A33F-77DF138822BB}"/>
              </a:ext>
            </a:extLst>
          </p:cNvPr>
          <p:cNvSpPr txBox="1"/>
          <p:nvPr/>
        </p:nvSpPr>
        <p:spPr>
          <a:xfrm>
            <a:off x="1242873" y="1218127"/>
            <a:ext cx="10324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Преобразование аналоговых сигналов в цифровой формат для дальнейшей обработки и отображения на дисплее</a:t>
            </a:r>
          </a:p>
          <a:p>
            <a:r>
              <a:rPr lang="ru-RU" dirty="0"/>
              <a:t>- Телепередачи исходят из источников передач (кабельное телевидение, спутниковое телевидение, цифровое вещание)</a:t>
            </a:r>
          </a:p>
          <a:p>
            <a:r>
              <a:rPr lang="ru-RU" dirty="0"/>
              <a:t>- Компрессия и декомпрессия видео- и аудиоинформации для сохранения пропускной способности данных</a:t>
            </a:r>
          </a:p>
          <a:p>
            <a:r>
              <a:rPr lang="ru-RU" dirty="0"/>
              <a:t>- Поддержка различных форматов сигналов, таких как стандартное разрешение (SD), высокое разрешение (HD), а также 4K и 8K разрешение</a:t>
            </a:r>
          </a:p>
        </p:txBody>
      </p:sp>
    </p:spTree>
    <p:extLst>
      <p:ext uri="{BB962C8B-B14F-4D97-AF65-F5344CB8AC3E}">
        <p14:creationId xmlns:p14="http://schemas.microsoft.com/office/powerpoint/2010/main" val="74027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A65FD2-5740-4558-933B-A1A684367816}"/>
              </a:ext>
            </a:extLst>
          </p:cNvPr>
          <p:cNvSpPr txBox="1"/>
          <p:nvPr/>
        </p:nvSpPr>
        <p:spPr>
          <a:xfrm flipH="1">
            <a:off x="1834568" y="993299"/>
            <a:ext cx="5001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Особенности современных телевизоров:</a:t>
            </a:r>
          </a:p>
          <a:p>
            <a:r>
              <a:rPr lang="ru-RU" dirty="0"/>
              <a:t>- Smart TV функции: Возможность подключения к Интернету, использование приложений и потокового воспроизведения контента</a:t>
            </a:r>
          </a:p>
          <a:p>
            <a:r>
              <a:rPr lang="ru-RU" dirty="0"/>
              <a:t>- HDMI и USB порты для подключения источников ввода, таких как игровые приставки, Blu-</a:t>
            </a:r>
            <a:r>
              <a:rPr lang="ru-RU" dirty="0" err="1"/>
              <a:t>ray</a:t>
            </a:r>
            <a:r>
              <a:rPr lang="ru-RU" dirty="0"/>
              <a:t> плееры и флешки</a:t>
            </a:r>
          </a:p>
          <a:p>
            <a:r>
              <a:rPr lang="ru-RU" dirty="0"/>
              <a:t>- </a:t>
            </a:r>
            <a:r>
              <a:rPr lang="ru-RU" dirty="0" err="1"/>
              <a:t>Wi</a:t>
            </a:r>
            <a:r>
              <a:rPr lang="ru-RU" dirty="0"/>
              <a:t>-Fi модуль для беспроводного подключения к домашней сети Интернет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Трехмерная модель 3" descr="Маршрутизатор Wifi">
                <a:extLst>
                  <a:ext uri="{FF2B5EF4-FFF2-40B4-BE49-F238E27FC236}">
                    <a16:creationId xmlns:a16="http://schemas.microsoft.com/office/drawing/2014/main" id="{3BBDCE81-9EF5-4E5F-9CBC-910926CF11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0614074"/>
                  </p:ext>
                </p:extLst>
              </p:nvPr>
            </p:nvGraphicFramePr>
            <p:xfrm>
              <a:off x="6252850" y="2702919"/>
              <a:ext cx="4409214" cy="374259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409214" cy="3742595"/>
                    </a:xfrm>
                    <a:prstGeom prst="rect">
                      <a:avLst/>
                    </a:prstGeom>
                  </am3d:spPr>
                  <am3d:camera>
                    <am3d:pos x="0" y="0" z="66470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10602" d="1000000"/>
                    <am3d:preTrans dx="32" dy="-13734950" dz="39719"/>
                    <am3d:scale>
                      <am3d:sx n="1000000" d="1000000"/>
                      <am3d:sy n="1000000" d="1000000"/>
                      <am3d:sz n="1000000" d="1000000"/>
                    </am3d:scale>
                    <am3d:rot ax="461122" ay="-645439" az="-8656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Маршрутизатор Wifi">
                <a:extLst>
                  <a:ext uri="{FF2B5EF4-FFF2-40B4-BE49-F238E27FC236}">
                    <a16:creationId xmlns:a16="http://schemas.microsoft.com/office/drawing/2014/main" id="{3BBDCE81-9EF5-4E5F-9CBC-910926CF11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2850" y="2702919"/>
                <a:ext cx="4409214" cy="37425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42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8EA5B-9FB5-421C-9B1A-B7BE6F06BB79}"/>
              </a:ext>
            </a:extLst>
          </p:cNvPr>
          <p:cNvSpPr txBox="1"/>
          <p:nvPr/>
        </p:nvSpPr>
        <p:spPr>
          <a:xfrm>
            <a:off x="1589104" y="648069"/>
            <a:ext cx="9712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происходит передача телевизионного сигнала:</a:t>
            </a:r>
          </a:p>
          <a:p>
            <a:endParaRPr lang="ru-RU" sz="2400" dirty="0"/>
          </a:p>
          <a:p>
            <a:r>
              <a:rPr lang="ru-RU" dirty="0"/>
              <a:t>- Сигнал исходит из источника передач и передается через кабель или спутниковый сигнал</a:t>
            </a:r>
          </a:p>
          <a:p>
            <a:r>
              <a:rPr lang="ru-RU" dirty="0"/>
              <a:t>- Сигнал с тюнера телевизора декодируется и отображается на дисплее</a:t>
            </a:r>
          </a:p>
          <a:p>
            <a:r>
              <a:rPr lang="ru-RU" dirty="0"/>
              <a:t>- Звуковая информация передается на аудиосистему для воспроизведения звука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EC5624-20D0-4575-B90C-A10706D1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4" y="2847759"/>
            <a:ext cx="7722093" cy="3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33831-83BF-4BEA-936F-8FB31FA6DF45}"/>
              </a:ext>
            </a:extLst>
          </p:cNvPr>
          <p:cNvSpPr txBox="1"/>
          <p:nvPr/>
        </p:nvSpPr>
        <p:spPr>
          <a:xfrm>
            <a:off x="1677881" y="914400"/>
            <a:ext cx="35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3141C-6244-425B-BEB8-27C202F792BA}"/>
              </a:ext>
            </a:extLst>
          </p:cNvPr>
          <p:cNvSpPr txBox="1"/>
          <p:nvPr/>
        </p:nvSpPr>
        <p:spPr>
          <a:xfrm>
            <a:off x="1677881" y="914400"/>
            <a:ext cx="46075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Преимущества современных телевизоров:</a:t>
            </a:r>
          </a:p>
          <a:p>
            <a:r>
              <a:rPr lang="ru-RU" dirty="0"/>
              <a:t>- Высокое качество изображения и четкость деталей благодаря передовым технологиям дисплея</a:t>
            </a:r>
          </a:p>
          <a:p>
            <a:r>
              <a:rPr lang="ru-RU" dirty="0"/>
              <a:t>- Разнообразные функции и возможности, такие как доступ к Интернету и использование приложений</a:t>
            </a:r>
          </a:p>
          <a:p>
            <a:r>
              <a:rPr lang="ru-RU" dirty="0"/>
              <a:t>- Возможность подключения к внешним устройствам для расширения функционала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ECC0C-30C0-4904-A4A6-D840CE51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29" y="2576393"/>
            <a:ext cx="6109470" cy="39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E899D-96F0-4858-9AD3-445A9B94C08D}"/>
              </a:ext>
            </a:extLst>
          </p:cNvPr>
          <p:cNvSpPr txBox="1"/>
          <p:nvPr/>
        </p:nvSpPr>
        <p:spPr>
          <a:xfrm flipH="1">
            <a:off x="3099636" y="2933602"/>
            <a:ext cx="637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8889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280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Работа современного телевизора</vt:lpstr>
      <vt:lpstr>Телевизор -  это устройство, позволяющее принимать и отображать телевизионные сигналы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современного телевизора</dc:title>
  <dc:creator>User PC</dc:creator>
  <cp:lastModifiedBy>User PC</cp:lastModifiedBy>
  <cp:revision>10</cp:revision>
  <dcterms:created xsi:type="dcterms:W3CDTF">2023-11-09T12:15:37Z</dcterms:created>
  <dcterms:modified xsi:type="dcterms:W3CDTF">2023-11-09T15:32:49Z</dcterms:modified>
</cp:coreProperties>
</file>