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3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9036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1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8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3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06402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7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7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7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538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648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F856DCD-2593-4210-9D49-C0ED01862834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62E42D0-C0F0-4124-AC47-3BEF5556FA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407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82" y="1971964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 Black" panose="020B0A04020102020204" pitchFamily="34" charset="0"/>
              </a:rPr>
              <a:t>Принцип действия копировального аппарата </a:t>
            </a:r>
            <a:endParaRPr lang="ru-RU" sz="48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7444" y="6380208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Четырина</a:t>
            </a:r>
            <a:r>
              <a:rPr lang="ru-RU" dirty="0" smtClean="0"/>
              <a:t> Елена, 10 «В»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9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Копировальный </a:t>
            </a:r>
            <a:r>
              <a:rPr lang="ru-RU" sz="3600" b="1" dirty="0" smtClean="0"/>
              <a:t>аппарат– </a:t>
            </a:r>
            <a:br>
              <a:rPr lang="ru-RU" sz="3600" b="1" dirty="0" smtClean="0"/>
            </a:br>
            <a:r>
              <a:rPr lang="ru-RU" sz="3100" dirty="0" smtClean="0"/>
              <a:t>устройство</a:t>
            </a:r>
            <a:r>
              <a:rPr lang="ru-RU" sz="3100" dirty="0"/>
              <a:t>, предназначенное для получения быстрых копий документов, фотографий, рисунков и других двухмерных изображений на бумаге и других материалах.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2303318"/>
            <a:ext cx="5226192" cy="43750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/>
              <a:t>Назначение копировального аппарата </a:t>
            </a:r>
            <a:r>
              <a:rPr lang="ru-RU" dirty="0"/>
              <a:t>– </a:t>
            </a:r>
            <a:r>
              <a:rPr lang="ru-RU" sz="2600" dirty="0"/>
              <a:t>это продолжительное автономное копирование различных объемов, без необходимости использовать подсоединение к персональному компьютеру либо ноутбуку.  Копировально-множительный аппарат зачастую используют для печати брошюр, небольшого тиража книг, рекламных листовок. Копирование может доходить до производственных масштабов.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7793" y="2303318"/>
            <a:ext cx="4375007" cy="43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243860"/>
            <a:ext cx="4579620" cy="61627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Устройство одного из наиболее популярных копировальных аппаратов </a:t>
            </a:r>
            <a:r>
              <a:rPr lang="ru-RU" sz="2400" dirty="0" err="1"/>
              <a:t>Canon</a:t>
            </a:r>
            <a:r>
              <a:rPr lang="ru-RU" sz="2400" dirty="0"/>
              <a:t> NP-1215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5706318" y="5162310"/>
            <a:ext cx="4155311" cy="820838"/>
          </a:xfrm>
        </p:spPr>
        <p:txBody>
          <a:bodyPr>
            <a:noAutofit/>
          </a:bodyPr>
          <a:lstStyle/>
          <a:p>
            <a:r>
              <a:rPr lang="ru-RU" sz="2000" dirty="0"/>
              <a:t>20 – блок закрепления;</a:t>
            </a:r>
          </a:p>
          <a:p>
            <a:r>
              <a:rPr lang="ru-RU" sz="2000" dirty="0"/>
              <a:t>21 – валик выдачи копий;</a:t>
            </a:r>
          </a:p>
          <a:p>
            <a:r>
              <a:rPr lang="ru-RU" sz="2000" dirty="0"/>
              <a:t>22 – вытяжной вентилятор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r="2788"/>
          <a:stretch>
            <a:fillRect/>
          </a:stretch>
        </p:blipFill>
        <p:spPr>
          <a:xfrm>
            <a:off x="5621495" y="243860"/>
            <a:ext cx="6456354" cy="4789054"/>
          </a:xfrm>
        </p:spPr>
      </p:pic>
      <p:sp>
        <p:nvSpPr>
          <p:cNvPr id="14" name="TextBox 13"/>
          <p:cNvSpPr txBox="1"/>
          <p:nvPr/>
        </p:nvSpPr>
        <p:spPr>
          <a:xfrm>
            <a:off x="50150" y="1203767"/>
            <a:ext cx="52032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– зеркало 3;</a:t>
            </a:r>
          </a:p>
          <a:p>
            <a:r>
              <a:rPr lang="ru-RU" dirty="0" smtClean="0"/>
              <a:t>2 – зеркало 2;</a:t>
            </a:r>
          </a:p>
          <a:p>
            <a:r>
              <a:rPr lang="ru-RU" dirty="0" smtClean="0"/>
              <a:t>3 – зеркало 1;</a:t>
            </a:r>
          </a:p>
          <a:p>
            <a:r>
              <a:rPr lang="ru-RU" dirty="0" smtClean="0"/>
              <a:t>4 – сканирующая лампа;</a:t>
            </a:r>
          </a:p>
          <a:p>
            <a:r>
              <a:rPr lang="ru-RU" dirty="0" smtClean="0"/>
              <a:t>5 – стекло копировального стола;</a:t>
            </a:r>
          </a:p>
          <a:p>
            <a:r>
              <a:rPr lang="ru-RU" dirty="0" smtClean="0"/>
              <a:t>6 – крышка копировального стола;</a:t>
            </a:r>
          </a:p>
          <a:p>
            <a:r>
              <a:rPr lang="ru-RU" dirty="0" smtClean="0"/>
              <a:t>7 – объектив;</a:t>
            </a:r>
          </a:p>
          <a:p>
            <a:r>
              <a:rPr lang="ru-RU" dirty="0" smtClean="0"/>
              <a:t>8 – лампа предварительного кондиционирующего</a:t>
            </a:r>
          </a:p>
          <a:p>
            <a:r>
              <a:rPr lang="ru-RU" dirty="0" smtClean="0"/>
              <a:t>экспонирования;</a:t>
            </a:r>
          </a:p>
          <a:p>
            <a:r>
              <a:rPr lang="ru-RU" dirty="0" smtClean="0"/>
              <a:t>9 – узел первичного коронного разряда;</a:t>
            </a:r>
          </a:p>
          <a:p>
            <a:r>
              <a:rPr lang="ru-RU" dirty="0" smtClean="0"/>
              <a:t>10 – зеркало 6;</a:t>
            </a:r>
          </a:p>
          <a:p>
            <a:r>
              <a:rPr lang="ru-RU" dirty="0" smtClean="0"/>
              <a:t>11 – зеркало 5;</a:t>
            </a:r>
          </a:p>
          <a:p>
            <a:r>
              <a:rPr lang="ru-RU" dirty="0" smtClean="0"/>
              <a:t>12 –зеркало 4;</a:t>
            </a:r>
          </a:p>
          <a:p>
            <a:r>
              <a:rPr lang="ru-RU" dirty="0" smtClean="0"/>
              <a:t>13 – лоток ручной подачи;</a:t>
            </a:r>
          </a:p>
          <a:p>
            <a:r>
              <a:rPr lang="ru-RU" dirty="0" smtClean="0"/>
              <a:t>14 – захватывающий валик;</a:t>
            </a:r>
          </a:p>
          <a:p>
            <a:r>
              <a:rPr lang="ru-RU" dirty="0" smtClean="0"/>
              <a:t>15 – регистрационные валики;</a:t>
            </a:r>
          </a:p>
          <a:p>
            <a:r>
              <a:rPr lang="ru-RU" dirty="0" smtClean="0"/>
              <a:t>16 – узел коронного разряда переноса;</a:t>
            </a:r>
          </a:p>
          <a:p>
            <a:r>
              <a:rPr lang="ru-RU" dirty="0" smtClean="0"/>
              <a:t>17 – фоточувствительный барабан;</a:t>
            </a:r>
          </a:p>
          <a:p>
            <a:r>
              <a:rPr lang="ru-RU" dirty="0" smtClean="0"/>
              <a:t>18 – кассета с бумагой;</a:t>
            </a:r>
          </a:p>
          <a:p>
            <a:r>
              <a:rPr lang="ru-RU" dirty="0" smtClean="0"/>
              <a:t>19 – питатель;</a:t>
            </a:r>
          </a:p>
        </p:txBody>
      </p:sp>
    </p:spTree>
    <p:extLst>
      <p:ext uri="{BB962C8B-B14F-4D97-AF65-F5344CB8AC3E}">
        <p14:creationId xmlns:p14="http://schemas.microsoft.com/office/powerpoint/2010/main" val="145887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30147" y="128588"/>
            <a:ext cx="3854450" cy="2157412"/>
          </a:xfrm>
        </p:spPr>
        <p:txBody>
          <a:bodyPr/>
          <a:lstStyle/>
          <a:p>
            <a:r>
              <a:rPr lang="ru-RU" dirty="0" smtClean="0"/>
              <a:t>Принцип работы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77004" y="1924050"/>
            <a:ext cx="3854450" cy="3009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1.Сканирование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1" y="3429000"/>
            <a:ext cx="11270683" cy="2883021"/>
          </a:xfrm>
        </p:spPr>
      </p:pic>
    </p:spTree>
    <p:extLst>
      <p:ext uri="{BB962C8B-B14F-4D97-AF65-F5344CB8AC3E}">
        <p14:creationId xmlns:p14="http://schemas.microsoft.com/office/powerpoint/2010/main" val="80203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786" y="303835"/>
            <a:ext cx="9601200" cy="14859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Принцип</a:t>
            </a:r>
            <a:br>
              <a:rPr lang="ru-RU" sz="4800" dirty="0" smtClean="0"/>
            </a:br>
            <a:r>
              <a:rPr lang="ru-RU" sz="4800" dirty="0" smtClean="0"/>
              <a:t>работы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8402" y="2031356"/>
            <a:ext cx="4447786" cy="3581401"/>
          </a:xfrm>
        </p:spPr>
        <p:txBody>
          <a:bodyPr>
            <a:normAutofit/>
          </a:bodyPr>
          <a:lstStyle/>
          <a:p>
            <a:r>
              <a:rPr lang="ru-RU" sz="3200" dirty="0"/>
              <a:t>2. Заряд </a:t>
            </a:r>
            <a:r>
              <a:rPr lang="ru-RU" sz="3200" dirty="0" err="1"/>
              <a:t>фотобарабана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6195" y="474561"/>
            <a:ext cx="5306605" cy="56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2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34" y="192995"/>
            <a:ext cx="9601200" cy="1485900"/>
          </a:xfrm>
        </p:spPr>
        <p:txBody>
          <a:bodyPr/>
          <a:lstStyle/>
          <a:p>
            <a:r>
              <a:rPr lang="ru-RU" dirty="0" smtClean="0"/>
              <a:t>Принцип работы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37954" y="789972"/>
            <a:ext cx="7380427" cy="3855132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61212" y="1174829"/>
            <a:ext cx="4563142" cy="5306994"/>
          </a:xfrm>
        </p:spPr>
        <p:txBody>
          <a:bodyPr>
            <a:normAutofit/>
          </a:bodyPr>
          <a:lstStyle/>
          <a:p>
            <a:r>
              <a:rPr lang="ru-RU" sz="2400" dirty="0"/>
              <a:t>3. Экспозиция </a:t>
            </a:r>
            <a:r>
              <a:rPr lang="ru-RU" sz="2400" dirty="0" smtClean="0"/>
              <a:t>лазером</a:t>
            </a:r>
          </a:p>
          <a:p>
            <a:r>
              <a:rPr lang="ru-RU" sz="2400" dirty="0"/>
              <a:t>4. </a:t>
            </a:r>
            <a:r>
              <a:rPr lang="ru-RU" sz="2400" dirty="0" smtClean="0"/>
              <a:t>Проявление</a:t>
            </a:r>
          </a:p>
          <a:p>
            <a:r>
              <a:rPr lang="en-US" sz="2400" dirty="0"/>
              <a:t>5. ID </a:t>
            </a:r>
            <a:r>
              <a:rPr lang="ru-RU" sz="2400" dirty="0" smtClean="0"/>
              <a:t>сенсор</a:t>
            </a:r>
          </a:p>
          <a:p>
            <a:r>
              <a:rPr lang="ru-RU" sz="2400" dirty="0"/>
              <a:t>6. Перенос </a:t>
            </a:r>
            <a:r>
              <a:rPr lang="ru-RU" sz="2400" dirty="0" smtClean="0"/>
              <a:t>изображения</a:t>
            </a:r>
          </a:p>
          <a:p>
            <a:r>
              <a:rPr lang="ru-RU" sz="2400" dirty="0"/>
              <a:t>7. Отделение </a:t>
            </a:r>
            <a:r>
              <a:rPr lang="ru-RU" sz="2400" dirty="0" smtClean="0"/>
              <a:t>бумаги</a:t>
            </a:r>
          </a:p>
          <a:p>
            <a:r>
              <a:rPr lang="ru-RU" sz="2400" dirty="0"/>
              <a:t>8. </a:t>
            </a:r>
            <a:r>
              <a:rPr lang="ru-RU" sz="2400" dirty="0" smtClean="0"/>
              <a:t>Очистка</a:t>
            </a:r>
          </a:p>
          <a:p>
            <a:r>
              <a:rPr lang="ru-RU" sz="2400" dirty="0"/>
              <a:t>9. Засветка</a:t>
            </a:r>
          </a:p>
        </p:txBody>
      </p:sp>
    </p:spTree>
    <p:extLst>
      <p:ext uri="{BB962C8B-B14F-4D97-AF65-F5344CB8AC3E}">
        <p14:creationId xmlns:p14="http://schemas.microsoft.com/office/powerpoint/2010/main" val="328196640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140</TotalTime>
  <Words>220</Words>
  <Application>Microsoft Office PowerPoint</Application>
  <PresentationFormat>Широкоэкранный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 Black</vt:lpstr>
      <vt:lpstr>Franklin Gothic Book</vt:lpstr>
      <vt:lpstr>Crop</vt:lpstr>
      <vt:lpstr>Принцип действия копировального аппарата </vt:lpstr>
      <vt:lpstr>Копировальный аппарат–  устройство, предназначенное для получения быстрых копий документов, фотографий, рисунков и других двухмерных изображений на бумаге и других материалах.</vt:lpstr>
      <vt:lpstr>Устройство одного из наиболее популярных копировальных аппаратов Canon NP-1215 </vt:lpstr>
      <vt:lpstr>Принцип работы</vt:lpstr>
      <vt:lpstr>Принцип работы </vt:lpstr>
      <vt:lpstr>Принцип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действия копировального аппарата </dc:title>
  <dc:creator>Alqwerasdf@outlook.com</dc:creator>
  <cp:lastModifiedBy>Alqwerasdf@outlook.com</cp:lastModifiedBy>
  <cp:revision>9</cp:revision>
  <dcterms:created xsi:type="dcterms:W3CDTF">2024-03-14T08:00:06Z</dcterms:created>
  <dcterms:modified xsi:type="dcterms:W3CDTF">2024-03-14T10:20:19Z</dcterms:modified>
</cp:coreProperties>
</file>