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3" r:id="rId9"/>
    <p:sldId id="274" r:id="rId10"/>
    <p:sldId id="27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 snapToGrid="0">
      <p:cViewPr varScale="1">
        <p:scale>
          <a:sx n="49" d="100"/>
          <a:sy n="49" d="100"/>
        </p:scale>
        <p:origin x="233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8F32-34CB-43F4-BDD0-91065AB1B35E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5521C-FF6D-45DE-B9D2-79113FB29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3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4DE51-0546-450F-B482-93478A356D5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BDE4-6E96-4E7D-AE79-9D4E034DC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0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5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5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1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FC91-5B0B-4CC5-AADE-67A9F1C555E7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A427-FBBF-4346-BA58-03A420FB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4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77349" y="51251"/>
            <a:ext cx="3155264" cy="330041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3584051" y="58396"/>
            <a:ext cx="3155263" cy="328612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65518" y="3332595"/>
            <a:ext cx="3150514" cy="330041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88778" y="6631121"/>
            <a:ext cx="3132406" cy="330041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569273" y="6628380"/>
            <a:ext cx="3152178" cy="328612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555898" y="3359299"/>
            <a:ext cx="3150515" cy="328612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1028" name="Picture 4" descr="https://i.pinimg.com/originals/43/34/3f/43343f11375a483f85d3262e61cc6cf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5416" r="12086" b="2649"/>
          <a:stretch/>
        </p:blipFill>
        <p:spPr bwMode="auto">
          <a:xfrm>
            <a:off x="324137" y="111431"/>
            <a:ext cx="2833277" cy="31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8.userapi.com/impg/8bZol_32VuPDiAKp_rdJ9234Pajwwv5_wNLhgw/Hexeq70NNQE.jpg?size=1280x967&amp;quality=96&amp;sign=d8420e0d9d8a6853c5fec4c45eb2cee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64" y="423946"/>
            <a:ext cx="3045288" cy="25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f81cc21c03175e2326a92b45b559c17559cfa6e4-11387720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3512" r="27637" b="3766"/>
          <a:stretch/>
        </p:blipFill>
        <p:spPr bwMode="auto">
          <a:xfrm>
            <a:off x="947182" y="3516862"/>
            <a:ext cx="1595993" cy="29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ytimg.com/vi/eSmryKURQc8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5764" r="9089" b="5070"/>
          <a:stretch/>
        </p:blipFill>
        <p:spPr bwMode="auto">
          <a:xfrm>
            <a:off x="3623142" y="4033609"/>
            <a:ext cx="3077082" cy="18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9c899fe735f82e9552d1489ce5e1aecd9e356145-1063692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9" y="7076182"/>
            <a:ext cx="3096136" cy="24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dn01.ru/files/users/images/c8/80/c880ca4ab07a77e78a9da3dace9e5a6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06" y="6733454"/>
            <a:ext cx="2329693" cy="30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70207" y="39344"/>
            <a:ext cx="3155264" cy="328612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31649" y="3270482"/>
            <a:ext cx="3138819" cy="328612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92751" y="6498299"/>
            <a:ext cx="3110172" cy="3286129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01398" y="6503023"/>
            <a:ext cx="3110172" cy="3290644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555057" y="3304099"/>
            <a:ext cx="3112620" cy="3290643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3535993" y="39344"/>
            <a:ext cx="3155264" cy="328612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9218"/>
          <a:stretch/>
        </p:blipFill>
        <p:spPr bwMode="auto">
          <a:xfrm>
            <a:off x="194716" y="410199"/>
            <a:ext cx="3106241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62" y="301480"/>
            <a:ext cx="2948409" cy="28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i.ytimg.com/vi/eSmryKURQc8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5764" r="9089" b="5070"/>
          <a:stretch/>
        </p:blipFill>
        <p:spPr bwMode="auto">
          <a:xfrm>
            <a:off x="3637162" y="3972837"/>
            <a:ext cx="3012746" cy="18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6" y="3512851"/>
            <a:ext cx="2436816" cy="28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10915" r="12464" b="12563"/>
          <a:stretch/>
        </p:blipFill>
        <p:spPr bwMode="auto">
          <a:xfrm>
            <a:off x="165803" y="6992046"/>
            <a:ext cx="3070510" cy="22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2490">
            <a:off x="3744955" y="7413214"/>
            <a:ext cx="3331752" cy="17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70207" y="39344"/>
            <a:ext cx="3155264" cy="3286128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31649" y="3270482"/>
            <a:ext cx="3138819" cy="3286128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92751" y="6498299"/>
            <a:ext cx="3110172" cy="3286129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01398" y="6503023"/>
            <a:ext cx="3110172" cy="3290644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555057" y="3304099"/>
            <a:ext cx="3112620" cy="3290643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2064" name="Picture 16" descr="https://avatars.mds.yandex.net/i?id=1057b968a5de0f0c4c5c56d2312a2acf23708a33-968503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14158" r="12926" b="19174"/>
          <a:stretch/>
        </p:blipFill>
        <p:spPr bwMode="auto">
          <a:xfrm>
            <a:off x="3565306" y="3790951"/>
            <a:ext cx="3097521" cy="22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llustrators.ru/uploads/illustration/image/961627/43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8403" r="2292" b="2872"/>
          <a:stretch/>
        </p:blipFill>
        <p:spPr bwMode="auto">
          <a:xfrm>
            <a:off x="503995" y="6639055"/>
            <a:ext cx="2487683" cy="29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pofoto.club/uploads/posts/2021-12/1639507858_13-pofoto-club-p-utka-foto-dlya-detei-na-prozrachnom-fone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5" y="6768318"/>
            <a:ext cx="3191383" cy="28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us.123rf.com/450wm/yupiramos/yupiramos1708/yupiramos170808856/83797532-man-with-mustache-avatar-character-illustration-design.jpg?ver=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r="8119"/>
          <a:stretch/>
        </p:blipFill>
        <p:spPr bwMode="auto">
          <a:xfrm>
            <a:off x="447784" y="188872"/>
            <a:ext cx="2562113" cy="30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kartinki.pibig.info/uploads/posts/2023-03/1680218344_kartinki-pibig-info-p-kartinki-veselii-ulei-arti-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" y="3517250"/>
            <a:ext cx="3057784" cy="2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 rot="5400000">
            <a:off x="3535993" y="39344"/>
            <a:ext cx="3155264" cy="3286128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2072" name="Picture 24" descr="https://yt3.googleusercontent.com/ytc/AGIKgqOMR4ykLe67m9FGIB71HawrqkPuBDG_rRQM7Jb0=s900-c-k-c0x00ffffff-no-rj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7025" r="15164" b="7205"/>
          <a:stretch/>
        </p:blipFill>
        <p:spPr bwMode="auto">
          <a:xfrm>
            <a:off x="3901500" y="215075"/>
            <a:ext cx="2394525" cy="29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84982" y="81717"/>
            <a:ext cx="3155263" cy="329662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3590479" y="86969"/>
            <a:ext cx="3155261" cy="328612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76927" y="3364085"/>
            <a:ext cx="3160869" cy="328612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81212" y="6629220"/>
            <a:ext cx="3141798" cy="329662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18220" y="6672527"/>
            <a:ext cx="3141800" cy="321001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570630" y="3392870"/>
            <a:ext cx="3160869" cy="328612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1028" name="Picture 4" descr="https://narisyu.cdnbro.com/posts/175979-osel-risunok-dlia-detei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4" y="226459"/>
            <a:ext cx="2850560" cy="30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rostim.com/wp-content/uploads/2021/04/image087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6" y="551535"/>
            <a:ext cx="3138803" cy="22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as-kvas.com/uploads/posts/2023-01/1673529695_gas-kvas-com-p-palma-detskii-risunok-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1" y="3379089"/>
            <a:ext cx="3176510" cy="31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ikiwiki.com/uploads/posts/2022-02/1644901813_21-fikiwiki-com-p-kartinki-ovoshchi-i-frukti-na-prozrachnom-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30" y="3736941"/>
            <a:ext cx="3349999" cy="25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zamanilka.ru/wp-content/uploads/2022/10/derevya-dlya-detei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2" y="6781800"/>
            <a:ext cx="3153989" cy="30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mir-s3-cdn-cf.behance.net/projects/max_808/5fd4d9130577415.Y3JvcCwzODM1LDMwMDAsNTc5LD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2716" r="21039"/>
          <a:stretch/>
        </p:blipFill>
        <p:spPr bwMode="auto">
          <a:xfrm>
            <a:off x="3956517" y="6781800"/>
            <a:ext cx="249552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76792" y="32759"/>
            <a:ext cx="3161143" cy="3286127"/>
          </a:xfrm>
          <a:prstGeom prst="roundRect">
            <a:avLst/>
          </a:prstGeom>
          <a:ln w="57150">
            <a:solidFill>
              <a:srgbClr val="C116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3558165" y="32759"/>
            <a:ext cx="3161142" cy="3286128"/>
          </a:xfrm>
          <a:prstGeom prst="roundRect">
            <a:avLst/>
          </a:prstGeom>
          <a:ln w="57150">
            <a:solidFill>
              <a:srgbClr val="C116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86549" y="3295021"/>
            <a:ext cx="3156311" cy="3300809"/>
          </a:xfrm>
          <a:prstGeom prst="roundRect">
            <a:avLst/>
          </a:prstGeom>
          <a:ln w="57150">
            <a:solidFill>
              <a:srgbClr val="C116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88165" y="6539194"/>
            <a:ext cx="3155264" cy="3283941"/>
          </a:xfrm>
          <a:prstGeom prst="roundRect">
            <a:avLst/>
          </a:prstGeom>
          <a:ln w="57150">
            <a:solidFill>
              <a:srgbClr val="C116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561103" y="6538101"/>
            <a:ext cx="3155264" cy="3286129"/>
          </a:xfrm>
          <a:prstGeom prst="roundRect">
            <a:avLst/>
          </a:prstGeom>
          <a:ln w="57150">
            <a:solidFill>
              <a:srgbClr val="C116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568870" y="3262476"/>
            <a:ext cx="3139729" cy="3286129"/>
          </a:xfrm>
          <a:prstGeom prst="roundRect">
            <a:avLst/>
          </a:prstGeom>
          <a:ln w="57150">
            <a:solidFill>
              <a:srgbClr val="C116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2052" name="Picture 4" descr="https://gas-kvas.com/uploads/posts/2023-02/1676396486_gas-kvas-com-p-risunki-igrushek-dlya-detei-v-detskom-sadu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4" y="95251"/>
            <a:ext cx="3095624" cy="30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ndasil.club/uploads/posts/2022-12/1669921956_1-indasil-club-p-izbushka-risunok-dlya-detei-pinteres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78" y="188227"/>
            <a:ext cx="3151022" cy="30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1.1zoom.ru/big3/381/Butterbrot_Seafoods_Caviar_Bread_Closeup_White_522525_4580x36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8056" r="6929" b="8962"/>
          <a:stretch/>
        </p:blipFill>
        <p:spPr bwMode="auto">
          <a:xfrm>
            <a:off x="269333" y="3568872"/>
            <a:ext cx="2940591" cy="27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ebstockreview.net/images/clipart-turkey-xmas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04" y="3338270"/>
            <a:ext cx="3134796" cy="30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babyimages.ru/kartinki/derevo-kartinka-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6" y="6724650"/>
            <a:ext cx="2674189" cy="29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gas-kvas.com/uploads/posts/2023-01/1673525479_gas-kvas-com-p-igla-risunok-detskii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22" y="6724649"/>
            <a:ext cx="2698688" cy="29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317751" y="298478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3551283" y="298478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317750" y="3429261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317751" y="6560041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10349" y="6560040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610349" y="3429259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1030" name="Picture 6" descr="https://pictures.pibig.info/uploads/posts/2023-11/1700496032_pictures-pibig-info-p-malinka-risunok-dlya-detei-vkontakte-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6927"/>
          <a:stretch/>
        </p:blipFill>
        <p:spPr bwMode="auto">
          <a:xfrm>
            <a:off x="427321" y="894551"/>
            <a:ext cx="2716180" cy="17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portishka.com/uploads/posts/2023-12/thumbs/1701724041_sportishka-com-p-detskie-mashinki-dlya-malishei-krasivo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46" y="755374"/>
            <a:ext cx="3046863" cy="19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atherineasquithgallery.com/uploads/posts/2021-03/1614554411_60-p-morkovka-kartinka-na-belom-fone-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4" y="3352743"/>
            <a:ext cx="3233533" cy="323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gas-kvas.com/grafic/uploads/posts/2024-01/gas-kvas-com-p-kamish-dlya-detei-na-prozrachnom-fone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46" y="3523561"/>
            <a:ext cx="2329506" cy="27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avatars.mds.yandex.net/i?id=8da53fef214b53f561458c6a1505dae47b747a39-1292893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1" y="6949652"/>
            <a:ext cx="2716180" cy="22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mir-s3-cdn-cf.behance.net/project_modules/1400/d4bf8071847719.5bd2fa807265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/>
          <a:stretch/>
        </p:blipFill>
        <p:spPr bwMode="auto">
          <a:xfrm>
            <a:off x="3671015" y="7006802"/>
            <a:ext cx="2841828" cy="20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317751" y="298479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3551283" y="298478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317750" y="3429261"/>
            <a:ext cx="2935323" cy="2987796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317751" y="6560041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10349" y="6560040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610349" y="3429259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2050" name="Picture 2" descr="https://babyimages.ru/kartinki/dom-kartinka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6" y="517781"/>
            <a:ext cx="2549190" cy="25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neg.top/uploads/posts/2023-04/1680829482_sneg-top-p-dim-kartinka-dlya-detei-vkontakte-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3368" r="12912" b="35960"/>
          <a:stretch/>
        </p:blipFill>
        <p:spPr bwMode="auto">
          <a:xfrm>
            <a:off x="4111815" y="412097"/>
            <a:ext cx="1932390" cy="27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kvik.ru/upload/iblock/134/53548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20170" r="5321" b="15236"/>
          <a:stretch/>
        </p:blipFill>
        <p:spPr bwMode="auto">
          <a:xfrm>
            <a:off x="355362" y="3904041"/>
            <a:ext cx="2860098" cy="20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as-kvas.com/uploads/posts/2023-02/1676463414_gas-kvas-com-p-risunki-dlya-detskikh-nosochkov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96" y="3664096"/>
            <a:ext cx="2386104" cy="24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gas-kvas.com/uploads/posts/2023-01/1673562273_gas-kvas-com-p-net-nosa-na-detskom-risunke-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t="6645" r="6313" b="14329"/>
          <a:stretch/>
        </p:blipFill>
        <p:spPr bwMode="auto">
          <a:xfrm>
            <a:off x="510816" y="6839365"/>
            <a:ext cx="2549190" cy="25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gas-kvas.com/uploads/posts/2023-01/1673562012_gas-kvas-com-p-nosorog-risunok-detskii-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35" y="6947918"/>
            <a:ext cx="2886150" cy="23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317751" y="298478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3551283" y="298478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317750" y="3429261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317751" y="6560041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10349" y="6560040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610349" y="3429259"/>
            <a:ext cx="2935323" cy="298779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3076" name="Picture 4" descr="https://i.pinimg.com/originals/f4/73/62/f47362397a692549b7ea2f292b8a6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4" y="1070698"/>
            <a:ext cx="2765713" cy="14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6.userapi.com/impf/c847218/v847218632/359e0/GFRcx68eiKc.jpg?size=1080x815&amp;quality=96&amp;sign=71e018eb56393b3a8b8e75af8270f6ab&amp;c_uniq_tag=mqrGy-hsQsziOaFRrzV5YLiERturp7Amwwt6uMQDW1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 bwMode="auto">
          <a:xfrm>
            <a:off x="3652845" y="841290"/>
            <a:ext cx="2732197" cy="19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narisyu.cdnbro.com/posts/76844767-banan-risunok-dlia-detei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2" y="3620939"/>
            <a:ext cx="2604435" cy="26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gas-kvas.com/uploads/posts/2023-02/1676534435_gas-kvas-com-p-detskie-risunki-loshad-kartinki-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78" y="3776614"/>
            <a:ext cx="2606764" cy="23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g.razrisyika.ru/kart/58/1200/230799-vagon-dlya-detey-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11671"/>
          <a:stretch/>
        </p:blipFill>
        <p:spPr bwMode="auto">
          <a:xfrm>
            <a:off x="375583" y="6996663"/>
            <a:ext cx="2792684" cy="22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hkola6syktyvkar-r11.gosweb.gosuslugi.ru/netcat_files/48/191/pngimg.com_phone_PNG49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45" y="7143750"/>
            <a:ext cx="2817044" cy="18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70207" y="39344"/>
            <a:ext cx="3155264" cy="328612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31649" y="3270482"/>
            <a:ext cx="3138819" cy="328612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92751" y="6498299"/>
            <a:ext cx="3110172" cy="3286129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01398" y="6503023"/>
            <a:ext cx="3110172" cy="329064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555057" y="3304099"/>
            <a:ext cx="3112620" cy="3290643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3535993" y="39344"/>
            <a:ext cx="3155264" cy="328612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850"/>
            <a:ext cx="3511162" cy="26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39" y="291256"/>
            <a:ext cx="2870489" cy="28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8" y="3528024"/>
            <a:ext cx="2344217" cy="29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327">
            <a:off x="3711429" y="3845181"/>
            <a:ext cx="2995362" cy="21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6780">
            <a:off x="500475" y="6773553"/>
            <a:ext cx="2884957" cy="24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89" y="9108750"/>
            <a:ext cx="369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Лопух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15273" r="13268" b="16000"/>
          <a:stretch/>
        </p:blipFill>
        <p:spPr bwMode="auto">
          <a:xfrm>
            <a:off x="3692913" y="6887398"/>
            <a:ext cx="2836907" cy="252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70207" y="39344"/>
            <a:ext cx="3155264" cy="328612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31649" y="3270482"/>
            <a:ext cx="3138819" cy="328612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92751" y="6498299"/>
            <a:ext cx="3110172" cy="3286129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3601398" y="6503023"/>
            <a:ext cx="3110172" cy="3290644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555057" y="3304099"/>
            <a:ext cx="3112620" cy="3290643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3535993" y="39344"/>
            <a:ext cx="3155264" cy="328612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60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2123" r="1842" b="22782"/>
          <a:stretch/>
        </p:blipFill>
        <p:spPr bwMode="auto">
          <a:xfrm>
            <a:off x="232064" y="971132"/>
            <a:ext cx="3031545" cy="17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6" y="1683398"/>
            <a:ext cx="121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Трап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88" y="767620"/>
            <a:ext cx="3081391" cy="18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9" y="3294552"/>
            <a:ext cx="3309736" cy="33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19" y="3273071"/>
            <a:ext cx="3352696" cy="3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4" y="7274572"/>
            <a:ext cx="3071323" cy="17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88" y="6580228"/>
            <a:ext cx="3044291" cy="29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2</Words>
  <Application>Microsoft Office PowerPoint</Application>
  <PresentationFormat>Лист A4 (210x297 мм)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Matrix</dc:creator>
  <cp:lastModifiedBy>LENOVO</cp:lastModifiedBy>
  <cp:revision>27</cp:revision>
  <cp:lastPrinted>2024-04-21T18:05:00Z</cp:lastPrinted>
  <dcterms:created xsi:type="dcterms:W3CDTF">2023-11-13T12:18:49Z</dcterms:created>
  <dcterms:modified xsi:type="dcterms:W3CDTF">2024-05-17T10:22:58Z</dcterms:modified>
</cp:coreProperties>
</file>