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0" r:id="rId2"/>
    <p:sldId id="304" r:id="rId3"/>
    <p:sldId id="305" r:id="rId4"/>
    <p:sldId id="257" r:id="rId5"/>
    <p:sldId id="306" r:id="rId6"/>
    <p:sldId id="278" r:id="rId7"/>
    <p:sldId id="307" r:id="rId8"/>
    <p:sldId id="265" r:id="rId9"/>
    <p:sldId id="266" r:id="rId10"/>
    <p:sldId id="269" r:id="rId11"/>
    <p:sldId id="303" r:id="rId12"/>
    <p:sldId id="286" r:id="rId13"/>
    <p:sldId id="288" r:id="rId14"/>
    <p:sldId id="299" r:id="rId15"/>
    <p:sldId id="291" r:id="rId16"/>
    <p:sldId id="292" r:id="rId17"/>
    <p:sldId id="294" r:id="rId18"/>
    <p:sldId id="298" r:id="rId19"/>
    <p:sldId id="284" r:id="rId20"/>
    <p:sldId id="275" r:id="rId21"/>
    <p:sldId id="308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45" y="6927"/>
            <a:ext cx="8610600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39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Подумай и ответь.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– Какие чувства, мысли и настроение вызвало у вас стихотворение?</a:t>
            </a:r>
          </a:p>
          <a:p>
            <a:r>
              <a:rPr lang="ru-RU" dirty="0" smtClean="0"/>
              <a:t>- Кто из героев привлек вас?</a:t>
            </a:r>
          </a:p>
          <a:p>
            <a:r>
              <a:rPr lang="ru-RU" dirty="0" smtClean="0"/>
              <a:t>- Как думаете, зачем автор в начале произведения описывает прифронтовых мальчишек городов и деревень? </a:t>
            </a:r>
          </a:p>
          <a:p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228600"/>
            <a:ext cx="84582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ФИЗКУЛЬТМИНУТКА</a:t>
            </a:r>
          </a:p>
          <a:p>
            <a:r>
              <a:rPr lang="ru-RU" sz="2800" dirty="0" smtClean="0"/>
              <a:t>   Представьте себе   чистое небо. Поднимите руки к небу.  В небе  сияет  солнце. Потянитесь к солнышку.  Оно всем светит, и всех любит, и греет, всем дарит добро. Тянемся к солнышку, впитываем , тепло, доброту, радость.</a:t>
            </a:r>
          </a:p>
          <a:p>
            <a:r>
              <a:rPr lang="ru-RU" sz="2800" dirty="0" smtClean="0"/>
              <a:t>А теперь поделитесь  теплом друг с другом. Посмотрим друг на друга, улыбнёмся, поделимся радостью и добротой. </a:t>
            </a:r>
          </a:p>
          <a:p>
            <a:endParaRPr lang="ru-RU" sz="2800" dirty="0" smtClean="0"/>
          </a:p>
          <a:p>
            <a:r>
              <a:rPr lang="ru-RU" sz="2800" dirty="0" smtClean="0"/>
              <a:t>Как хорошо, что сейчас нет войны. И мы должны помнить всех, кто защитил этом мир, сберег его для нас, всех, кто боролся с фашистами.  Больше узнать о войне, сохранить память нам помогают такие произведения, как «Рассказ танкиста»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Подумай и ответь.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/>
              <a:t>1) Определите тему стихотворения (о чем оно).</a:t>
            </a:r>
          </a:p>
          <a:p>
            <a:r>
              <a:rPr lang="ru-RU" sz="3600" b="1" i="1" dirty="0" smtClean="0"/>
              <a:t>2) Какие события происходят в «Рассказе танкиста»?</a:t>
            </a:r>
          </a:p>
          <a:p>
            <a:r>
              <a:rPr lang="ru-RU" sz="3600" b="1" i="1" dirty="0" smtClean="0"/>
              <a:t>3) Найдите описание боя. Докажите, что бой был страшен.</a:t>
            </a:r>
          </a:p>
          <a:p>
            <a:pPr>
              <a:buNone/>
            </a:pPr>
            <a:r>
              <a:rPr lang="ru-RU" sz="3600" b="1" i="1" dirty="0" smtClean="0"/>
              <a:t>Прочтите отрывок выразительно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 вот в этой страшной, безвыходной обстановке появляется мальчик. </a:t>
            </a:r>
            <a:br>
              <a:rPr lang="ru-RU" dirty="0" smtClean="0"/>
            </a:br>
            <a:r>
              <a:rPr lang="ru-RU" dirty="0" smtClean="0"/>
              <a:t>Найдите и прочитайте: с какими словами обратился он к командиру танка.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Как танкист обращается к мальчику? </a:t>
            </a:r>
            <a:br>
              <a:rPr lang="ru-RU" dirty="0" smtClean="0"/>
            </a:br>
            <a:r>
              <a:rPr lang="ru-RU" dirty="0" smtClean="0"/>
              <a:t>Как он его благодарит?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81200"/>
            <a:ext cx="83058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Найдите описание главного героя стихотворения.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752600"/>
            <a:ext cx="8263464" cy="4876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вы можете рассказать о характере мальчика?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Лет десяти – двенадцати. Бедовый,</a:t>
            </a:r>
          </a:p>
          <a:p>
            <a:r>
              <a:rPr lang="ru-RU" dirty="0" smtClean="0"/>
              <a:t>Из тех, кто главарями у детей,</a:t>
            </a:r>
          </a:p>
          <a:p>
            <a:r>
              <a:rPr lang="ru-RU" dirty="0" smtClean="0"/>
              <a:t>Из тех, кто в городишках прифронтовых</a:t>
            </a:r>
          </a:p>
          <a:p>
            <a:r>
              <a:rPr lang="ru-RU" dirty="0" smtClean="0"/>
              <a:t>Встречают нас как дорогих гостей.</a:t>
            </a:r>
          </a:p>
          <a:p>
            <a:r>
              <a:rPr lang="ru-RU" dirty="0" smtClean="0"/>
              <a:t>Машину обступают на стоянках,</a:t>
            </a:r>
          </a:p>
          <a:p>
            <a:r>
              <a:rPr lang="ru-RU" dirty="0" smtClean="0"/>
              <a:t>Таскать им воду вёдрами – не труд,</a:t>
            </a:r>
          </a:p>
          <a:p>
            <a:r>
              <a:rPr lang="ru-RU" dirty="0" smtClean="0"/>
              <a:t>Приносят мыло с полотенцем к танку</a:t>
            </a:r>
          </a:p>
          <a:p>
            <a:r>
              <a:rPr lang="ru-RU" dirty="0" smtClean="0"/>
              <a:t>И сливы недозрелые суют…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685800"/>
            <a:ext cx="7772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Как называют человека смелого, храброго, бесстрашного, не теряющегося в самые трудные моменты жизни?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2209800"/>
            <a:ext cx="4419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Мальчишку могли убить... Думал ли он об этом? О чём он думал? </a:t>
            </a:r>
          </a:p>
          <a:p>
            <a:r>
              <a:rPr lang="ru-RU" sz="2400" dirty="0" smtClean="0"/>
              <a:t>Думал ли мальчик, что совершает подвиг? </a:t>
            </a:r>
          </a:p>
          <a:p>
            <a:r>
              <a:rPr lang="ru-RU" sz="2400" dirty="0" smtClean="0"/>
              <a:t>Какое чувство им двигало? 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618" y="2070795"/>
            <a:ext cx="3886200" cy="4406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5800" y="609600"/>
            <a:ext cx="7543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/>
              <a:t>Прочитайте начало и конец стихотворения про себя выразительно, подумайте, какая фраза повторяется? 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62000" y="3657600"/>
            <a:ext cx="784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/>
              <a:t>Почему рассказчик не спросил мальчика, как его зовут? Почему он не может себе этого простить?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Подведем итог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Как вы считаете, какие свои мысли и чувства  хотел донести до читателя автор стихотворения? </a:t>
            </a:r>
          </a:p>
          <a:p>
            <a:r>
              <a:rPr lang="ru-RU" dirty="0" smtClean="0"/>
              <a:t>- Мальчик из стихотворения А.Т.Твардовского – неизвестный, безымянный герой.</a:t>
            </a:r>
          </a:p>
          <a:p>
            <a:r>
              <a:rPr lang="ru-RU" dirty="0" smtClean="0"/>
              <a:t>- О ком же стихи Твардовского?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8610600" cy="6324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71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Рефлексия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2000" y="1676400"/>
            <a:ext cx="7620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/>
              <a:t>Продолжите любую из фраз:</a:t>
            </a:r>
          </a:p>
          <a:p>
            <a:pPr algn="just"/>
            <a:r>
              <a:rPr lang="ru-RU" sz="3600" dirty="0" smtClean="0"/>
              <a:t>А) У меня в душе осталось…</a:t>
            </a:r>
          </a:p>
          <a:p>
            <a:pPr algn="just"/>
            <a:r>
              <a:rPr lang="ru-RU" sz="3600" dirty="0" smtClean="0"/>
              <a:t>Б) На уроке я понял(а)</a:t>
            </a:r>
          </a:p>
          <a:p>
            <a:pPr algn="just"/>
            <a:r>
              <a:rPr lang="ru-RU" sz="3600" dirty="0" smtClean="0"/>
              <a:t>В) На уроке мне удалось…</a:t>
            </a:r>
          </a:p>
          <a:p>
            <a:pPr algn="just"/>
            <a:r>
              <a:rPr lang="ru-RU" sz="3600" dirty="0" smtClean="0"/>
              <a:t>Г)если бы я оказался(</a:t>
            </a:r>
            <a:r>
              <a:rPr lang="ru-RU" sz="3600" dirty="0" err="1" smtClean="0"/>
              <a:t>лась</a:t>
            </a:r>
            <a:r>
              <a:rPr lang="ru-RU" sz="3600" dirty="0" smtClean="0"/>
              <a:t>) на войне…, то…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494" y="274638"/>
            <a:ext cx="7983306" cy="603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9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8"/>
            <a:ext cx="8305800" cy="61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24384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Произнесите слово «война». </a:t>
            </a:r>
            <a:br>
              <a:rPr lang="ru-RU" sz="3200" dirty="0" smtClean="0"/>
            </a:br>
            <a:r>
              <a:rPr lang="ru-RU" sz="3200" dirty="0" smtClean="0"/>
              <a:t>Какие смысловые ассоциации у вас возникли?</a:t>
            </a:r>
            <a:br>
              <a:rPr lang="ru-RU" sz="3200" dirty="0" smtClean="0"/>
            </a:br>
            <a:r>
              <a:rPr lang="ru-RU" sz="3200" dirty="0" smtClean="0"/>
              <a:t>Что вы видите, слышите, чувствуете?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38400"/>
            <a:ext cx="8153400" cy="4233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74638"/>
            <a:ext cx="8305799" cy="603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Что вы чувствуете, когда смотрите на эти фотографии?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3657600" cy="47244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676400"/>
            <a:ext cx="4267200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670" y="274638"/>
            <a:ext cx="7925130" cy="62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2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71596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Александр </a:t>
            </a:r>
            <a:r>
              <a:rPr lang="ru-RU" sz="2800" dirty="0" err="1" smtClean="0"/>
              <a:t>Трифонович</a:t>
            </a:r>
            <a:r>
              <a:rPr lang="ru-RU" sz="2800" dirty="0" smtClean="0"/>
              <a:t> Твардовский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4861560"/>
          </a:xfrm>
        </p:spPr>
        <p:txBody>
          <a:bodyPr>
            <a:normAutofit fontScale="85000" lnSpcReduction="20000"/>
          </a:bodyPr>
          <a:lstStyle/>
          <a:p>
            <a:pPr algn="just">
              <a:buNone/>
            </a:pPr>
            <a:r>
              <a:rPr lang="ru-RU" dirty="0" smtClean="0"/>
              <a:t>     А.Т.Твардовский- участник войны с первых её дней и до победного завершения. Он был военным корреспондентом, сообщал в газеты о событиях с фронта, писал о подвигах и жизни советских людей. А.Т. Твардовский хорошо знал советского воина, солдата. И в своих стихах призывал народ к борьбе с врагами. 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714" y="990599"/>
            <a:ext cx="4069724" cy="555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«Рассказ танкиста»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993776"/>
            <a:ext cx="8458200" cy="5314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546</TotalTime>
  <Words>367</Words>
  <Application>Microsoft Office PowerPoint</Application>
  <PresentationFormat>Экран (4:3)</PresentationFormat>
  <Paragraphs>47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Апекс</vt:lpstr>
      <vt:lpstr>Презентация PowerPoint</vt:lpstr>
      <vt:lpstr>Презентация PowerPoint</vt:lpstr>
      <vt:lpstr>Презентация PowerPoint</vt:lpstr>
      <vt:lpstr>Произнесите слово «война».  Какие смысловые ассоциации у вас возникли? Что вы видите, слышите, чувствуете?</vt:lpstr>
      <vt:lpstr>Презентация PowerPoint</vt:lpstr>
      <vt:lpstr>Что вы чувствуете, когда смотрите на эти фотографии?</vt:lpstr>
      <vt:lpstr>Презентация PowerPoint</vt:lpstr>
      <vt:lpstr>Александр Трифонович Твардовский</vt:lpstr>
      <vt:lpstr>«Рассказ танкиста»</vt:lpstr>
      <vt:lpstr>Подумай и ответь.</vt:lpstr>
      <vt:lpstr>Презентация PowerPoint</vt:lpstr>
      <vt:lpstr>Подумай и ответь.</vt:lpstr>
      <vt:lpstr>И вот в этой страшной, безвыходной обстановке появляется мальчик.  Найдите и прочитайте: с какими словами обратился он к командиру танка.</vt:lpstr>
      <vt:lpstr>Как танкист обращается к мальчику?  Как он его благодарит?</vt:lpstr>
      <vt:lpstr>Найдите описание главного героя стихотворения.</vt:lpstr>
      <vt:lpstr>Что вы можете рассказать о характере мальчика? </vt:lpstr>
      <vt:lpstr>Презентация PowerPoint</vt:lpstr>
      <vt:lpstr>Презентация PowerPoint</vt:lpstr>
      <vt:lpstr>Подведем итог</vt:lpstr>
      <vt:lpstr>Рефлексия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литературы  5 класс</dc:title>
  <dc:creator>Кыса</dc:creator>
  <cp:lastModifiedBy>Stavskaya</cp:lastModifiedBy>
  <cp:revision>42</cp:revision>
  <dcterms:created xsi:type="dcterms:W3CDTF">2016-04-20T14:16:01Z</dcterms:created>
  <dcterms:modified xsi:type="dcterms:W3CDTF">2024-05-04T03:12:27Z</dcterms:modified>
</cp:coreProperties>
</file>