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278A-FE8E-4575-9358-462EDD04C00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04D-C1A2-4B2A-9418-A267AF6FB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078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278A-FE8E-4575-9358-462EDD04C00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04D-C1A2-4B2A-9418-A267AF6FB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80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278A-FE8E-4575-9358-462EDD04C00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04D-C1A2-4B2A-9418-A267AF6FB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870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278A-FE8E-4575-9358-462EDD04C00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04D-C1A2-4B2A-9418-A267AF6FB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596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278A-FE8E-4575-9358-462EDD04C00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04D-C1A2-4B2A-9418-A267AF6FB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28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278A-FE8E-4575-9358-462EDD04C00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04D-C1A2-4B2A-9418-A267AF6FB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71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278A-FE8E-4575-9358-462EDD04C00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04D-C1A2-4B2A-9418-A267AF6FB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47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278A-FE8E-4575-9358-462EDD04C00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04D-C1A2-4B2A-9418-A267AF6FB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67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278A-FE8E-4575-9358-462EDD04C00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04D-C1A2-4B2A-9418-A267AF6FB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742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278A-FE8E-4575-9358-462EDD04C00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04D-C1A2-4B2A-9418-A267AF6FB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435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278A-FE8E-4575-9358-462EDD04C00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DB04D-C1A2-4B2A-9418-A267AF6FB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011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4278A-FE8E-4575-9358-462EDD04C003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DB04D-C1A2-4B2A-9418-A267AF6FB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151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2695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</cp:revision>
  <dcterms:created xsi:type="dcterms:W3CDTF">2021-03-15T14:22:07Z</dcterms:created>
  <dcterms:modified xsi:type="dcterms:W3CDTF">2021-03-15T14:22:34Z</dcterms:modified>
</cp:coreProperties>
</file>