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5.xml" ContentType="application/vnd.openxmlformats-officedocument.theme+xml"/>
  <Override PartName="/ppt/tags/tag26.xml" ContentType="application/vnd.openxmlformats-officedocument.presentationml.tags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  <p:sldMasterId id="2147483675" r:id="rId3"/>
    <p:sldMasterId id="2147483681" r:id="rId4"/>
    <p:sldMasterId id="2147483698" r:id="rId5"/>
  </p:sldMasterIdLst>
  <p:notesMasterIdLst>
    <p:notesMasterId r:id="rId12"/>
  </p:notesMasterIdLst>
  <p:handoutMasterIdLst>
    <p:handoutMasterId r:id="rId13"/>
  </p:handoutMasterIdLst>
  <p:sldIdLst>
    <p:sldId id="623" r:id="rId6"/>
    <p:sldId id="624" r:id="rId7"/>
    <p:sldId id="627" r:id="rId8"/>
    <p:sldId id="622" r:id="rId9"/>
    <p:sldId id="625" r:id="rId10"/>
    <p:sldId id="626" r:id="rId11"/>
  </p:sldIdLst>
  <p:sldSz cx="10440988" cy="7561263"/>
  <p:notesSz cx="9926638" cy="6797675"/>
  <p:custDataLst>
    <p:tags r:id="rId14"/>
  </p:custDataLst>
  <p:defaultTextStyle>
    <a:defPPr>
      <a:defRPr lang="ru-RU"/>
    </a:defPPr>
    <a:lvl1pPr marL="0" algn="l" defTabSz="10276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3819" algn="l" defTabSz="10276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7640" algn="l" defTabSz="10276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1457" algn="l" defTabSz="10276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5277" algn="l" defTabSz="10276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69097" algn="l" defTabSz="10276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2920" algn="l" defTabSz="10276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96740" algn="l" defTabSz="10276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0555" algn="l" defTabSz="102764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4917F5F-A81E-4D8C-A4D4-0711CD1FE978}">
          <p14:sldIdLst>
            <p14:sldId id="623"/>
            <p14:sldId id="624"/>
            <p14:sldId id="627"/>
            <p14:sldId id="622"/>
            <p14:sldId id="625"/>
            <p14:sldId id="62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35">
          <p15:clr>
            <a:srgbClr val="A4A3A4"/>
          </p15:clr>
        </p15:guide>
        <p15:guide id="2" pos="4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5968"/>
    <a:srgbClr val="EDF2F3"/>
    <a:srgbClr val="396B79"/>
    <a:srgbClr val="1F497D"/>
    <a:srgbClr val="346978"/>
    <a:srgbClr val="B7DEE8"/>
    <a:srgbClr val="ADD3DB"/>
    <a:srgbClr val="EBE99B"/>
    <a:srgbClr val="B7DEE9"/>
    <a:srgbClr val="F9FD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88576" autoAdjust="0"/>
  </p:normalViewPr>
  <p:slideViewPr>
    <p:cSldViewPr showGuides="1">
      <p:cViewPr varScale="1">
        <p:scale>
          <a:sx n="94" d="100"/>
          <a:sy n="94" d="100"/>
        </p:scale>
        <p:origin x="1686" y="84"/>
      </p:cViewPr>
      <p:guideLst>
        <p:guide orient="horz" pos="1135"/>
        <p:guide pos="453"/>
      </p:guideLst>
    </p:cSldViewPr>
  </p:slideViewPr>
  <p:outlineViewPr>
    <p:cViewPr>
      <p:scale>
        <a:sx n="33" d="100"/>
        <a:sy n="33" d="100"/>
      </p:scale>
      <p:origin x="0" y="1218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5310"/>
    </p:cViewPr>
  </p:sorterViewPr>
  <p:notesViewPr>
    <p:cSldViewPr showGuides="1">
      <p:cViewPr varScale="1">
        <p:scale>
          <a:sx n="82" d="100"/>
          <a:sy n="82" d="100"/>
        </p:scale>
        <p:origin x="-3132" y="-84"/>
      </p:cViewPr>
      <p:guideLst>
        <p:guide orient="horz" pos="2141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4301543" cy="339883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802" y="2"/>
            <a:ext cx="4301543" cy="339883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r">
              <a:defRPr sz="1200"/>
            </a:lvl1pPr>
          </a:lstStyle>
          <a:p>
            <a:fld id="{4F7F7044-3601-4B0D-9368-31A90D05225D}" type="datetimeFigureOut">
              <a:rPr lang="ru-RU" smtClean="0"/>
              <a:pPr/>
              <a:t>06.05.2024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4" y="6456613"/>
            <a:ext cx="4301543" cy="339883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802" y="6456613"/>
            <a:ext cx="4301543" cy="339883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r">
              <a:defRPr sz="1200"/>
            </a:lvl1pPr>
          </a:lstStyle>
          <a:p>
            <a:fld id="{8D2800B4-3174-45E6-B862-CB268A26E5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2399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4301543" cy="339883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2" y="2"/>
            <a:ext cx="4301543" cy="339883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r">
              <a:defRPr sz="1200"/>
            </a:lvl1pPr>
          </a:lstStyle>
          <a:p>
            <a:fld id="{2857C560-D5D3-4B45-A680-8BD2E056DF13}" type="datetimeFigureOut">
              <a:rPr lang="ru-RU" smtClean="0"/>
              <a:pPr/>
              <a:t>06.05.2024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03575" y="509588"/>
            <a:ext cx="3519488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08" rIns="91417" bIns="45708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17" tIns="45708" rIns="91417" bIns="457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6456613"/>
            <a:ext cx="4301543" cy="339883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2" y="6456613"/>
            <a:ext cx="4301543" cy="339883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r">
              <a:defRPr sz="1200"/>
            </a:lvl1pPr>
          </a:lstStyle>
          <a:p>
            <a:fld id="{BBA141BB-C62F-4C97-B5A1-07A839BE0BF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2663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764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13819" algn="l" defTabSz="102764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27640" algn="l" defTabSz="102764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41457" algn="l" defTabSz="102764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55277" algn="l" defTabSz="102764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569097" algn="l" defTabSz="102764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2920" algn="l" defTabSz="102764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596740" algn="l" defTabSz="102764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0555" algn="l" defTabSz="102764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141BB-C62F-4C97-B5A1-07A839BE0BFB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7358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17.xml"/><Relationship Id="rId7" Type="http://schemas.openxmlformats.org/officeDocument/2006/relationships/slideMaster" Target="../slideMasters/slideMaster3.xml"/><Relationship Id="rId2" Type="http://schemas.openxmlformats.org/officeDocument/2006/relationships/tags" Target="../tags/tag16.xml"/><Relationship Id="rId1" Type="http://schemas.openxmlformats.org/officeDocument/2006/relationships/vmlDrawing" Target="../drawings/vmlDrawing2.v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9" Type="http://schemas.openxmlformats.org/officeDocument/2006/relationships/image" Target="../media/image12.emf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tags" Target="../tags/tag22.xml"/><Relationship Id="rId7" Type="http://schemas.openxmlformats.org/officeDocument/2006/relationships/image" Target="../media/image12.emf"/><Relationship Id="rId2" Type="http://schemas.openxmlformats.org/officeDocument/2006/relationships/tags" Target="../tags/tag2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Master" Target="../slideMasters/slideMaster3.xml"/><Relationship Id="rId4" Type="http://schemas.openxmlformats.org/officeDocument/2006/relationships/tags" Target="../tags/tag2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slideMaster" Target="../slideMasters/slideMaster4.xml"/><Relationship Id="rId7" Type="http://schemas.openxmlformats.org/officeDocument/2006/relationships/image" Target="../media/image17.png"/><Relationship Id="rId2" Type="http://schemas.openxmlformats.org/officeDocument/2006/relationships/tags" Target="../tags/tag25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19.pn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emf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17.pn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1440017" y="-1797"/>
            <a:ext cx="9000977" cy="756306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903" y="2880519"/>
            <a:ext cx="4681393" cy="1431738"/>
          </a:xfrm>
          <a:noFill/>
        </p:spPr>
        <p:txBody>
          <a:bodyPr lIns="0" anchor="b" anchorCtr="0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903" y="4671513"/>
            <a:ext cx="4681393" cy="1080139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tx1"/>
                </a:solidFill>
              </a:defRPr>
            </a:lvl1pPr>
            <a:lvl2pPr marL="513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1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5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690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96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0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527016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60" y="301052"/>
            <a:ext cx="3435013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82139" y="301051"/>
            <a:ext cx="5836801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2060" y="1582265"/>
            <a:ext cx="3435013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3819" indent="0">
              <a:buNone/>
              <a:defRPr sz="1400"/>
            </a:lvl2pPr>
            <a:lvl3pPr marL="1027640" indent="0">
              <a:buNone/>
              <a:defRPr sz="1100"/>
            </a:lvl3pPr>
            <a:lvl4pPr marL="1541457" indent="0">
              <a:buNone/>
              <a:defRPr sz="1000"/>
            </a:lvl4pPr>
            <a:lvl5pPr marL="2055277" indent="0">
              <a:buNone/>
              <a:defRPr sz="1000"/>
            </a:lvl5pPr>
            <a:lvl6pPr marL="2569097" indent="0">
              <a:buNone/>
              <a:defRPr sz="1000"/>
            </a:lvl6pPr>
            <a:lvl7pPr marL="3082920" indent="0">
              <a:buNone/>
              <a:defRPr sz="1000"/>
            </a:lvl7pPr>
            <a:lvl8pPr marL="3596740" indent="0">
              <a:buNone/>
              <a:defRPr sz="1000"/>
            </a:lvl8pPr>
            <a:lvl9pPr marL="4110555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22056" y="7008181"/>
            <a:ext cx="2436231" cy="402567"/>
          </a:xfrm>
          <a:prstGeom prst="rect">
            <a:avLst/>
          </a:prstGeom>
        </p:spPr>
        <p:txBody>
          <a:bodyPr lIns="91347" tIns="45673" rIns="91347" bIns="45673"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8BEE-CD74-4E49-9991-6A4EEEAC08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665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12" y="5292887"/>
            <a:ext cx="6264593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46512" y="675613"/>
            <a:ext cx="6264593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13819" indent="0">
              <a:buNone/>
              <a:defRPr sz="3200"/>
            </a:lvl2pPr>
            <a:lvl3pPr marL="1027640" indent="0">
              <a:buNone/>
              <a:defRPr sz="2800"/>
            </a:lvl3pPr>
            <a:lvl4pPr marL="1541457" indent="0">
              <a:buNone/>
              <a:defRPr sz="2300"/>
            </a:lvl4pPr>
            <a:lvl5pPr marL="2055277" indent="0">
              <a:buNone/>
              <a:defRPr sz="2300"/>
            </a:lvl5pPr>
            <a:lvl6pPr marL="2569097" indent="0">
              <a:buNone/>
              <a:defRPr sz="2300"/>
            </a:lvl6pPr>
            <a:lvl7pPr marL="3082920" indent="0">
              <a:buNone/>
              <a:defRPr sz="2300"/>
            </a:lvl7pPr>
            <a:lvl8pPr marL="3596740" indent="0">
              <a:buNone/>
              <a:defRPr sz="2300"/>
            </a:lvl8pPr>
            <a:lvl9pPr marL="4110555" indent="0">
              <a:buNone/>
              <a:defRPr sz="23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46512" y="5917739"/>
            <a:ext cx="6264593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3819" indent="0">
              <a:buNone/>
              <a:defRPr sz="1400"/>
            </a:lvl2pPr>
            <a:lvl3pPr marL="1027640" indent="0">
              <a:buNone/>
              <a:defRPr sz="1100"/>
            </a:lvl3pPr>
            <a:lvl4pPr marL="1541457" indent="0">
              <a:buNone/>
              <a:defRPr sz="1000"/>
            </a:lvl4pPr>
            <a:lvl5pPr marL="2055277" indent="0">
              <a:buNone/>
              <a:defRPr sz="1000"/>
            </a:lvl5pPr>
            <a:lvl6pPr marL="2569097" indent="0">
              <a:buNone/>
              <a:defRPr sz="1000"/>
            </a:lvl6pPr>
            <a:lvl7pPr marL="3082920" indent="0">
              <a:buNone/>
              <a:defRPr sz="1000"/>
            </a:lvl7pPr>
            <a:lvl8pPr marL="3596740" indent="0">
              <a:buNone/>
              <a:defRPr sz="1000"/>
            </a:lvl8pPr>
            <a:lvl9pPr marL="4110555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22056" y="7008181"/>
            <a:ext cx="2436231" cy="402567"/>
          </a:xfrm>
          <a:prstGeom prst="rect">
            <a:avLst/>
          </a:prstGeom>
        </p:spPr>
        <p:txBody>
          <a:bodyPr lIns="91347" tIns="45673" rIns="91347" bIns="45673"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8BEE-CD74-4E49-9991-6A4EEEAC08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4001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22056" y="7008181"/>
            <a:ext cx="2436231" cy="402567"/>
          </a:xfrm>
          <a:prstGeom prst="rect">
            <a:avLst/>
          </a:prstGeom>
        </p:spPr>
        <p:txBody>
          <a:bodyPr lIns="91347" tIns="45673" rIns="91347" bIns="45673"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8BEE-CD74-4E49-9991-6A4EEEAC08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5842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44633" y="334306"/>
            <a:ext cx="2680941" cy="71131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96375" y="334306"/>
            <a:ext cx="7874245" cy="71131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22056" y="7008181"/>
            <a:ext cx="2436231" cy="402567"/>
          </a:xfrm>
          <a:prstGeom prst="rect">
            <a:avLst/>
          </a:prstGeom>
        </p:spPr>
        <p:txBody>
          <a:bodyPr lIns="91347" tIns="45673" rIns="91347" bIns="45673"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8BEE-CD74-4E49-9991-6A4EEEAC08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7013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2482EC"/>
                </a:solidFill>
                <a:latin typeface="Calibri"/>
                <a:cs typeface="Calibri"/>
              </a:defRPr>
            </a:lvl1pPr>
          </a:lstStyle>
          <a:p>
            <a:pPr marL="12502">
              <a:lnSpc>
                <a:spcPts val="1221"/>
              </a:lnSpc>
            </a:pPr>
            <a:r>
              <a:rPr lang="ru-RU" dirty="0"/>
              <a:t>Ра</a:t>
            </a:r>
            <a:r>
              <a:rPr lang="ru-RU" spc="-5" dirty="0"/>
              <a:t>б</a:t>
            </a:r>
            <a:r>
              <a:rPr lang="ru-RU" dirty="0"/>
              <a:t>о</a:t>
            </a:r>
            <a:r>
              <a:rPr lang="ru-RU" spc="-15" dirty="0"/>
              <a:t>ч</a:t>
            </a:r>
            <a:r>
              <a:rPr lang="ru-RU" dirty="0"/>
              <a:t>ая т</a:t>
            </a:r>
            <a:r>
              <a:rPr lang="ru-RU" spc="5" dirty="0"/>
              <a:t>е</a:t>
            </a:r>
            <a:r>
              <a:rPr lang="ru-RU" spc="-10" dirty="0"/>
              <a:t>тр</a:t>
            </a:r>
            <a:r>
              <a:rPr lang="ru-RU" dirty="0"/>
              <a:t>адь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522051" y="7031981"/>
            <a:ext cx="2401428" cy="276708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5/6/2024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584911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navigation8" descr="ujkm,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9794" y="323811"/>
            <a:ext cx="1912369" cy="1633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9692" y="2404908"/>
            <a:ext cx="9454895" cy="1137690"/>
          </a:xfrm>
          <a:ln/>
        </p:spPr>
        <p:txBody>
          <a:bodyPr/>
          <a:lstStyle>
            <a:lvl1pPr>
              <a:lnSpc>
                <a:spcPct val="130000"/>
              </a:lnSpc>
              <a:defRPr sz="2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9699" y="3621364"/>
            <a:ext cx="4274279" cy="715869"/>
          </a:xfrm>
          <a:ln/>
        </p:spPr>
        <p:txBody>
          <a:bodyPr anchor="ctr"/>
          <a:lstStyle>
            <a:lvl1pPr marL="0" indent="0">
              <a:buFontTx/>
              <a:buNone/>
              <a:defRPr sz="1600" b="1">
                <a:solidFill>
                  <a:schemeClr val="bg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761320753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36CE3-2AFF-4D20-A4E6-51EC99662747}" type="slidenum">
              <a:rPr lang="ru-RU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168245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772" y="4858819"/>
            <a:ext cx="8874839" cy="1501751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4772" y="3204786"/>
            <a:ext cx="8874839" cy="1654026"/>
          </a:xfrm>
        </p:spPr>
        <p:txBody>
          <a:bodyPr anchor="b"/>
          <a:lstStyle>
            <a:lvl1pPr marL="0" indent="0">
              <a:buNone/>
              <a:defRPr sz="2300"/>
            </a:lvl1pPr>
            <a:lvl2pPr marL="513923" indent="0">
              <a:buNone/>
              <a:defRPr sz="2000"/>
            </a:lvl2pPr>
            <a:lvl3pPr marL="1027843" indent="0">
              <a:buNone/>
              <a:defRPr sz="1800"/>
            </a:lvl3pPr>
            <a:lvl4pPr marL="1541766" indent="0">
              <a:buNone/>
              <a:defRPr sz="1600"/>
            </a:lvl4pPr>
            <a:lvl5pPr marL="2055691" indent="0">
              <a:buNone/>
              <a:defRPr sz="1600"/>
            </a:lvl5pPr>
            <a:lvl6pPr marL="2569613" indent="0">
              <a:buNone/>
              <a:defRPr sz="1600"/>
            </a:lvl6pPr>
            <a:lvl7pPr marL="3083535" indent="0">
              <a:buNone/>
              <a:defRPr sz="1600"/>
            </a:lvl7pPr>
            <a:lvl8pPr marL="3597456" indent="0">
              <a:buNone/>
              <a:defRPr sz="1600"/>
            </a:lvl8pPr>
            <a:lvl9pPr marL="411138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51C51-73C6-48E8-A336-46B51F377D80}" type="slidenum">
              <a:rPr lang="ru-RU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690316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4745" y="1240959"/>
            <a:ext cx="4722009" cy="56761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30769" y="1240959"/>
            <a:ext cx="4723822" cy="56761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68ADB-37C2-4099-BA3D-6DED0B670417}" type="slidenum">
              <a:rPr lang="ru-RU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17144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4" y="302802"/>
            <a:ext cx="9396889" cy="1260211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50" y="1692539"/>
            <a:ext cx="4613250" cy="70536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13923" indent="0">
              <a:buNone/>
              <a:defRPr sz="2300" b="1"/>
            </a:lvl2pPr>
            <a:lvl3pPr marL="1027843" indent="0">
              <a:buNone/>
              <a:defRPr sz="2000" b="1"/>
            </a:lvl3pPr>
            <a:lvl4pPr marL="1541766" indent="0">
              <a:buNone/>
              <a:defRPr sz="1800" b="1"/>
            </a:lvl4pPr>
            <a:lvl5pPr marL="2055691" indent="0">
              <a:buNone/>
              <a:defRPr sz="1800" b="1"/>
            </a:lvl5pPr>
            <a:lvl6pPr marL="2569613" indent="0">
              <a:buNone/>
              <a:defRPr sz="1800" b="1"/>
            </a:lvl6pPr>
            <a:lvl7pPr marL="3083535" indent="0">
              <a:buNone/>
              <a:defRPr sz="1800" b="1"/>
            </a:lvl7pPr>
            <a:lvl8pPr marL="3597456" indent="0">
              <a:buNone/>
              <a:defRPr sz="1800" b="1"/>
            </a:lvl8pPr>
            <a:lvl9pPr marL="4111380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2050" y="2397901"/>
            <a:ext cx="4613250" cy="435647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03877" y="1692539"/>
            <a:ext cx="4615062" cy="70536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13923" indent="0">
              <a:buNone/>
              <a:defRPr sz="2300" b="1"/>
            </a:lvl2pPr>
            <a:lvl3pPr marL="1027843" indent="0">
              <a:buNone/>
              <a:defRPr sz="2000" b="1"/>
            </a:lvl3pPr>
            <a:lvl4pPr marL="1541766" indent="0">
              <a:buNone/>
              <a:defRPr sz="1800" b="1"/>
            </a:lvl4pPr>
            <a:lvl5pPr marL="2055691" indent="0">
              <a:buNone/>
              <a:defRPr sz="1800" b="1"/>
            </a:lvl5pPr>
            <a:lvl6pPr marL="2569613" indent="0">
              <a:buNone/>
              <a:defRPr sz="1800" b="1"/>
            </a:lvl6pPr>
            <a:lvl7pPr marL="3083535" indent="0">
              <a:buNone/>
              <a:defRPr sz="1800" b="1"/>
            </a:lvl7pPr>
            <a:lvl8pPr marL="3597456" indent="0">
              <a:buNone/>
              <a:defRPr sz="1800" b="1"/>
            </a:lvl8pPr>
            <a:lvl9pPr marL="4111380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03877" y="2397901"/>
            <a:ext cx="4615062" cy="435647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74934-EA18-40C6-A131-2A4357D0C44B}" type="slidenum">
              <a:rPr lang="ru-RU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1889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ОС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9920" y="1800382"/>
            <a:ext cx="9361198" cy="5040647"/>
          </a:xfrm>
        </p:spPr>
        <p:txBody>
          <a:bodyPr/>
          <a:lstStyle>
            <a:lvl1pPr>
              <a:spcAft>
                <a:spcPts val="600"/>
              </a:spcAft>
              <a:defRPr sz="1100"/>
            </a:lvl1pPr>
            <a:lvl2pPr>
              <a:spcAft>
                <a:spcPts val="600"/>
              </a:spcAft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22056" y="7008181"/>
            <a:ext cx="2436231" cy="402567"/>
          </a:xfrm>
          <a:prstGeom prst="rect">
            <a:avLst/>
          </a:prstGeom>
        </p:spPr>
        <p:txBody>
          <a:bodyPr lIns="91347" tIns="45673" rIns="91347" bIns="45673"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8BEE-CD74-4E49-9991-6A4EEEAC08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31458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77B86-9C55-451F-A827-DC34B804E018}" type="slidenum">
              <a:rPr lang="ru-RU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460516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65F1A-6D5E-48C7-B34C-6D07E8B8CB34}" type="slidenum">
              <a:rPr lang="ru-RU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577450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8" y="301052"/>
            <a:ext cx="3435013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82139" y="301051"/>
            <a:ext cx="5836801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2058" y="1582265"/>
            <a:ext cx="3435013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13923" indent="0">
              <a:buNone/>
              <a:defRPr sz="1400"/>
            </a:lvl2pPr>
            <a:lvl3pPr marL="1027843" indent="0">
              <a:buNone/>
              <a:defRPr sz="1100"/>
            </a:lvl3pPr>
            <a:lvl4pPr marL="1541766" indent="0">
              <a:buNone/>
              <a:defRPr sz="1000"/>
            </a:lvl4pPr>
            <a:lvl5pPr marL="2055691" indent="0">
              <a:buNone/>
              <a:defRPr sz="1000"/>
            </a:lvl5pPr>
            <a:lvl6pPr marL="2569613" indent="0">
              <a:buNone/>
              <a:defRPr sz="1000"/>
            </a:lvl6pPr>
            <a:lvl7pPr marL="3083535" indent="0">
              <a:buNone/>
              <a:defRPr sz="1000"/>
            </a:lvl7pPr>
            <a:lvl8pPr marL="3597456" indent="0">
              <a:buNone/>
              <a:defRPr sz="1000"/>
            </a:lvl8pPr>
            <a:lvl9pPr marL="411138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0BE5B-319A-4012-ACA3-B3B076DBCBCE}" type="slidenum">
              <a:rPr lang="ru-RU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61380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10" y="5292887"/>
            <a:ext cx="6264593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46510" y="675613"/>
            <a:ext cx="6264593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13923" indent="0">
              <a:buNone/>
              <a:defRPr sz="3200"/>
            </a:lvl2pPr>
            <a:lvl3pPr marL="1027843" indent="0">
              <a:buNone/>
              <a:defRPr sz="2800"/>
            </a:lvl3pPr>
            <a:lvl4pPr marL="1541766" indent="0">
              <a:buNone/>
              <a:defRPr sz="2300"/>
            </a:lvl4pPr>
            <a:lvl5pPr marL="2055691" indent="0">
              <a:buNone/>
              <a:defRPr sz="2300"/>
            </a:lvl5pPr>
            <a:lvl6pPr marL="2569613" indent="0">
              <a:buNone/>
              <a:defRPr sz="2300"/>
            </a:lvl6pPr>
            <a:lvl7pPr marL="3083535" indent="0">
              <a:buNone/>
              <a:defRPr sz="2300"/>
            </a:lvl7pPr>
            <a:lvl8pPr marL="3597456" indent="0">
              <a:buNone/>
              <a:defRPr sz="2300"/>
            </a:lvl8pPr>
            <a:lvl9pPr marL="4111380" indent="0">
              <a:buNone/>
              <a:defRPr sz="23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46510" y="5917739"/>
            <a:ext cx="6264593" cy="887398"/>
          </a:xfrm>
        </p:spPr>
        <p:txBody>
          <a:bodyPr/>
          <a:lstStyle>
            <a:lvl1pPr marL="0" indent="0">
              <a:buNone/>
              <a:defRPr sz="1600"/>
            </a:lvl1pPr>
            <a:lvl2pPr marL="513923" indent="0">
              <a:buNone/>
              <a:defRPr sz="1400"/>
            </a:lvl2pPr>
            <a:lvl3pPr marL="1027843" indent="0">
              <a:buNone/>
              <a:defRPr sz="1100"/>
            </a:lvl3pPr>
            <a:lvl4pPr marL="1541766" indent="0">
              <a:buNone/>
              <a:defRPr sz="1000"/>
            </a:lvl4pPr>
            <a:lvl5pPr marL="2055691" indent="0">
              <a:buNone/>
              <a:defRPr sz="1000"/>
            </a:lvl5pPr>
            <a:lvl6pPr marL="2569613" indent="0">
              <a:buNone/>
              <a:defRPr sz="1000"/>
            </a:lvl6pPr>
            <a:lvl7pPr marL="3083535" indent="0">
              <a:buNone/>
              <a:defRPr sz="1000"/>
            </a:lvl7pPr>
            <a:lvl8pPr marL="3597456" indent="0">
              <a:buNone/>
              <a:defRPr sz="1000"/>
            </a:lvl8pPr>
            <a:lvl9pPr marL="411138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157E0-6EA3-49C6-9902-B29109ECB5A2}" type="slidenum">
              <a:rPr lang="ru-RU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854223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96124-8D46-4503-BC77-915467E93F7C}" type="slidenum">
              <a:rPr lang="ru-RU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50249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0989" y="3"/>
            <a:ext cx="2403602" cy="691715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741" y="3"/>
            <a:ext cx="7042227" cy="691715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D59CD-EEB6-4BB5-B954-F4164305EEAF}" type="slidenum">
              <a:rPr lang="ru-RU">
                <a:solidFill>
                  <a:srgbClr val="003274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51485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43334407"/>
              </p:ext>
            </p:extLst>
          </p:nvPr>
        </p:nvGraphicFramePr>
        <p:xfrm>
          <a:off x="1" y="0"/>
          <a:ext cx="184960" cy="178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9" name="think-cell Slide" r:id="rId8" imgW="360" imgH="360" progId="">
                  <p:embed/>
                </p:oleObj>
              </mc:Choice>
              <mc:Fallback>
                <p:oleObj name="think-cell Slide" r:id="rId8" imgW="360" imgH="360" progId="">
                  <p:embed/>
                  <p:pic>
                    <p:nvPicPr>
                      <p:cNvPr id="0" name="Picture 7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84960" cy="1785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oc id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836177" y="41077"/>
            <a:ext cx="344025" cy="137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3642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9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13314" name="Rectangle 1026"/>
          <p:cNvSpPr>
            <a:spLocks noGrp="1" noChangeArrowheads="1"/>
          </p:cNvSpPr>
          <p:nvPr>
            <p:ph type="ctrTitle"/>
            <p:custDataLst>
              <p:tags r:id="rId4"/>
            </p:custDataLst>
          </p:nvPr>
        </p:nvSpPr>
        <p:spPr>
          <a:xfrm>
            <a:off x="3418066" y="3043086"/>
            <a:ext cx="5992703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ru-RU" sz="3700" noProof="0" dirty="0" smtClean="0">
                <a:solidFill>
                  <a:schemeClr val="bg1"/>
                </a:solidFill>
              </a:defRPr>
            </a:lvl1pPr>
          </a:lstStyle>
          <a:p>
            <a:pPr lvl="0" defTabSz="1028005"/>
            <a:r>
              <a:rPr lang="en-US" noProof="0" dirty="0"/>
              <a:t>Click to edit Master title style</a:t>
            </a:r>
            <a:endParaRPr lang="ru-RU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3418060" y="4650372"/>
            <a:ext cx="5226968" cy="32316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>
              <a:defRPr lang="ru-RU" sz="2100" b="1" kern="1200" noProof="0" smtClean="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 lvl="0" defTabSz="1068833" latinLnBrk="0"/>
            <a:r>
              <a:rPr lang="en-US" noProof="0" dirty="0"/>
              <a:t>Click to edit Master subtitle style</a:t>
            </a:r>
            <a:endParaRPr lang="ru-RU" noProof="0" dirty="0"/>
          </a:p>
        </p:txBody>
      </p:sp>
      <p:sp>
        <p:nvSpPr>
          <p:cNvPr id="21" name="Rectangle 1027" hidden="1"/>
          <p:cNvSpPr txBox="1">
            <a:spLocks noChangeArrowheads="1"/>
          </p:cNvSpPr>
          <p:nvPr userDrawn="1">
            <p:custDataLst>
              <p:tags r:id="rId6"/>
            </p:custDataLst>
          </p:nvPr>
        </p:nvSpPr>
        <p:spPr bwMode="auto">
          <a:xfrm>
            <a:off x="3418065" y="5571644"/>
            <a:ext cx="61591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defPPr>
              <a:defRPr lang="ru-RU"/>
            </a:defPPr>
            <a:lvl1pPr marL="0" defTabSz="931977" eaLnBrk="1" latinLnBrk="0" hangingPunct="1">
              <a:defRPr b="1">
                <a:solidFill>
                  <a:srgbClr val="FFFFFF"/>
                </a:solidFill>
                <a:cs typeface="Arial" charset="0"/>
              </a:defRPr>
            </a:lvl1pPr>
            <a:lvl2pPr marL="742950" indent="-285750" defTabSz="914012" eaLnBrk="0" latinLnBrk="0" hangingPunct="0">
              <a:defRPr sz="1000">
                <a:cs typeface="Arial" charset="0"/>
              </a:defRPr>
            </a:lvl2pPr>
            <a:lvl3pPr marL="1143000" indent="-228600" defTabSz="914012" eaLnBrk="0" latinLnBrk="0" hangingPunct="0">
              <a:defRPr sz="1000">
                <a:cs typeface="Arial" charset="0"/>
              </a:defRPr>
            </a:lvl3pPr>
            <a:lvl4pPr marL="1600200" indent="-228600" defTabSz="914012" eaLnBrk="0" latinLnBrk="0" hangingPunct="0">
              <a:defRPr sz="1000">
                <a:cs typeface="Arial" charset="0"/>
              </a:defRPr>
            </a:lvl4pPr>
            <a:lvl5pPr marL="2057400" indent="-228600" defTabSz="914012" eaLnBrk="0" latinLnBrk="0" hangingPunct="0">
              <a:defRPr sz="1000">
                <a:cs typeface="Arial" charset="0"/>
              </a:defRPr>
            </a:lvl5pPr>
            <a:lvl6pPr marL="2514600" indent="-228600" defTabSz="914012" eaLnBrk="0" fontAlgn="base" hangingPunct="0">
              <a:spcBef>
                <a:spcPct val="0"/>
              </a:spcBef>
              <a:spcAft>
                <a:spcPct val="0"/>
              </a:spcAft>
              <a:defRPr sz="1000">
                <a:cs typeface="Arial" charset="0"/>
              </a:defRPr>
            </a:lvl6pPr>
            <a:lvl7pPr marL="2971800" indent="-228600" defTabSz="914012" eaLnBrk="0" fontAlgn="base" hangingPunct="0">
              <a:spcBef>
                <a:spcPct val="0"/>
              </a:spcBef>
              <a:spcAft>
                <a:spcPct val="0"/>
              </a:spcAft>
              <a:defRPr sz="1000">
                <a:cs typeface="Arial" charset="0"/>
              </a:defRPr>
            </a:lvl7pPr>
            <a:lvl8pPr marL="3429000" indent="-228600" defTabSz="914012" eaLnBrk="0" fontAlgn="base" hangingPunct="0">
              <a:spcBef>
                <a:spcPct val="0"/>
              </a:spcBef>
              <a:spcAft>
                <a:spcPct val="0"/>
              </a:spcAft>
              <a:defRPr sz="1000">
                <a:cs typeface="Arial" charset="0"/>
              </a:defRPr>
            </a:lvl8pPr>
            <a:lvl9pPr marL="3886200" indent="-228600" defTabSz="914012" eaLnBrk="0" fontAlgn="base" hangingPunct="0">
              <a:spcBef>
                <a:spcPct val="0"/>
              </a:spcBef>
              <a:spcAft>
                <a:spcPct val="0"/>
              </a:spcAft>
              <a:defRPr sz="1000">
                <a:cs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800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87964606"/>
      </p:ext>
    </p:extLst>
  </p:cSld>
  <p:clrMapOvr>
    <a:masterClrMapping/>
  </p:clrMapOvr>
  <p:transition spd="slow"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22980362"/>
              </p:ext>
            </p:extLst>
          </p:nvPr>
        </p:nvGraphicFramePr>
        <p:xfrm>
          <a:off x="1" y="0"/>
          <a:ext cx="184960" cy="178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3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7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84960" cy="1785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138722" y="261828"/>
            <a:ext cx="10104360" cy="323165"/>
          </a:xfrm>
        </p:spPr>
        <p:txBody>
          <a:bodyPr anchor="ctr" anchorCtr="0"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3" name="Picture 48"/>
          <p:cNvPicPr>
            <a:picLocks noChangeAspect="1" noChangeArrowheads="1"/>
          </p:cNvPicPr>
          <p:nvPr userDrawn="1">
            <p:custDataLst>
              <p:tags r:id="rId4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936" y="724162"/>
            <a:ext cx="10263425" cy="137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6051034"/>
      </p:ext>
    </p:extLst>
  </p:cSld>
  <p:clrMapOvr>
    <a:masterClrMapping/>
  </p:clrMapOvr>
  <p:transition spd="slow"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724" y="261828"/>
            <a:ext cx="10093262" cy="32316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97080840"/>
      </p:ext>
    </p:extLst>
  </p:cSld>
  <p:clrMapOvr>
    <a:masterClrMapping/>
  </p:clrMapOvr>
  <p:transition spd="slow"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5295662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рактику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sz="quarter" idx="13"/>
          </p:nvPr>
        </p:nvSpPr>
        <p:spPr>
          <a:xfrm>
            <a:off x="719923" y="1800230"/>
            <a:ext cx="7381874" cy="720245"/>
          </a:xfrm>
          <a:prstGeom prst="roundRect">
            <a:avLst>
              <a:gd name="adj" fmla="val 10076"/>
            </a:avLst>
          </a:prstGeom>
          <a:solidFill>
            <a:schemeClr val="accent5">
              <a:lumMod val="20000"/>
              <a:lumOff val="80000"/>
            </a:schemeClr>
          </a:solidFill>
        </p:spPr>
        <p:txBody>
          <a:bodyPr lIns="89925" rIns="89925" anchor="ctr"/>
          <a:lstStyle>
            <a:lvl1pPr defTabSz="1079103">
              <a:lnSpc>
                <a:spcPct val="90000"/>
              </a:lnSpc>
              <a:spcBef>
                <a:spcPts val="0"/>
              </a:spcBef>
              <a:tabLst>
                <a:tab pos="1079103" algn="l"/>
              </a:tabLst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 defTabSz="1079103">
              <a:tabLst>
                <a:tab pos="1079103" algn="l"/>
              </a:tabLst>
              <a:defRPr>
                <a:solidFill>
                  <a:schemeClr val="accent5">
                    <a:lumMod val="50000"/>
                  </a:schemeClr>
                </a:solidFill>
              </a:defRPr>
            </a:lvl2pPr>
            <a:lvl3pPr defTabSz="1079103">
              <a:tabLst>
                <a:tab pos="1079103" algn="l"/>
              </a:tabLst>
              <a:defRPr>
                <a:solidFill>
                  <a:schemeClr val="accent5">
                    <a:lumMod val="50000"/>
                  </a:schemeClr>
                </a:solidFill>
              </a:defRPr>
            </a:lvl3pPr>
            <a:lvl4pPr defTabSz="1079103">
              <a:tabLst>
                <a:tab pos="1079103" algn="l"/>
              </a:tabLst>
              <a:defRPr>
                <a:solidFill>
                  <a:schemeClr val="accent5">
                    <a:lumMod val="50000"/>
                  </a:schemeClr>
                </a:solidFill>
              </a:defRPr>
            </a:lvl4pPr>
            <a:lvl5pPr defTabSz="1079103">
              <a:tabLst>
                <a:tab pos="1079103" algn="l"/>
              </a:tabLst>
              <a:defRPr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945" y="2700494"/>
            <a:ext cx="7200920" cy="2520322"/>
          </a:xfrm>
        </p:spPr>
        <p:txBody>
          <a:bodyPr/>
          <a:lstStyle>
            <a:lvl1pPr>
              <a:spcAft>
                <a:spcPts val="600"/>
              </a:spcAft>
              <a:defRPr sz="1100"/>
            </a:lvl1pPr>
            <a:lvl2pPr>
              <a:spcAft>
                <a:spcPts val="600"/>
              </a:spcAft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22056" y="7008181"/>
            <a:ext cx="2436231" cy="402567"/>
          </a:xfrm>
          <a:prstGeom prst="rect">
            <a:avLst/>
          </a:prstGeom>
        </p:spPr>
        <p:txBody>
          <a:bodyPr lIns="91347" tIns="45673" rIns="91347" bIns="45673"/>
          <a:lstStyle/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8BEE-CD74-4E49-9991-6A4EEEAC08F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idx="14"/>
          </p:nvPr>
        </p:nvSpPr>
        <p:spPr>
          <a:xfrm>
            <a:off x="719138" y="5400839"/>
            <a:ext cx="7380944" cy="1440184"/>
          </a:xfrm>
          <a:prstGeom prst="roundRect">
            <a:avLst>
              <a:gd name="adj" fmla="val 7124"/>
            </a:avLst>
          </a:prstGeom>
          <a:solidFill>
            <a:schemeClr val="accent5">
              <a:lumMod val="20000"/>
              <a:lumOff val="80000"/>
            </a:schemeClr>
          </a:solidFill>
        </p:spPr>
        <p:txBody>
          <a:bodyPr lIns="89925" rIns="89925" anchor="ctr"/>
          <a:lstStyle>
            <a:lvl1pPr>
              <a:spcAft>
                <a:spcPts val="0"/>
              </a:spcAft>
              <a:defRPr sz="1100">
                <a:solidFill>
                  <a:schemeClr val="accent5">
                    <a:lumMod val="50000"/>
                  </a:schemeClr>
                </a:solidFill>
              </a:defRPr>
            </a:lvl1pPr>
            <a:lvl2pPr>
              <a:spcAft>
                <a:spcPts val="600"/>
              </a:spcAft>
              <a:defRPr sz="1100" b="1"/>
            </a:lvl2pPr>
            <a:lvl3pPr>
              <a:spcBef>
                <a:spcPts val="0"/>
              </a:spcBef>
              <a:buFont typeface="Arial" panose="020B0604020202020204" pitchFamily="34" charset="0"/>
              <a:buChar char="•"/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761017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728" y="259881"/>
            <a:ext cx="10041473" cy="3231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692384" y="2194807"/>
            <a:ext cx="5012414" cy="27699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0915249"/>
      </p:ext>
    </p:extLst>
  </p:cSld>
  <p:clrMapOvr>
    <a:masterClrMapping/>
  </p:clrMapOvr>
  <p:transition spd="slow"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31954351"/>
              </p:ext>
            </p:extLst>
          </p:nvPr>
        </p:nvGraphicFramePr>
        <p:xfrm>
          <a:off x="1863" y="1798"/>
          <a:ext cx="1849" cy="1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25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6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3" y="1798"/>
                        <a:ext cx="1849" cy="17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Working Draft Text" hidden="1"/>
          <p:cNvSpPr txBox="1">
            <a:spLocks noChangeArrowheads="1"/>
          </p:cNvSpPr>
          <p:nvPr/>
        </p:nvSpPr>
        <p:spPr bwMode="auto">
          <a:xfrm>
            <a:off x="3075884" y="385746"/>
            <a:ext cx="1134832" cy="15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102762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b="1" dirty="0">
                <a:solidFill>
                  <a:srgbClr val="000000"/>
                </a:solidFill>
              </a:rPr>
              <a:t>WORKING DRAFT</a:t>
            </a:r>
          </a:p>
        </p:txBody>
      </p:sp>
      <p:sp>
        <p:nvSpPr>
          <p:cNvPr id="5" name="doc id"/>
          <p:cNvSpPr txBox="1">
            <a:spLocks noChangeArrowheads="1"/>
          </p:cNvSpPr>
          <p:nvPr/>
        </p:nvSpPr>
        <p:spPr bwMode="auto">
          <a:xfrm>
            <a:off x="9836177" y="41080"/>
            <a:ext cx="344025" cy="137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102762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900" dirty="0">
              <a:solidFill>
                <a:srgbClr val="000000"/>
              </a:solidFill>
            </a:endParaRPr>
          </a:p>
        </p:txBody>
      </p:sp>
      <p:sp>
        <p:nvSpPr>
          <p:cNvPr id="6" name="Working Draft" hidden="1"/>
          <p:cNvSpPr txBox="1">
            <a:spLocks noChangeArrowheads="1"/>
          </p:cNvSpPr>
          <p:nvPr/>
        </p:nvSpPr>
        <p:spPr bwMode="auto">
          <a:xfrm>
            <a:off x="3075886" y="560762"/>
            <a:ext cx="3580211" cy="15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102762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Last Modified 12.9.2014 2:19 PM Russia TZ 2 Standard Time</a:t>
            </a:r>
            <a:endParaRPr lang="ru-RU" sz="1000" dirty="0">
              <a:solidFill>
                <a:srgbClr val="000000"/>
              </a:solidFill>
            </a:endParaRPr>
          </a:p>
        </p:txBody>
      </p:sp>
      <p:sp>
        <p:nvSpPr>
          <p:cNvPr id="7" name="Printed" hidden="1"/>
          <p:cNvSpPr txBox="1">
            <a:spLocks noChangeArrowheads="1"/>
          </p:cNvSpPr>
          <p:nvPr/>
        </p:nvSpPr>
        <p:spPr bwMode="auto">
          <a:xfrm>
            <a:off x="3075892" y="737561"/>
            <a:ext cx="3214136" cy="15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102762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Printed 12.5.2014 2:43 AM Russia TZ 2 Standard Time</a:t>
            </a:r>
            <a:endParaRPr lang="ru-RU" sz="1000" dirty="0">
              <a:solidFill>
                <a:srgbClr val="000000"/>
              </a:solidFill>
            </a:endParaRPr>
          </a:p>
        </p:txBody>
      </p:sp>
      <p:sp>
        <p:nvSpPr>
          <p:cNvPr id="9" name="McK Document type" hidden="1"/>
          <p:cNvSpPr txBox="1">
            <a:spLocks noChangeArrowheads="1"/>
          </p:cNvSpPr>
          <p:nvPr/>
        </p:nvSpPr>
        <p:spPr bwMode="auto">
          <a:xfrm>
            <a:off x="2341597" y="5543494"/>
            <a:ext cx="575040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102762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000000"/>
                </a:solidFill>
              </a:rPr>
              <a:t>Тип документа</a:t>
            </a:r>
          </a:p>
        </p:txBody>
      </p:sp>
      <p:sp>
        <p:nvSpPr>
          <p:cNvPr id="10" name="McK Date" hidden="1"/>
          <p:cNvSpPr txBox="1">
            <a:spLocks noChangeArrowheads="1"/>
          </p:cNvSpPr>
          <p:nvPr/>
        </p:nvSpPr>
        <p:spPr bwMode="auto">
          <a:xfrm>
            <a:off x="2341597" y="5848647"/>
            <a:ext cx="575040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102762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>
                <a:solidFill>
                  <a:srgbClr val="000000"/>
                </a:solidFill>
              </a:rPr>
              <a:t>Дата</a:t>
            </a:r>
          </a:p>
        </p:txBody>
      </p:sp>
      <p:sp>
        <p:nvSpPr>
          <p:cNvPr id="14" name="Rectangle 1189" hidden="1"/>
          <p:cNvSpPr>
            <a:spLocks noChangeArrowheads="1"/>
          </p:cNvSpPr>
          <p:nvPr/>
        </p:nvSpPr>
        <p:spPr bwMode="auto">
          <a:xfrm>
            <a:off x="4" y="9"/>
            <a:ext cx="10437288" cy="7561263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4848" tIns="52425" rIns="104848" bIns="52425" anchor="ctr"/>
          <a:lstStyle/>
          <a:p>
            <a:pPr defTabSz="1027627" fontAlgn="base">
              <a:spcBef>
                <a:spcPct val="0"/>
              </a:spcBef>
              <a:spcAft>
                <a:spcPct val="0"/>
              </a:spcAft>
            </a:pPr>
            <a:endParaRPr lang="ru-RU" sz="1800" dirty="0">
              <a:solidFill>
                <a:srgbClr val="000000"/>
              </a:solidFill>
            </a:endParaRPr>
          </a:p>
        </p:txBody>
      </p: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58346" y="7248752"/>
            <a:ext cx="1906936" cy="21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027198" y="3493984"/>
            <a:ext cx="8980991" cy="569387"/>
          </a:xfrm>
          <a:prstGeom prst="rect">
            <a:avLst/>
          </a:prstGeom>
        </p:spPr>
        <p:txBody>
          <a:bodyPr/>
          <a:lstStyle>
            <a:lvl1pPr>
              <a:defRPr sz="3700" b="0"/>
            </a:lvl1pPr>
          </a:lstStyle>
          <a:p>
            <a:pPr lvl="0"/>
            <a:r>
              <a:rPr lang="en-US" noProof="0" dirty="0"/>
              <a:t>Click to edit Master title style</a:t>
            </a:r>
            <a:endParaRPr lang="ru-RU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27196" y="5606653"/>
            <a:ext cx="3042201" cy="246221"/>
          </a:xfrm>
        </p:spPr>
        <p:txBody>
          <a:bodyPr wrap="square">
            <a:spAutoFit/>
          </a:bodyPr>
          <a:lstStyle>
            <a:lvl1pPr>
              <a:defRPr sz="1600"/>
            </a:lvl1pPr>
          </a:lstStyle>
          <a:p>
            <a:pPr lvl="0"/>
            <a:r>
              <a:rPr lang="en-US" noProof="0" dirty="0"/>
              <a:t>Click to edit Master subtitle style</a:t>
            </a:r>
            <a:endParaRPr lang="ru-RU" noProof="0" dirty="0"/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60236" y="5091446"/>
            <a:ext cx="6680752" cy="2469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97" y="214307"/>
            <a:ext cx="10422492" cy="2075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2" name="Picture 4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27141" y="268624"/>
            <a:ext cx="1753057" cy="12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805010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/>
          <p:cNvSpPr txBox="1">
            <a:spLocks/>
          </p:cNvSpPr>
          <p:nvPr userDrawn="1"/>
        </p:nvSpPr>
        <p:spPr>
          <a:xfrm>
            <a:off x="9956401" y="7239814"/>
            <a:ext cx="243221" cy="171442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1027627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1027627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435294" y="374609"/>
            <a:ext cx="778425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40841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9956402" y="7239814"/>
            <a:ext cx="243221" cy="171442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1027627" fontAlgn="base">
              <a:spcBef>
                <a:spcPct val="0"/>
              </a:spcBef>
              <a:spcAft>
                <a:spcPct val="0"/>
              </a:spcAft>
            </a:pPr>
            <a:fld id="{01030F74-A1BA-48BC-BF40-12D66AC8A7E1}" type="slidenum">
              <a:rPr lang="ru-RU" sz="1100" smtClean="0">
                <a:solidFill>
                  <a:srgbClr val="000000"/>
                </a:solidFill>
              </a:rPr>
              <a:pPr defTabSz="1027627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1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9956402" y="7239814"/>
            <a:ext cx="243221" cy="171442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1027627" fontAlgn="base">
              <a:spcBef>
                <a:spcPct val="0"/>
              </a:spcBef>
              <a:spcAft>
                <a:spcPct val="0"/>
              </a:spcAft>
            </a:pPr>
            <a:fld id="{3FEC8CAC-A4C1-46D2-824A-DB3AAAD52DF3}" type="slidenum">
              <a:rPr lang="ru-RU" sz="1100" smtClean="0">
                <a:solidFill>
                  <a:srgbClr val="000000"/>
                </a:solidFill>
              </a:rPr>
              <a:pPr defTabSz="1027627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12328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king Draft Text" hidden="1"/>
          <p:cNvSpPr txBox="1">
            <a:spLocks noChangeArrowheads="1"/>
          </p:cNvSpPr>
          <p:nvPr/>
        </p:nvSpPr>
        <p:spPr bwMode="auto">
          <a:xfrm>
            <a:off x="3075884" y="385746"/>
            <a:ext cx="1134832" cy="15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385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b="1" dirty="0">
                <a:solidFill>
                  <a:srgbClr val="000000"/>
                </a:solidFill>
              </a:rPr>
              <a:t>WORKING DRAFT</a:t>
            </a:r>
          </a:p>
        </p:txBody>
      </p:sp>
      <p:sp>
        <p:nvSpPr>
          <p:cNvPr id="5" name="doc id"/>
          <p:cNvSpPr txBox="1">
            <a:spLocks noChangeArrowheads="1"/>
          </p:cNvSpPr>
          <p:nvPr/>
        </p:nvSpPr>
        <p:spPr bwMode="auto">
          <a:xfrm>
            <a:off x="9836172" y="41079"/>
            <a:ext cx="344025" cy="137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385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900" dirty="0">
              <a:solidFill>
                <a:srgbClr val="000000"/>
              </a:solidFill>
            </a:endParaRPr>
          </a:p>
        </p:txBody>
      </p:sp>
      <p:sp>
        <p:nvSpPr>
          <p:cNvPr id="6" name="Working Draft" hidden="1"/>
          <p:cNvSpPr txBox="1">
            <a:spLocks noChangeArrowheads="1"/>
          </p:cNvSpPr>
          <p:nvPr/>
        </p:nvSpPr>
        <p:spPr bwMode="auto">
          <a:xfrm>
            <a:off x="3075886" y="560761"/>
            <a:ext cx="3492353" cy="15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385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Last Modified 25.02.2015 11:38 Russia TZ 2 Standard Time</a:t>
            </a:r>
            <a:endParaRPr lang="ru-RU" sz="1000" dirty="0">
              <a:solidFill>
                <a:srgbClr val="000000"/>
              </a:solidFill>
            </a:endParaRPr>
          </a:p>
        </p:txBody>
      </p:sp>
      <p:sp>
        <p:nvSpPr>
          <p:cNvPr id="7" name="Printed" hidden="1"/>
          <p:cNvSpPr txBox="1">
            <a:spLocks noChangeArrowheads="1"/>
          </p:cNvSpPr>
          <p:nvPr/>
        </p:nvSpPr>
        <p:spPr bwMode="auto">
          <a:xfrm>
            <a:off x="3075889" y="737556"/>
            <a:ext cx="3126278" cy="15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385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srgbClr val="000000"/>
                </a:solidFill>
              </a:rPr>
              <a:t>Printed 23.02.2015 12:17 Russia TZ 2 Standard Time</a:t>
            </a:r>
            <a:endParaRPr lang="ru-RU" sz="1000" dirty="0">
              <a:solidFill>
                <a:srgbClr val="000000"/>
              </a:solidFill>
            </a:endParaRPr>
          </a:p>
        </p:txBody>
      </p:sp>
      <p:grpSp>
        <p:nvGrpSpPr>
          <p:cNvPr id="8" name="McK Title Elements"/>
          <p:cNvGrpSpPr>
            <a:grpSpLocks/>
          </p:cNvGrpSpPr>
          <p:nvPr/>
        </p:nvGrpSpPr>
        <p:grpSpPr bwMode="auto">
          <a:xfrm>
            <a:off x="4" y="3"/>
            <a:ext cx="10437288" cy="7563049"/>
            <a:chOff x="0" y="0"/>
            <a:chExt cx="5643" cy="4235"/>
          </a:xfrm>
        </p:grpSpPr>
        <p:sp>
          <p:nvSpPr>
            <p:cNvPr id="9" name="McK Document type" hidden="1"/>
            <p:cNvSpPr txBox="1">
              <a:spLocks noChangeArrowheads="1"/>
            </p:cNvSpPr>
            <p:nvPr/>
          </p:nvSpPr>
          <p:spPr bwMode="auto">
            <a:xfrm>
              <a:off x="1663" y="3104"/>
              <a:ext cx="3109" cy="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385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rgbClr val="000000"/>
                  </a:solidFill>
                </a:rPr>
                <a:t>Тип документа</a:t>
              </a:r>
            </a:p>
          </p:txBody>
        </p:sp>
        <p:sp>
          <p:nvSpPr>
            <p:cNvPr id="10" name="McK Date" hidden="1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385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dirty="0">
                  <a:solidFill>
                    <a:srgbClr val="000000"/>
                  </a:solidFill>
                </a:rPr>
                <a:t>Дата</a:t>
              </a:r>
            </a:p>
          </p:txBody>
        </p:sp>
        <p:sp>
          <p:nvSpPr>
            <p:cNvPr id="11" name="McK Disclaimer" hidden="1"/>
            <p:cNvSpPr>
              <a:spLocks noChangeArrowheads="1"/>
            </p:cNvSpPr>
            <p:nvPr/>
          </p:nvSpPr>
          <p:spPr bwMode="auto">
            <a:xfrm>
              <a:off x="1663" y="3713"/>
              <a:ext cx="3226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92326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900" dirty="0">
                  <a:solidFill>
                    <a:srgbClr val="000000"/>
                  </a:solidFill>
                </a:rPr>
                <a:t>КОНФИДЕНЦИАЛЬНАЯ ИНФОРМАЦИЯ, СОБСТВЕННОСТЬ McKINSEY &amp; COMPANY</a:t>
              </a:r>
            </a:p>
            <a:p>
              <a:pPr defTabSz="92326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sz="900" dirty="0">
                  <a:solidFill>
                    <a:srgbClr val="000000"/>
                  </a:solidFill>
                </a:rPr>
                <a:t>Любое использование этого документа без специального разрешения McKinsey &amp; Company строго запрещено</a:t>
              </a:r>
            </a:p>
          </p:txBody>
        </p:sp>
        <p:sp>
          <p:nvSpPr>
            <p:cNvPr id="12" name="TitleBottomPlaceholder" hidden="1"/>
            <p:cNvSpPr>
              <a:spLocks noChangeArrowheads="1"/>
            </p:cNvSpPr>
            <p:nvPr/>
          </p:nvSpPr>
          <p:spPr bwMode="auto">
            <a:xfrm>
              <a:off x="0" y="1410"/>
              <a:ext cx="1382" cy="2825"/>
            </a:xfrm>
            <a:prstGeom prst="rect">
              <a:avLst/>
            </a:prstGeom>
            <a:solidFill>
              <a:srgbClr val="0065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3850" fontAlgn="base">
                <a:spcBef>
                  <a:spcPct val="0"/>
                </a:spcBef>
                <a:spcAft>
                  <a:spcPct val="0"/>
                </a:spcAft>
              </a:pPr>
              <a:endParaRPr lang="ru-RU" sz="1800" dirty="0">
                <a:solidFill>
                  <a:srgbClr val="000000"/>
                </a:solidFill>
              </a:endParaRPr>
            </a:p>
          </p:txBody>
        </p:sp>
        <p:sp>
          <p:nvSpPr>
            <p:cNvPr id="13" name="TitleTopPlaceholder" hidden="1"/>
            <p:cNvSpPr>
              <a:spLocks noChangeArrowheads="1"/>
            </p:cNvSpPr>
            <p:nvPr/>
          </p:nvSpPr>
          <p:spPr bwMode="auto">
            <a:xfrm>
              <a:off x="0" y="0"/>
              <a:ext cx="1382" cy="1410"/>
            </a:xfrm>
            <a:prstGeom prst="rect">
              <a:avLst/>
            </a:prstGeom>
            <a:solidFill>
              <a:srgbClr val="91A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3850" fontAlgn="base">
                <a:spcBef>
                  <a:spcPct val="0"/>
                </a:spcBef>
                <a:spcAft>
                  <a:spcPct val="0"/>
                </a:spcAft>
              </a:pPr>
              <a:endParaRPr lang="ru-RU" sz="1800" dirty="0">
                <a:solidFill>
                  <a:srgbClr val="000000"/>
                </a:solidFill>
              </a:endParaRPr>
            </a:p>
          </p:txBody>
        </p:sp>
        <p:sp>
          <p:nvSpPr>
            <p:cNvPr id="14" name="Rectangle 1189" hidden="1"/>
            <p:cNvSpPr>
              <a:spLocks noChangeArrowheads="1"/>
            </p:cNvSpPr>
            <p:nvPr/>
          </p:nvSpPr>
          <p:spPr bwMode="auto">
            <a:xfrm>
              <a:off x="0" y="0"/>
              <a:ext cx="5643" cy="4234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3850" fontAlgn="base">
                <a:spcBef>
                  <a:spcPct val="0"/>
                </a:spcBef>
                <a:spcAft>
                  <a:spcPct val="0"/>
                </a:spcAft>
              </a:pPr>
              <a:endParaRPr lang="ru-RU" sz="1800" dirty="0">
                <a:solidFill>
                  <a:srgbClr val="000000"/>
                </a:solidFill>
              </a:endParaRPr>
            </a:p>
          </p:txBody>
        </p:sp>
      </p:grp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58339" y="7248747"/>
            <a:ext cx="1906936" cy="21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075890" y="3486269"/>
            <a:ext cx="5750403" cy="569387"/>
          </a:xfrm>
          <a:prstGeom prst="rect">
            <a:avLst/>
          </a:prstGeom>
        </p:spPr>
        <p:txBody>
          <a:bodyPr/>
          <a:lstStyle>
            <a:lvl1pPr>
              <a:defRPr sz="3700" b="0"/>
            </a:lvl1pPr>
          </a:lstStyle>
          <a:p>
            <a:pPr lvl="0"/>
            <a:r>
              <a:rPr lang="en-US" noProof="0" dirty="0"/>
              <a:t>Click to edit Master title</a:t>
            </a:r>
            <a:endParaRPr lang="ru-RU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075890" y="4350319"/>
            <a:ext cx="5750403" cy="246221"/>
          </a:xfrm>
        </p:spPr>
        <p:txBody>
          <a:bodyPr>
            <a:spAutoFit/>
          </a:bodyPr>
          <a:lstStyle>
            <a:lvl1pPr>
              <a:defRPr sz="1600"/>
            </a:lvl1pPr>
          </a:lstStyle>
          <a:p>
            <a:pPr lvl="0"/>
            <a:r>
              <a:rPr lang="en-US" noProof="0"/>
              <a:t>Click to edit Master subtitle style</a:t>
            </a:r>
            <a:endParaRPr lang="ru-RU" noProof="0"/>
          </a:p>
        </p:txBody>
      </p:sp>
      <p:pic>
        <p:nvPicPr>
          <p:cNvPr id="19" name="Picture 5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97" y="214304"/>
            <a:ext cx="10422492" cy="2075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0" name="Picture 6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60236" y="5091444"/>
            <a:ext cx="6680752" cy="2469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547757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"/>
          <p:cNvSpPr txBox="1">
            <a:spLocks/>
          </p:cNvSpPr>
          <p:nvPr userDrawn="1"/>
        </p:nvSpPr>
        <p:spPr>
          <a:xfrm>
            <a:off x="9956395" y="7239811"/>
            <a:ext cx="243222" cy="171442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91385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91385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5464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Slide Number"/>
          <p:cNvSpPr txBox="1">
            <a:spLocks/>
          </p:cNvSpPr>
          <p:nvPr userDrawn="1"/>
        </p:nvSpPr>
        <p:spPr>
          <a:xfrm>
            <a:off x="9956401" y="7239811"/>
            <a:ext cx="243222" cy="171442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102761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102761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9956395" y="7239811"/>
            <a:ext cx="243222" cy="171442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defTabSz="913850" fontAlgn="base">
              <a:spcBef>
                <a:spcPct val="0"/>
              </a:spcBef>
              <a:spcAft>
                <a:spcPct val="0"/>
              </a:spcAft>
            </a:pPr>
            <a:fld id="{A72F8FF9-77B1-45DC-95E7-EF12B9C23CF5}" type="slidenum">
              <a:rPr lang="ru-RU" sz="1100" smtClean="0">
                <a:solidFill>
                  <a:srgbClr val="000000"/>
                </a:solidFill>
              </a:rPr>
              <a:pPr defTabSz="91385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7233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8BEE-CD74-4E49-9991-6A4EEEAC08F6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Объект 2"/>
          <p:cNvSpPr>
            <a:spLocks noGrp="1"/>
          </p:cNvSpPr>
          <p:nvPr>
            <p:ph idx="13"/>
          </p:nvPr>
        </p:nvSpPr>
        <p:spPr>
          <a:xfrm>
            <a:off x="719919" y="3780631"/>
            <a:ext cx="2880368" cy="2520322"/>
          </a:xfrm>
        </p:spPr>
        <p:txBody>
          <a:bodyPr/>
          <a:lstStyle>
            <a:lvl1pPr>
              <a:spcAft>
                <a:spcPts val="600"/>
              </a:spcAft>
              <a:defRPr sz="1100"/>
            </a:lvl1pPr>
            <a:lvl2pPr marL="179850" indent="-179850">
              <a:spcAft>
                <a:spcPts val="600"/>
              </a:spcAft>
              <a:buFont typeface="Wingdings" panose="05000000000000000000" pitchFamily="2" charset="2"/>
              <a:buChar char="ü"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4"/>
          </p:nvPr>
        </p:nvSpPr>
        <p:spPr>
          <a:xfrm>
            <a:off x="719140" y="1800229"/>
            <a:ext cx="2880368" cy="360199"/>
          </a:xfrm>
        </p:spPr>
        <p:txBody>
          <a:bodyPr/>
          <a:lstStyle>
            <a:lvl1pPr marL="0" indent="0" algn="l">
              <a:spcBef>
                <a:spcPts val="0"/>
              </a:spcBef>
              <a:defRPr sz="1100" b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11"/>
          <p:cNvSpPr>
            <a:spLocks noGrp="1"/>
          </p:cNvSpPr>
          <p:nvPr>
            <p:ph type="body" sz="quarter" idx="15"/>
          </p:nvPr>
        </p:nvSpPr>
        <p:spPr>
          <a:xfrm>
            <a:off x="7200748" y="1800229"/>
            <a:ext cx="2880046" cy="360199"/>
          </a:xfrm>
        </p:spPr>
        <p:txBody>
          <a:bodyPr/>
          <a:lstStyle>
            <a:lvl1pPr marL="0" indent="0" algn="l">
              <a:spcBef>
                <a:spcPts val="0"/>
              </a:spcBef>
              <a:defRPr sz="1100" b="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defRPr/>
            </a:lvl2pPr>
            <a:lvl3pPr marL="0" indent="0">
              <a:spcBef>
                <a:spcPts val="0"/>
              </a:spcBef>
              <a:defRPr/>
            </a:lvl3pPr>
            <a:lvl4pPr marL="0" indent="0">
              <a:spcBef>
                <a:spcPts val="0"/>
              </a:spcBef>
              <a:defRPr/>
            </a:lvl4pPr>
            <a:lvl5pPr marL="0" indent="0">
              <a:spcBef>
                <a:spcPts val="0"/>
              </a:spcBef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6"/>
          </p:nvPr>
        </p:nvSpPr>
        <p:spPr>
          <a:xfrm>
            <a:off x="7200748" y="3780631"/>
            <a:ext cx="2880046" cy="2520322"/>
          </a:xfrm>
        </p:spPr>
        <p:txBody>
          <a:bodyPr/>
          <a:lstStyle>
            <a:lvl1pPr>
              <a:spcAft>
                <a:spcPts val="600"/>
              </a:spcAft>
              <a:defRPr sz="1100"/>
            </a:lvl1pPr>
            <a:lvl2pPr marL="179850" indent="-179850">
              <a:spcAft>
                <a:spcPts val="600"/>
              </a:spcAft>
              <a:buFont typeface="Wingdings" panose="05000000000000000000" pitchFamily="2" charset="2"/>
              <a:buChar char="ü"/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957070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РАЗДЕ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/>
          <p:cNvPicPr>
            <a:picLocks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72"/>
          <a:stretch/>
        </p:blipFill>
        <p:spPr bwMode="auto">
          <a:xfrm>
            <a:off x="0" y="3"/>
            <a:ext cx="10440988" cy="756126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9142" y="2340451"/>
            <a:ext cx="5761517" cy="4020119"/>
          </a:xfrm>
          <a:noFill/>
        </p:spPr>
        <p:txBody>
          <a:bodyPr lIns="0" rIns="0" anchor="t"/>
          <a:lstStyle>
            <a:lvl1pPr algn="l">
              <a:defRPr sz="4500" b="1" cap="all">
                <a:solidFill>
                  <a:schemeClr val="tx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9139" y="1800228"/>
            <a:ext cx="9001931" cy="540223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accent5">
                    <a:lumMod val="75000"/>
                  </a:schemeClr>
                </a:solidFill>
              </a:defRPr>
            </a:lvl1pPr>
            <a:lvl2pPr marL="5138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764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14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52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690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29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967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0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8BEE-CD74-4E49-9991-6A4EEEAC08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22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96370" y="1944575"/>
            <a:ext cx="5276686" cy="55029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47076" y="1944575"/>
            <a:ext cx="5278499" cy="55029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22056" y="7008181"/>
            <a:ext cx="2436231" cy="402567"/>
          </a:xfrm>
          <a:prstGeom prst="rect">
            <a:avLst/>
          </a:prstGeom>
        </p:spPr>
        <p:txBody>
          <a:bodyPr lIns="91347" tIns="45673" rIns="91347" bIns="45673"/>
          <a:lstStyle/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8BEE-CD74-4E49-9991-6A4EEEAC08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7088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054" y="302802"/>
            <a:ext cx="9396889" cy="1260211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050" y="1692539"/>
            <a:ext cx="4613250" cy="70536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13819" indent="0">
              <a:buNone/>
              <a:defRPr sz="2300" b="1"/>
            </a:lvl2pPr>
            <a:lvl3pPr marL="1027640" indent="0">
              <a:buNone/>
              <a:defRPr sz="2000" b="1"/>
            </a:lvl3pPr>
            <a:lvl4pPr marL="1541457" indent="0">
              <a:buNone/>
              <a:defRPr sz="1800" b="1"/>
            </a:lvl4pPr>
            <a:lvl5pPr marL="2055277" indent="0">
              <a:buNone/>
              <a:defRPr sz="1800" b="1"/>
            </a:lvl5pPr>
            <a:lvl6pPr marL="2569097" indent="0">
              <a:buNone/>
              <a:defRPr sz="1800" b="1"/>
            </a:lvl6pPr>
            <a:lvl7pPr marL="3082920" indent="0">
              <a:buNone/>
              <a:defRPr sz="1800" b="1"/>
            </a:lvl7pPr>
            <a:lvl8pPr marL="3596740" indent="0">
              <a:buNone/>
              <a:defRPr sz="1800" b="1"/>
            </a:lvl8pPr>
            <a:lvl9pPr marL="4110555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2050" y="2397901"/>
            <a:ext cx="4613250" cy="435647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03877" y="1692539"/>
            <a:ext cx="4615062" cy="705367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13819" indent="0">
              <a:buNone/>
              <a:defRPr sz="2300" b="1"/>
            </a:lvl2pPr>
            <a:lvl3pPr marL="1027640" indent="0">
              <a:buNone/>
              <a:defRPr sz="2000" b="1"/>
            </a:lvl3pPr>
            <a:lvl4pPr marL="1541457" indent="0">
              <a:buNone/>
              <a:defRPr sz="1800" b="1"/>
            </a:lvl4pPr>
            <a:lvl5pPr marL="2055277" indent="0">
              <a:buNone/>
              <a:defRPr sz="1800" b="1"/>
            </a:lvl5pPr>
            <a:lvl6pPr marL="2569097" indent="0">
              <a:buNone/>
              <a:defRPr sz="1800" b="1"/>
            </a:lvl6pPr>
            <a:lvl7pPr marL="3082920" indent="0">
              <a:buNone/>
              <a:defRPr sz="1800" b="1"/>
            </a:lvl7pPr>
            <a:lvl8pPr marL="3596740" indent="0">
              <a:buNone/>
              <a:defRPr sz="1800" b="1"/>
            </a:lvl8pPr>
            <a:lvl9pPr marL="4110555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303877" y="2397901"/>
            <a:ext cx="4615062" cy="435647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522056" y="7008181"/>
            <a:ext cx="2436231" cy="402567"/>
          </a:xfrm>
          <a:prstGeom prst="rect">
            <a:avLst/>
          </a:prstGeom>
        </p:spPr>
        <p:txBody>
          <a:bodyPr lIns="91347" tIns="45673" rIns="91347" bIns="45673"/>
          <a:lstStyle/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8BEE-CD74-4E49-9991-6A4EEEAC08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8334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522056" y="7008181"/>
            <a:ext cx="2436231" cy="402567"/>
          </a:xfrm>
          <a:prstGeom prst="rect">
            <a:avLst/>
          </a:prstGeom>
        </p:spPr>
        <p:txBody>
          <a:bodyPr lIns="91347" tIns="45673" rIns="91347" bIns="45673"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8BEE-CD74-4E49-9991-6A4EEEAC08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120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522056" y="7008181"/>
            <a:ext cx="2436231" cy="402567"/>
          </a:xfrm>
          <a:prstGeom prst="rect">
            <a:avLst/>
          </a:prstGeom>
        </p:spPr>
        <p:txBody>
          <a:bodyPr lIns="91347" tIns="45673" rIns="91347" bIns="45673"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8BEE-CD74-4E49-9991-6A4EEEAC08F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3786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13" Type="http://schemas.openxmlformats.org/officeDocument/2006/relationships/tags" Target="../tags/tag7.xml"/><Relationship Id="rId18" Type="http://schemas.openxmlformats.org/officeDocument/2006/relationships/tags" Target="../tags/tag12.xml"/><Relationship Id="rId3" Type="http://schemas.openxmlformats.org/officeDocument/2006/relationships/slideLayout" Target="../slideLayouts/slideLayout28.xml"/><Relationship Id="rId21" Type="http://schemas.openxmlformats.org/officeDocument/2006/relationships/tags" Target="../tags/tag15.xml"/><Relationship Id="rId7" Type="http://schemas.openxmlformats.org/officeDocument/2006/relationships/vmlDrawing" Target="../drawings/vmlDrawing1.vml"/><Relationship Id="rId12" Type="http://schemas.openxmlformats.org/officeDocument/2006/relationships/tags" Target="../tags/tag6.xml"/><Relationship Id="rId17" Type="http://schemas.openxmlformats.org/officeDocument/2006/relationships/tags" Target="../tags/tag11.xml"/><Relationship Id="rId2" Type="http://schemas.openxmlformats.org/officeDocument/2006/relationships/slideLayout" Target="../slideLayouts/slideLayout27.xml"/><Relationship Id="rId16" Type="http://schemas.openxmlformats.org/officeDocument/2006/relationships/tags" Target="../tags/tag10.xml"/><Relationship Id="rId20" Type="http://schemas.openxmlformats.org/officeDocument/2006/relationships/tags" Target="../tags/tag14.xml"/><Relationship Id="rId1" Type="http://schemas.openxmlformats.org/officeDocument/2006/relationships/slideLayout" Target="../slideLayouts/slideLayout26.xml"/><Relationship Id="rId6" Type="http://schemas.openxmlformats.org/officeDocument/2006/relationships/theme" Target="../theme/theme3.xml"/><Relationship Id="rId11" Type="http://schemas.openxmlformats.org/officeDocument/2006/relationships/tags" Target="../tags/tag5.xml"/><Relationship Id="rId24" Type="http://schemas.openxmlformats.org/officeDocument/2006/relationships/image" Target="../media/image11.png"/><Relationship Id="rId5" Type="http://schemas.openxmlformats.org/officeDocument/2006/relationships/slideLayout" Target="../slideLayouts/slideLayout30.xml"/><Relationship Id="rId15" Type="http://schemas.openxmlformats.org/officeDocument/2006/relationships/tags" Target="../tags/tag9.xml"/><Relationship Id="rId23" Type="http://schemas.openxmlformats.org/officeDocument/2006/relationships/image" Target="../media/image10.emf"/><Relationship Id="rId10" Type="http://schemas.openxmlformats.org/officeDocument/2006/relationships/tags" Target="../tags/tag4.xml"/><Relationship Id="rId19" Type="http://schemas.openxmlformats.org/officeDocument/2006/relationships/tags" Target="../tags/tag13.xml"/><Relationship Id="rId4" Type="http://schemas.openxmlformats.org/officeDocument/2006/relationships/slideLayout" Target="../slideLayouts/slideLayout29.xml"/><Relationship Id="rId9" Type="http://schemas.openxmlformats.org/officeDocument/2006/relationships/tags" Target="../tags/tag3.xml"/><Relationship Id="rId14" Type="http://schemas.openxmlformats.org/officeDocument/2006/relationships/tags" Target="../tags/tag8.xml"/><Relationship Id="rId22" Type="http://schemas.openxmlformats.org/officeDocument/2006/relationships/oleObject" Target="../embeddings/oleObject1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slideLayout" Target="../slideLayouts/slideLayout33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tags" Target="../tags/tag24.xml"/><Relationship Id="rId5" Type="http://schemas.openxmlformats.org/officeDocument/2006/relationships/vmlDrawing" Target="../drawings/vmlDrawing4.vml"/><Relationship Id="rId10" Type="http://schemas.openxmlformats.org/officeDocument/2006/relationships/image" Target="../media/image14.png"/><Relationship Id="rId4" Type="http://schemas.openxmlformats.org/officeDocument/2006/relationships/theme" Target="../theme/theme4.xml"/><Relationship Id="rId9" Type="http://schemas.openxmlformats.org/officeDocument/2006/relationships/image" Target="../media/image13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slideLayout" Target="../slideLayouts/slideLayout36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tags" Target="../tags/tag26.xml"/><Relationship Id="rId5" Type="http://schemas.openxmlformats.org/officeDocument/2006/relationships/vmlDrawing" Target="../drawings/vmlDrawing6.vml"/><Relationship Id="rId4" Type="http://schemas.openxmlformats.org/officeDocument/2006/relationships/theme" Target="../theme/theme5.xml"/><Relationship Id="rId9" Type="http://schemas.openxmlformats.org/officeDocument/2006/relationships/hyperlink" Target="http://www.rosatom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883" y="360196"/>
            <a:ext cx="7740989" cy="90011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179814" tIns="0" rIns="89907" bIns="0" rtlCol="0" anchor="ctr" anchorCtr="0">
            <a:no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9920" y="1620361"/>
            <a:ext cx="9361198" cy="52206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719145" y="7021052"/>
            <a:ext cx="6121565" cy="180025"/>
          </a:xfrm>
          <a:prstGeom prst="rect">
            <a:avLst/>
          </a:prstGeom>
        </p:spPr>
        <p:txBody>
          <a:bodyPr vert="horz" lIns="102767" tIns="51381" rIns="102767" bIns="51381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00868" y="6841029"/>
            <a:ext cx="1980253" cy="372921"/>
          </a:xfrm>
          <a:prstGeom prst="rect">
            <a:avLst/>
          </a:prstGeom>
          <a:solidFill>
            <a:schemeClr val="accent5"/>
          </a:solidFill>
        </p:spPr>
        <p:txBody>
          <a:bodyPr vert="horz" lIns="102767" tIns="51381" rIns="102767" bIns="51381" rtlCol="0" anchor="ctr"/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FC3F8BEE-CD74-4E49-9991-6A4EEEAC08F6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00612" y="654517"/>
            <a:ext cx="1499279" cy="383534"/>
          </a:xfrm>
          <a:prstGeom prst="rect">
            <a:avLst/>
          </a:prstGeom>
        </p:spPr>
      </p:pic>
      <p:sp>
        <p:nvSpPr>
          <p:cNvPr id="8" name="Прямоугольный треугольник 7"/>
          <p:cNvSpPr/>
          <p:nvPr/>
        </p:nvSpPr>
        <p:spPr>
          <a:xfrm rot="16200000" flipH="1">
            <a:off x="539905" y="1260317"/>
            <a:ext cx="180023" cy="180023"/>
          </a:xfrm>
          <a:prstGeom prst="rtTriangl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7" tIns="45673" rIns="91347" bIns="45673" rtlCol="0" anchor="ctr"/>
          <a:lstStyle/>
          <a:p>
            <a:pPr algn="ctr"/>
            <a:endParaRPr lang="ru-RU" dirty="0"/>
          </a:p>
        </p:txBody>
      </p:sp>
      <p:cxnSp>
        <p:nvCxnSpPr>
          <p:cNvPr id="10" name="Прямая соединительная линия 9"/>
          <p:cNvCxnSpPr>
            <a:stCxn id="6" idx="1"/>
          </p:cNvCxnSpPr>
          <p:nvPr/>
        </p:nvCxnSpPr>
        <p:spPr>
          <a:xfrm flipH="1" flipV="1">
            <a:off x="719138" y="7021051"/>
            <a:ext cx="7381726" cy="6438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ый треугольник 8"/>
          <p:cNvSpPr/>
          <p:nvPr/>
        </p:nvSpPr>
        <p:spPr>
          <a:xfrm rot="16200000" flipH="1">
            <a:off x="593896" y="1206310"/>
            <a:ext cx="72000" cy="180000"/>
          </a:xfrm>
          <a:prstGeom prst="rt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47" tIns="45673" rIns="91347" bIns="45673"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7970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hf hdr="0" ftr="0" dt="0"/>
  <p:txStyles>
    <p:titleStyle>
      <a:lvl1pPr algn="l" defTabSz="1027640" rtl="0" eaLnBrk="1" latinLnBrk="0" hangingPunct="1">
        <a:spcBef>
          <a:spcPct val="0"/>
        </a:spcBef>
        <a:buNone/>
        <a:defRPr sz="2000" b="1" kern="1200">
          <a:solidFill>
            <a:schemeClr val="accent5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1027640" rtl="0" eaLnBrk="1" latinLnBrk="0" hangingPunct="1">
        <a:spcBef>
          <a:spcPts val="600"/>
        </a:spcBef>
        <a:buFont typeface="Arial" panose="020B0604020202020204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1027640" rtl="0" eaLnBrk="1" latinLnBrk="0" hangingPunct="1">
        <a:spcBef>
          <a:spcPts val="6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59630" indent="-179814" algn="l" defTabSz="1027640" rtl="0" eaLnBrk="1" latinLnBrk="0" hangingPunct="1">
        <a:spcBef>
          <a:spcPts val="600"/>
        </a:spcBef>
        <a:buFont typeface="+mj-lt"/>
        <a:buAutoNum type="arabicPeriod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359630" indent="-179814" algn="l" defTabSz="1027640" rtl="0" eaLnBrk="1" latinLnBrk="0" hangingPunct="1"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1027640" rtl="0" eaLnBrk="1" latinLnBrk="0" hangingPunct="1">
        <a:spcBef>
          <a:spcPts val="6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826010" indent="-256908" algn="l" defTabSz="10276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39828" indent="-256908" algn="l" defTabSz="10276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3648" indent="-256908" algn="l" defTabSz="10276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67466" indent="-256908" algn="l" defTabSz="102764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276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3819" algn="l" defTabSz="10276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7640" algn="l" defTabSz="10276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1457" algn="l" defTabSz="10276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277" algn="l" defTabSz="10276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69097" algn="l" defTabSz="10276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2920" algn="l" defTabSz="10276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96740" algn="l" defTabSz="10276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0555" algn="l" defTabSz="102764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31335" y="7109689"/>
            <a:ext cx="716005" cy="41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500" b="1">
                <a:solidFill>
                  <a:schemeClr val="hlink"/>
                </a:solidFill>
                <a:latin typeface="Arial" charset="0"/>
                <a:cs typeface="+mn-cs"/>
              </a:defRPr>
            </a:lvl1pPr>
          </a:lstStyle>
          <a:p>
            <a:pPr defTabSz="913642" fontAlgn="base">
              <a:spcBef>
                <a:spcPct val="0"/>
              </a:spcBef>
              <a:spcAft>
                <a:spcPct val="0"/>
              </a:spcAft>
              <a:defRPr/>
            </a:pPr>
            <a:fld id="{81E6CFB8-799A-456D-92D4-0338CD36CD95}" type="slidenum">
              <a:rPr lang="ru-RU" smtClean="0">
                <a:solidFill>
                  <a:srgbClr val="003274"/>
                </a:solidFill>
              </a:rPr>
              <a:pPr defTabSz="91364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003274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4743" y="1240959"/>
            <a:ext cx="9619848" cy="5676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34742" y="8"/>
            <a:ext cx="8715325" cy="1060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pic>
        <p:nvPicPr>
          <p:cNvPr id="1029" name="navigation8" descr="ujkm,"/>
          <p:cNvPicPr>
            <a:picLocks noChangeAspect="1" noChangeArrowheads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1310" y="117270"/>
            <a:ext cx="1013283" cy="866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8121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hlink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hlink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hlink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300" b="1">
          <a:solidFill>
            <a:schemeClr val="hlink"/>
          </a:solidFill>
          <a:latin typeface="Arial" charset="0"/>
          <a:cs typeface="Arial" charset="0"/>
        </a:defRPr>
      </a:lvl5pPr>
      <a:lvl6pPr marL="513923" algn="l" rtl="0" fontAlgn="base">
        <a:spcBef>
          <a:spcPct val="0"/>
        </a:spcBef>
        <a:spcAft>
          <a:spcPct val="0"/>
        </a:spcAft>
        <a:defRPr sz="2300" b="1">
          <a:solidFill>
            <a:schemeClr val="hlink"/>
          </a:solidFill>
          <a:latin typeface="Arial" charset="0"/>
          <a:cs typeface="Arial" charset="0"/>
        </a:defRPr>
      </a:lvl6pPr>
      <a:lvl7pPr marL="1027843" algn="l" rtl="0" fontAlgn="base">
        <a:spcBef>
          <a:spcPct val="0"/>
        </a:spcBef>
        <a:spcAft>
          <a:spcPct val="0"/>
        </a:spcAft>
        <a:defRPr sz="2300" b="1">
          <a:solidFill>
            <a:schemeClr val="hlink"/>
          </a:solidFill>
          <a:latin typeface="Arial" charset="0"/>
          <a:cs typeface="Arial" charset="0"/>
        </a:defRPr>
      </a:lvl7pPr>
      <a:lvl8pPr marL="1541766" algn="l" rtl="0" fontAlgn="base">
        <a:spcBef>
          <a:spcPct val="0"/>
        </a:spcBef>
        <a:spcAft>
          <a:spcPct val="0"/>
        </a:spcAft>
        <a:defRPr sz="2300" b="1">
          <a:solidFill>
            <a:schemeClr val="hlink"/>
          </a:solidFill>
          <a:latin typeface="Arial" charset="0"/>
          <a:cs typeface="Arial" charset="0"/>
        </a:defRPr>
      </a:lvl8pPr>
      <a:lvl9pPr marL="2055691" algn="l" rtl="0" fontAlgn="base">
        <a:spcBef>
          <a:spcPct val="0"/>
        </a:spcBef>
        <a:spcAft>
          <a:spcPct val="0"/>
        </a:spcAft>
        <a:defRPr sz="2300" b="1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203428" indent="-203428" algn="l" rtl="0" eaLnBrk="0" fontAlgn="base" hangingPunct="0">
        <a:lnSpc>
          <a:spcPct val="110000"/>
        </a:lnSpc>
        <a:spcBef>
          <a:spcPct val="40000"/>
        </a:spcBef>
        <a:spcAft>
          <a:spcPct val="20000"/>
        </a:spcAft>
        <a:buBlip>
          <a:blip r:embed="rId15"/>
        </a:buBlip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05072" indent="-199859" algn="l" rtl="0" eaLnBrk="0" fontAlgn="base" hangingPunct="0">
        <a:lnSpc>
          <a:spcPct val="110000"/>
        </a:lnSpc>
        <a:spcBef>
          <a:spcPct val="0"/>
        </a:spcBef>
        <a:spcAft>
          <a:spcPct val="20000"/>
        </a:spcAft>
        <a:buBlip>
          <a:blip r:embed="rId16"/>
        </a:buBlip>
        <a:defRPr sz="1600">
          <a:solidFill>
            <a:schemeClr val="tx1"/>
          </a:solidFill>
          <a:latin typeface="+mn-lt"/>
          <a:cs typeface="+mn-cs"/>
        </a:defRPr>
      </a:lvl2pPr>
      <a:lvl3pPr marL="1306218" indent="-301575" algn="l" rtl="0" eaLnBrk="0" fontAlgn="base" hangingPunct="0">
        <a:spcBef>
          <a:spcPct val="0"/>
        </a:spcBef>
        <a:spcAft>
          <a:spcPct val="30000"/>
        </a:spcAft>
        <a:buBlip>
          <a:blip r:embed="rId16"/>
        </a:buBlip>
        <a:defRPr sz="2500">
          <a:solidFill>
            <a:schemeClr val="tx1"/>
          </a:solidFill>
          <a:latin typeface="+mn-lt"/>
          <a:cs typeface="+mn-cs"/>
        </a:defRPr>
      </a:lvl3pPr>
      <a:lvl4pPr marL="1871892" indent="-256960" algn="l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  <a:cs typeface="+mn-cs"/>
        </a:defRPr>
      </a:lvl4pPr>
      <a:lvl5pPr marL="2330495" indent="-256960" algn="l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cs typeface="+mn-cs"/>
        </a:defRPr>
      </a:lvl5pPr>
      <a:lvl6pPr marL="2844417" indent="-256960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cs typeface="+mn-cs"/>
        </a:defRPr>
      </a:lvl6pPr>
      <a:lvl7pPr marL="3358341" indent="-256960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cs typeface="+mn-cs"/>
        </a:defRPr>
      </a:lvl7pPr>
      <a:lvl8pPr marL="3872261" indent="-256960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cs typeface="+mn-cs"/>
        </a:defRPr>
      </a:lvl8pPr>
      <a:lvl9pPr marL="4386185" indent="-256960" algn="l" rtl="0" fontAlgn="base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10278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3923" algn="l" defTabSz="10278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7843" algn="l" defTabSz="10278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1766" algn="l" defTabSz="10278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691" algn="l" defTabSz="10278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69613" algn="l" defTabSz="10278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3535" algn="l" defTabSz="10278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97456" algn="l" defTabSz="10278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1380" algn="l" defTabSz="10278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1082673710"/>
              </p:ext>
            </p:extLst>
          </p:nvPr>
        </p:nvGraphicFramePr>
        <p:xfrm>
          <a:off x="1" y="0"/>
          <a:ext cx="184960" cy="178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5" name="think-cell Slide" r:id="rId22" imgW="360" imgH="360" progId="">
                  <p:embed/>
                </p:oleObj>
              </mc:Choice>
              <mc:Fallback>
                <p:oleObj name="think-cell Slide" r:id="rId22" imgW="360" imgH="360" progId="">
                  <p:embed/>
                  <p:pic>
                    <p:nvPicPr>
                      <p:cNvPr id="0" name="Picture 7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84960" cy="1785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doc id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9416314" y="41077"/>
            <a:ext cx="765734" cy="137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1026827" fontAlgn="base"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1034" name="Working Draft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 rot="5400000">
            <a:off x="9081213" y="2173435"/>
            <a:ext cx="2556790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3642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000000"/>
                </a:solidFill>
                <a:cs typeface="Arial"/>
              </a:rPr>
              <a:t>Last Modified 02.12.2013 11:13 Russian Standard Time</a:t>
            </a:r>
            <a:endParaRPr lang="ru-RU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 rot="5400000">
            <a:off x="9224686" y="4618863"/>
            <a:ext cx="2269852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3642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000000"/>
                </a:solidFill>
                <a:cs typeface="Arial"/>
              </a:rPr>
              <a:t>Printed 22.07.2013 15:25 Russian Standard Time</a:t>
            </a:r>
            <a:endParaRPr lang="ru-RU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  <p:custDataLst>
              <p:tags r:id="rId12"/>
            </p:custDataLst>
          </p:nvPr>
        </p:nvSpPr>
        <p:spPr bwMode="auto">
          <a:xfrm>
            <a:off x="1692384" y="2194808"/>
            <a:ext cx="5012414" cy="1384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138729" y="261828"/>
            <a:ext cx="783675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10" name="McK 1. On-page tracker" hidden="1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138725" y="30364"/>
            <a:ext cx="97622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3642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808080"/>
                </a:solidFill>
                <a:cs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38727" y="866137"/>
            <a:ext cx="1004147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800" dirty="0">
                <a:solidFill>
                  <a:srgbClr val="808080"/>
                </a:solidFill>
                <a:cs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>
            <p:custDataLst>
              <p:tags r:id="rId16"/>
            </p:custDataLst>
          </p:nvPr>
        </p:nvGrpSpPr>
        <p:grpSpPr bwMode="auto">
          <a:xfrm>
            <a:off x="138725" y="6964833"/>
            <a:ext cx="9960091" cy="403556"/>
            <a:chOff x="75" y="3757"/>
            <a:chExt cx="5385" cy="393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757"/>
              <a:ext cx="538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100" dirty="0">
                  <a:solidFill>
                    <a:srgbClr val="000000"/>
                  </a:solidFill>
                  <a:latin typeface="Arial"/>
                  <a:cs typeface="Arial"/>
                </a:rPr>
                <a:t>1 Сноска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3981"/>
              <a:ext cx="4323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 anchorCtr="0">
              <a:spAutoFit/>
            </a:bodyPr>
            <a:lstStyle/>
            <a:p>
              <a:pPr marL="699118" indent="-699118" defTabSz="1026827" fontAlgn="base">
                <a:spcBef>
                  <a:spcPct val="0"/>
                </a:spcBef>
                <a:spcAft>
                  <a:spcPct val="0"/>
                </a:spcAft>
                <a:tabLst>
                  <a:tab pos="702759" algn="l"/>
                </a:tabLst>
              </a:pPr>
              <a:r>
                <a:rPr lang="ru-RU" sz="1100" dirty="0">
                  <a:solidFill>
                    <a:srgbClr val="000000"/>
                  </a:solidFill>
                  <a:cs typeface="Arial"/>
                </a:rPr>
                <a:t>ИСТОЧНИК: источник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>
            <p:custDataLst>
              <p:tags r:id="rId17"/>
            </p:custDataLst>
          </p:nvPr>
        </p:nvGrpSpPr>
        <p:grpSpPr bwMode="auto">
          <a:xfrm>
            <a:off x="1692393" y="1266170"/>
            <a:ext cx="4968023" cy="573255"/>
            <a:chOff x="915" y="709"/>
            <a:chExt cx="2686" cy="321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09"/>
              <a:ext cx="2686" cy="32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3642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800" b="1" dirty="0">
                  <a:solidFill>
                    <a:srgbClr val="000000"/>
                  </a:solidFill>
                  <a:cs typeface="Arial"/>
                </a:rPr>
                <a:t>Title</a:t>
              </a:r>
            </a:p>
            <a:p>
              <a:pPr defTabSz="913642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800" dirty="0">
                  <a:solidFill>
                    <a:srgbClr val="808080"/>
                  </a:solidFill>
                  <a:cs typeface="Arial"/>
                </a:rPr>
                <a:t>Unit of measure</a:t>
              </a:r>
            </a:p>
          </p:txBody>
        </p:sp>
      </p:grpSp>
      <p:sp>
        <p:nvSpPr>
          <p:cNvPr id="20" name="SlideLogoText" hidden="1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8273539" y="7240702"/>
            <a:ext cx="1435012" cy="169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r" defTabSz="1026827"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FFFFFF"/>
                </a:solidFill>
                <a:cs typeface="Arial"/>
              </a:rPr>
              <a:t>McKinsey &amp; Company</a:t>
            </a:r>
          </a:p>
        </p:txBody>
      </p:sp>
      <p:sp>
        <p:nvSpPr>
          <p:cNvPr id="21" name="SlideLogoSeparator" hidden="1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9809131" y="7204095"/>
            <a:ext cx="46691" cy="205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algn="r" defTabSz="1026827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FFFFFF"/>
                </a:solidFill>
                <a:cs typeface="Arial"/>
              </a:rPr>
              <a:t>|</a:t>
            </a:r>
          </a:p>
        </p:txBody>
      </p:sp>
      <p:pic>
        <p:nvPicPr>
          <p:cNvPr id="24" name="Picture 48"/>
          <p:cNvPicPr>
            <a:picLocks noChangeAspect="1" noChangeArrowheads="1"/>
          </p:cNvPicPr>
          <p:nvPr>
            <p:custDataLst>
              <p:tags r:id="rId20"/>
            </p:custData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936" y="7361253"/>
            <a:ext cx="10263425" cy="137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48"/>
          <p:cNvPicPr>
            <a:picLocks noChangeAspect="1" noChangeArrowheads="1"/>
          </p:cNvPicPr>
          <p:nvPr>
            <p:custDataLst>
              <p:tags r:id="rId21"/>
            </p:custData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936" y="724162"/>
            <a:ext cx="10263425" cy="137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18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</p:sldLayoutIdLst>
  <p:transition spd="slow">
    <p:wipe dir="r"/>
  </p:transition>
  <p:hf hdr="0" ftr="0" dt="0"/>
  <p:txStyles>
    <p:titleStyle>
      <a:lvl1pPr algn="l" defTabSz="1026827" rtl="0" eaLnBrk="1" fontAlgn="base" hangingPunct="1">
        <a:spcBef>
          <a:spcPct val="0"/>
        </a:spcBef>
        <a:spcAft>
          <a:spcPct val="0"/>
        </a:spcAft>
        <a:tabLst>
          <a:tab pos="409640" algn="l"/>
        </a:tabLst>
        <a:defRPr sz="2100" b="1">
          <a:solidFill>
            <a:schemeClr val="tx1"/>
          </a:solidFill>
          <a:latin typeface="+mj-lt"/>
          <a:ea typeface="+mj-ea"/>
          <a:cs typeface="Arial"/>
        </a:defRPr>
      </a:lvl1pPr>
      <a:lvl2pPr algn="l" defTabSz="1026827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2pPr>
      <a:lvl3pPr algn="l" defTabSz="1026827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3pPr>
      <a:lvl4pPr algn="l" defTabSz="1026827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4pPr>
      <a:lvl5pPr algn="l" defTabSz="1026827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5pPr>
      <a:lvl6pPr marL="524340" algn="l" defTabSz="1026827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6pPr>
      <a:lvl7pPr marL="1048676" algn="l" defTabSz="1026827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7pPr>
      <a:lvl8pPr marL="1573012" algn="l" defTabSz="1026827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8pPr>
      <a:lvl9pPr marL="2097351" algn="l" defTabSz="1026827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1026827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800">
          <a:solidFill>
            <a:schemeClr val="tx1"/>
          </a:solidFill>
          <a:latin typeface="+mn-lt"/>
          <a:ea typeface="+mn-ea"/>
          <a:cs typeface="Arial"/>
        </a:defRPr>
      </a:lvl1pPr>
      <a:lvl2pPr marL="222114" indent="-220296" algn="l" defTabSz="1026827" rtl="0" eaLnBrk="1" fontAlgn="base" hangingPunct="1">
        <a:spcBef>
          <a:spcPct val="0"/>
        </a:spcBef>
        <a:spcAft>
          <a:spcPct val="0"/>
        </a:spcAft>
        <a:buClrTx/>
        <a:buSzPct val="125000"/>
        <a:buFont typeface="Arial" charset="0"/>
        <a:buChar char="▪"/>
        <a:defRPr sz="1800">
          <a:solidFill>
            <a:schemeClr val="tx1"/>
          </a:solidFill>
          <a:latin typeface="+mn-lt"/>
          <a:cs typeface="Arial"/>
        </a:defRPr>
      </a:lvl2pPr>
      <a:lvl3pPr marL="524340" indent="-300404" algn="l" defTabSz="1026827" rtl="0" eaLnBrk="1" fontAlgn="base" hangingPunct="1">
        <a:spcBef>
          <a:spcPct val="0"/>
        </a:spcBef>
        <a:spcAft>
          <a:spcPct val="0"/>
        </a:spcAft>
        <a:buClrTx/>
        <a:buSzPct val="120000"/>
        <a:buFont typeface="Arial" charset="0"/>
        <a:buChar char="–"/>
        <a:defRPr sz="1800">
          <a:solidFill>
            <a:schemeClr val="tx1"/>
          </a:solidFill>
          <a:latin typeface="+mn-lt"/>
          <a:cs typeface="Arial"/>
        </a:defRPr>
      </a:lvl3pPr>
      <a:lvl4pPr marL="704581" indent="-178422" algn="l" defTabSz="1026827" rtl="0" eaLnBrk="1" fontAlgn="base" hangingPunct="1">
        <a:spcBef>
          <a:spcPct val="0"/>
        </a:spcBef>
        <a:spcAft>
          <a:spcPct val="0"/>
        </a:spcAft>
        <a:buClrTx/>
        <a:buSzPct val="120000"/>
        <a:buFont typeface="Arial" charset="0"/>
        <a:buChar char="▫"/>
        <a:defRPr sz="1800">
          <a:solidFill>
            <a:schemeClr val="tx1"/>
          </a:solidFill>
          <a:latin typeface="+mn-lt"/>
          <a:cs typeface="Arial"/>
        </a:defRPr>
      </a:lvl4pPr>
      <a:lvl5pPr marL="859914" indent="-149291" algn="l" defTabSz="1026827" rtl="0" eaLnBrk="1" fontAlgn="base" hangingPunct="1">
        <a:spcBef>
          <a:spcPct val="0"/>
        </a:spcBef>
        <a:spcAft>
          <a:spcPct val="0"/>
        </a:spcAft>
        <a:buClrTx/>
        <a:buSzPct val="89000"/>
        <a:buFont typeface="Arial" charset="0"/>
        <a:buChar char="-"/>
        <a:defRPr sz="1800">
          <a:solidFill>
            <a:schemeClr val="tx1"/>
          </a:solidFill>
          <a:latin typeface="+mn-lt"/>
          <a:cs typeface="Arial"/>
        </a:defRPr>
      </a:lvl5pPr>
      <a:lvl6pPr marL="859914" indent="-149291" algn="l" defTabSz="102682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800">
          <a:solidFill>
            <a:schemeClr val="tx1"/>
          </a:solidFill>
          <a:latin typeface="+mn-lt"/>
        </a:defRPr>
      </a:lvl6pPr>
      <a:lvl7pPr marL="859914" indent="-149291" algn="l" defTabSz="102682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800">
          <a:solidFill>
            <a:schemeClr val="tx1"/>
          </a:solidFill>
          <a:latin typeface="+mn-lt"/>
        </a:defRPr>
      </a:lvl7pPr>
      <a:lvl8pPr marL="859914" indent="-149291" algn="l" defTabSz="102682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800">
          <a:solidFill>
            <a:schemeClr val="tx1"/>
          </a:solidFill>
          <a:latin typeface="+mn-lt"/>
        </a:defRPr>
      </a:lvl8pPr>
      <a:lvl9pPr marL="859914" indent="-149291" algn="l" defTabSz="102682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486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4340" algn="l" defTabSz="10486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8676" algn="l" defTabSz="10486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012" algn="l" defTabSz="10486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7351" algn="l" defTabSz="10486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21690" algn="l" defTabSz="10486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6029" algn="l" defTabSz="10486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70365" algn="l" defTabSz="10486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94705" algn="l" defTabSz="104867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417042805"/>
              </p:ext>
            </p:extLst>
          </p:nvPr>
        </p:nvGraphicFramePr>
        <p:xfrm>
          <a:off x="1" y="0"/>
          <a:ext cx="184960" cy="178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1" name="think-cell Slide" r:id="rId7" imgW="360" imgH="360" progId="">
                  <p:embed/>
                </p:oleObj>
              </mc:Choice>
              <mc:Fallback>
                <p:oleObj name="think-cell Slide" r:id="rId7" imgW="360" imgH="360" progId="">
                  <p:embed/>
                  <p:pic>
                    <p:nvPicPr>
                      <p:cNvPr id="0" name="Picture 6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84960" cy="1785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8956179" y="2173437"/>
            <a:ext cx="2806859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102762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000000"/>
                </a:solidFill>
              </a:rPr>
              <a:t>Last Modified 12.9.2014 2:19 PM Russia TZ 2 Standard Time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9099648" y="4618863"/>
            <a:ext cx="2519921" cy="123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1027627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000000"/>
                </a:solidFill>
              </a:rPr>
              <a:t>Printed 12.5.2014 2:43 AM Russia TZ 2 Standard Time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390" y="2194808"/>
            <a:ext cx="5012414" cy="1384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435294" y="374609"/>
            <a:ext cx="7784251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435294" y="30364"/>
            <a:ext cx="97622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1027627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38730" y="1043740"/>
            <a:ext cx="1004147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800" dirty="0">
                <a:solidFill>
                  <a:srgbClr val="808080"/>
                </a:solidFill>
              </a:rPr>
              <a:t>Unit of measure</a:t>
            </a:r>
          </a:p>
        </p:txBody>
      </p:sp>
      <p:sp>
        <p:nvSpPr>
          <p:cNvPr id="13" name="McK 4. Footnote" hidden="1"/>
          <p:cNvSpPr txBox="1">
            <a:spLocks noChangeArrowheads="1"/>
          </p:cNvSpPr>
          <p:nvPr/>
        </p:nvSpPr>
        <p:spPr bwMode="auto">
          <a:xfrm>
            <a:off x="138725" y="6908305"/>
            <a:ext cx="9960091" cy="171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dirty="0">
                <a:solidFill>
                  <a:srgbClr val="000000"/>
                </a:solidFill>
                <a:latin typeface="Arial"/>
              </a:rPr>
              <a:t>1 Сноска</a:t>
            </a:r>
          </a:p>
        </p:txBody>
      </p:sp>
      <p:sp>
        <p:nvSpPr>
          <p:cNvPr id="14" name="McK 5. Source" hidden="1"/>
          <p:cNvSpPr>
            <a:spLocks noChangeArrowheads="1"/>
          </p:cNvSpPr>
          <p:nvPr/>
        </p:nvSpPr>
        <p:spPr bwMode="auto">
          <a:xfrm>
            <a:off x="138721" y="7253206"/>
            <a:ext cx="7995817" cy="171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spAutoFit/>
          </a:bodyPr>
          <a:lstStyle/>
          <a:p>
            <a:pPr marL="698994" indent="-698994" defTabSz="1026647" fontAlgn="base">
              <a:spcBef>
                <a:spcPct val="0"/>
              </a:spcBef>
              <a:spcAft>
                <a:spcPct val="0"/>
              </a:spcAft>
              <a:tabLst>
                <a:tab pos="702632" algn="l"/>
              </a:tabLst>
            </a:pPr>
            <a:r>
              <a:rPr lang="ru-RU" sz="1100" dirty="0">
                <a:solidFill>
                  <a:srgbClr val="000000"/>
                </a:solidFill>
              </a:rPr>
              <a:t>ИСТОЧНИК: источник</a:t>
            </a: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692393" y="1266170"/>
            <a:ext cx="4968023" cy="573255"/>
            <a:chOff x="915" y="709"/>
            <a:chExt cx="2686" cy="321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09"/>
              <a:ext cx="2686" cy="321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1027627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800" b="1" dirty="0">
                  <a:solidFill>
                    <a:srgbClr val="000000"/>
                  </a:solidFill>
                </a:rPr>
                <a:t>Title</a:t>
              </a:r>
            </a:p>
            <a:p>
              <a:pPr defTabSz="1027627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8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138720" y="7116588"/>
            <a:ext cx="10152972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lIns="104848" tIns="104848" rIns="104848" bIns="104848" anchor="ctr"/>
          <a:lstStyle/>
          <a:p>
            <a:pPr defTabSz="1027627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147506" y="994714"/>
            <a:ext cx="10145978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lIns="104848" tIns="104848" rIns="104848" bIns="104848" anchor="ctr"/>
          <a:lstStyle/>
          <a:p>
            <a:pPr defTabSz="1027627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8" name="navigation8" descr="ujkm,"/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338344" y="46808"/>
            <a:ext cx="1033924" cy="883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7"/>
          <p:cNvPicPr>
            <a:picLocks noChangeAspect="1" noChangeArrowheads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7509" y="131207"/>
            <a:ext cx="1167803" cy="809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716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hf hdr="0" ftr="0" dt="0"/>
  <p:txStyles>
    <p:titleStyle>
      <a:lvl1pPr algn="l" defTabSz="1026647" rtl="0" eaLnBrk="1" fontAlgn="base" hangingPunct="1">
        <a:spcBef>
          <a:spcPct val="0"/>
        </a:spcBef>
        <a:spcAft>
          <a:spcPct val="0"/>
        </a:spcAft>
        <a:tabLst>
          <a:tab pos="409565" algn="l"/>
        </a:tabLst>
        <a:defRPr sz="21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26647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2pPr>
      <a:lvl3pPr algn="l" defTabSz="1026647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3pPr>
      <a:lvl4pPr algn="l" defTabSz="1026647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4pPr>
      <a:lvl5pPr algn="l" defTabSz="1026647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5pPr>
      <a:lvl6pPr marL="524242" algn="l" defTabSz="1026647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6pPr>
      <a:lvl7pPr marL="1048488" algn="l" defTabSz="1026647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7pPr>
      <a:lvl8pPr marL="1572731" algn="l" defTabSz="1026647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8pPr>
      <a:lvl9pPr marL="2096976" algn="l" defTabSz="1026647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1026647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222076" indent="-220258" algn="l" defTabSz="102664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800">
          <a:solidFill>
            <a:schemeClr val="tx1"/>
          </a:solidFill>
          <a:latin typeface="+mn-lt"/>
        </a:defRPr>
      </a:lvl2pPr>
      <a:lvl3pPr marL="524242" indent="-300350" algn="l" defTabSz="102664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800">
          <a:solidFill>
            <a:schemeClr val="tx1"/>
          </a:solidFill>
          <a:latin typeface="+mn-lt"/>
        </a:defRPr>
      </a:lvl3pPr>
      <a:lvl4pPr marL="704451" indent="-178390" algn="l" defTabSz="102664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800">
          <a:solidFill>
            <a:schemeClr val="tx1"/>
          </a:solidFill>
          <a:latin typeface="+mn-lt"/>
        </a:defRPr>
      </a:lvl4pPr>
      <a:lvl5pPr marL="859758" indent="-149264" algn="l" defTabSz="102664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800">
          <a:solidFill>
            <a:schemeClr val="tx1"/>
          </a:solidFill>
          <a:latin typeface="+mn-lt"/>
        </a:defRPr>
      </a:lvl5pPr>
      <a:lvl6pPr marL="859758" indent="-149264" algn="l" defTabSz="102664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800">
          <a:solidFill>
            <a:schemeClr val="tx1"/>
          </a:solidFill>
          <a:latin typeface="+mn-lt"/>
        </a:defRPr>
      </a:lvl6pPr>
      <a:lvl7pPr marL="859758" indent="-149264" algn="l" defTabSz="102664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800">
          <a:solidFill>
            <a:schemeClr val="tx1"/>
          </a:solidFill>
          <a:latin typeface="+mn-lt"/>
        </a:defRPr>
      </a:lvl7pPr>
      <a:lvl8pPr marL="859758" indent="-149264" algn="l" defTabSz="102664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800">
          <a:solidFill>
            <a:schemeClr val="tx1"/>
          </a:solidFill>
          <a:latin typeface="+mn-lt"/>
        </a:defRPr>
      </a:lvl8pPr>
      <a:lvl9pPr marL="859758" indent="-149264" algn="l" defTabSz="1026647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484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4242" algn="l" defTabSz="10484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48488" algn="l" defTabSz="10484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72731" algn="l" defTabSz="10484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6976" algn="l" defTabSz="10484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621221" algn="l" defTabSz="10484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45463" algn="l" defTabSz="10484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69708" algn="l" defTabSz="10484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93952" algn="l" defTabSz="10484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3726394530"/>
              </p:ext>
            </p:extLst>
          </p:nvPr>
        </p:nvGraphicFramePr>
        <p:xfrm>
          <a:off x="0" y="0"/>
          <a:ext cx="184960" cy="178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788" name="think-cell Slide" r:id="rId7" imgW="360" imgH="360" progId="">
                  <p:embed/>
                </p:oleObj>
              </mc:Choice>
              <mc:Fallback>
                <p:oleObj name="think-cell Slide" r:id="rId7" imgW="360" imgH="360" progId="">
                  <p:embed/>
                  <p:pic>
                    <p:nvPicPr>
                      <p:cNvPr id="0" name="Picture 6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84960" cy="1785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3" name="doc id"/>
          <p:cNvSpPr>
            <a:spLocks noChangeArrowheads="1"/>
          </p:cNvSpPr>
          <p:nvPr/>
        </p:nvSpPr>
        <p:spPr bwMode="auto">
          <a:xfrm>
            <a:off x="9416313" y="41079"/>
            <a:ext cx="765734" cy="137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pPr algn="r" defTabSz="1027065" fontAlgn="base">
              <a:spcBef>
                <a:spcPct val="0"/>
              </a:spcBef>
              <a:spcAft>
                <a:spcPct val="0"/>
              </a:spcAft>
            </a:pPr>
            <a:endParaRPr lang="ru-RU" sz="900" dirty="0">
              <a:solidFill>
                <a:srgbClr val="000000"/>
              </a:solidFill>
            </a:endParaRPr>
          </a:p>
        </p:txBody>
      </p:sp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9169382" y="2181127"/>
            <a:ext cx="2380460" cy="107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385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700" dirty="0">
                <a:solidFill>
                  <a:srgbClr val="000000"/>
                </a:solidFill>
              </a:rPr>
              <a:t>Last Modified 25.02.2015 11:38 Russia TZ 2 Standard Time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9294415" y="4626553"/>
            <a:ext cx="2130391" cy="107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385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700" dirty="0">
                <a:solidFill>
                  <a:srgbClr val="000000"/>
                </a:solidFill>
              </a:rPr>
              <a:t>Printed 23.02.2015 12:17 Russia TZ 2 Standard Time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384" y="2194803"/>
            <a:ext cx="5012414" cy="1384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38723" y="573238"/>
            <a:ext cx="10137654" cy="353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38725" y="30363"/>
            <a:ext cx="976229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3850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38725" y="1043739"/>
            <a:ext cx="10041473" cy="276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800" dirty="0">
                <a:solidFill>
                  <a:srgbClr val="808080"/>
                </a:solidFill>
              </a:rPr>
              <a:t>Unit of measure</a:t>
            </a:r>
          </a:p>
        </p:txBody>
      </p:sp>
      <p:sp>
        <p:nvSpPr>
          <p:cNvPr id="13" name="McK 4. Footnote" hidden="1"/>
          <p:cNvSpPr txBox="1">
            <a:spLocks noChangeArrowheads="1"/>
          </p:cNvSpPr>
          <p:nvPr/>
        </p:nvSpPr>
        <p:spPr bwMode="auto">
          <a:xfrm>
            <a:off x="138723" y="6676913"/>
            <a:ext cx="9960091" cy="171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dirty="0">
                <a:solidFill>
                  <a:srgbClr val="000000"/>
                </a:solidFill>
                <a:latin typeface="Arial"/>
              </a:rPr>
              <a:t>1 Сноска</a:t>
            </a:r>
          </a:p>
        </p:txBody>
      </p:sp>
      <p:sp>
        <p:nvSpPr>
          <p:cNvPr id="14" name="McK 5. Source" hidden="1"/>
          <p:cNvSpPr>
            <a:spLocks noChangeArrowheads="1"/>
          </p:cNvSpPr>
          <p:nvPr/>
        </p:nvSpPr>
        <p:spPr bwMode="auto">
          <a:xfrm>
            <a:off x="138721" y="6902041"/>
            <a:ext cx="7995817" cy="171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pPr marL="699278" indent="-699278" defTabSz="1027065" fontAlgn="base">
              <a:spcBef>
                <a:spcPct val="0"/>
              </a:spcBef>
              <a:spcAft>
                <a:spcPct val="0"/>
              </a:spcAft>
              <a:tabLst>
                <a:tab pos="702920" algn="l"/>
              </a:tabLst>
            </a:pPr>
            <a:r>
              <a:rPr lang="ru-RU" sz="1100" dirty="0">
                <a:solidFill>
                  <a:srgbClr val="000000"/>
                </a:solidFill>
              </a:rPr>
              <a:t>ИСТОЧНИК: источник</a:t>
            </a: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692391" y="1267949"/>
            <a:ext cx="4968023" cy="571470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385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800" b="1" dirty="0">
                  <a:solidFill>
                    <a:srgbClr val="000000"/>
                  </a:solidFill>
                </a:rPr>
                <a:t>Title</a:t>
              </a:r>
            </a:p>
            <a:p>
              <a:pPr defTabSz="91385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8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138720" y="7116588"/>
            <a:ext cx="10152972" cy="0"/>
          </a:xfrm>
          <a:prstGeom prst="line">
            <a:avLst/>
          </a:prstGeom>
          <a:noFill/>
          <a:ln w="28575">
            <a:solidFill>
              <a:schemeClr val="accent3"/>
            </a:solidFill>
            <a:round/>
            <a:headEnd type="none" w="lg" len="lg"/>
            <a:tailEnd type="none" w="lg" len="lg"/>
          </a:ln>
        </p:spPr>
        <p:txBody>
          <a:bodyPr wrap="none" lIns="104893" tIns="104893" rIns="104893" bIns="104893" anchor="ctr"/>
          <a:lstStyle/>
          <a:p>
            <a:pPr defTabSz="91385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1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4" name="Text Box 3">
            <a:hlinkClick r:id="rId9"/>
          </p:cNvPr>
          <p:cNvSpPr txBox="1">
            <a:spLocks noChangeArrowheads="1"/>
          </p:cNvSpPr>
          <p:nvPr/>
        </p:nvSpPr>
        <p:spPr bwMode="auto">
          <a:xfrm>
            <a:off x="4622154" y="7154096"/>
            <a:ext cx="1184252" cy="169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385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100" b="1" dirty="0">
                <a:solidFill>
                  <a:srgbClr val="003274"/>
                </a:solidFill>
                <a:cs typeface="Arial" charset="0"/>
                <a:hlinkClick r:id="rId9"/>
              </a:rPr>
              <a:t>www.rosatom.ru</a:t>
            </a:r>
            <a:r>
              <a:rPr lang="ru-RU" sz="1100" b="1" dirty="0">
                <a:solidFill>
                  <a:srgbClr val="003274"/>
                </a:solidFill>
                <a:cs typeface="Arial" charset="0"/>
              </a:rPr>
              <a:t> </a:t>
            </a:r>
          </a:p>
        </p:txBody>
      </p:sp>
      <p:sp>
        <p:nvSpPr>
          <p:cNvPr id="25" name="Line 16"/>
          <p:cNvSpPr>
            <a:spLocks noChangeShapeType="1"/>
          </p:cNvSpPr>
          <p:nvPr/>
        </p:nvSpPr>
        <p:spPr bwMode="auto">
          <a:xfrm>
            <a:off x="138720" y="994716"/>
            <a:ext cx="10152972" cy="0"/>
          </a:xfrm>
          <a:prstGeom prst="line">
            <a:avLst/>
          </a:prstGeom>
          <a:noFill/>
          <a:ln w="28575">
            <a:solidFill>
              <a:schemeClr val="accent3"/>
            </a:solidFill>
            <a:round/>
            <a:headEnd type="none" w="lg" len="lg"/>
            <a:tailEnd type="none" w="lg" len="lg"/>
          </a:ln>
        </p:spPr>
        <p:txBody>
          <a:bodyPr wrap="none" lIns="104893" tIns="104893" rIns="104893" bIns="104893" anchor="ctr"/>
          <a:lstStyle/>
          <a:p>
            <a:pPr defTabSz="91385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1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363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hf hdr="0" ftr="0" dt="0"/>
  <p:txStyles>
    <p:titleStyle>
      <a:lvl1pPr algn="l" defTabSz="1027065" rtl="0" eaLnBrk="1" fontAlgn="base" hangingPunct="1">
        <a:spcBef>
          <a:spcPct val="0"/>
        </a:spcBef>
        <a:spcAft>
          <a:spcPct val="0"/>
        </a:spcAft>
        <a:tabLst>
          <a:tab pos="409734" algn="l"/>
        </a:tabLst>
        <a:defRPr sz="23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027065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2"/>
          </a:solidFill>
          <a:latin typeface="Arial" charset="0"/>
        </a:defRPr>
      </a:lvl2pPr>
      <a:lvl3pPr algn="l" defTabSz="1027065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2"/>
          </a:solidFill>
          <a:latin typeface="Arial" charset="0"/>
        </a:defRPr>
      </a:lvl3pPr>
      <a:lvl4pPr algn="l" defTabSz="1027065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2"/>
          </a:solidFill>
          <a:latin typeface="Arial" charset="0"/>
        </a:defRPr>
      </a:lvl4pPr>
      <a:lvl5pPr algn="l" defTabSz="1027065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2"/>
          </a:solidFill>
          <a:latin typeface="Arial" charset="0"/>
        </a:defRPr>
      </a:lvl5pPr>
      <a:lvl6pPr marL="524458" algn="l" defTabSz="1027065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2"/>
          </a:solidFill>
          <a:latin typeface="Arial" charset="0"/>
        </a:defRPr>
      </a:lvl6pPr>
      <a:lvl7pPr marL="1048916" algn="l" defTabSz="1027065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2"/>
          </a:solidFill>
          <a:latin typeface="Arial" charset="0"/>
        </a:defRPr>
      </a:lvl7pPr>
      <a:lvl8pPr marL="1573373" algn="l" defTabSz="1027065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2"/>
          </a:solidFill>
          <a:latin typeface="Arial" charset="0"/>
        </a:defRPr>
      </a:lvl8pPr>
      <a:lvl9pPr marL="2097831" algn="l" defTabSz="1027065" rtl="0" eaLnBrk="1" fontAlgn="base" hangingPunct="1">
        <a:spcBef>
          <a:spcPct val="0"/>
        </a:spcBef>
        <a:spcAft>
          <a:spcPct val="0"/>
        </a:spcAft>
        <a:defRPr sz="23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1027065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222167" indent="-220346" algn="l" defTabSz="102706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800">
          <a:solidFill>
            <a:schemeClr val="tx1"/>
          </a:solidFill>
          <a:latin typeface="+mn-lt"/>
        </a:defRPr>
      </a:lvl2pPr>
      <a:lvl3pPr marL="524458" indent="-300473" algn="l" defTabSz="102706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800">
          <a:solidFill>
            <a:schemeClr val="tx1"/>
          </a:solidFill>
          <a:latin typeface="+mn-lt"/>
        </a:defRPr>
      </a:lvl3pPr>
      <a:lvl4pPr marL="704739" indent="-178460" algn="l" defTabSz="102706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800">
          <a:solidFill>
            <a:schemeClr val="tx1"/>
          </a:solidFill>
          <a:latin typeface="+mn-lt"/>
        </a:defRPr>
      </a:lvl4pPr>
      <a:lvl5pPr marL="860112" indent="-149325" algn="l" defTabSz="102706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800">
          <a:solidFill>
            <a:schemeClr val="tx1"/>
          </a:solidFill>
          <a:latin typeface="+mn-lt"/>
        </a:defRPr>
      </a:lvl5pPr>
      <a:lvl6pPr marL="860112" indent="-149325" algn="l" defTabSz="102706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800">
          <a:solidFill>
            <a:schemeClr val="tx1"/>
          </a:solidFill>
          <a:latin typeface="+mn-lt"/>
        </a:defRPr>
      </a:lvl6pPr>
      <a:lvl7pPr marL="860112" indent="-149325" algn="l" defTabSz="102706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800">
          <a:solidFill>
            <a:schemeClr val="tx1"/>
          </a:solidFill>
          <a:latin typeface="+mn-lt"/>
        </a:defRPr>
      </a:lvl7pPr>
      <a:lvl8pPr marL="860112" indent="-149325" algn="l" defTabSz="102706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800">
          <a:solidFill>
            <a:schemeClr val="tx1"/>
          </a:solidFill>
          <a:latin typeface="+mn-lt"/>
        </a:defRPr>
      </a:lvl8pPr>
      <a:lvl9pPr marL="860112" indent="-149325" algn="l" defTabSz="102706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489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4458" algn="l" defTabSz="10489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8916" algn="l" defTabSz="10489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373" algn="l" defTabSz="10489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97831" algn="l" defTabSz="10489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22291" algn="l" defTabSz="10489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6749" algn="l" defTabSz="10489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71204" algn="l" defTabSz="10489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95663" algn="l" defTabSz="104891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A%D0%B0%D1%80%D0%B0%D0%BA%D1%83%D1%80%D0%B8-%D0%BD%D0%B8%D0%BD%D0%B3%D1%9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A%D0%B0%D0%B9%D0%B4%D0%B7%D0%B5%D0%B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isk.yandex.ru/i/9HShXjlesazyo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950" y="527347"/>
            <a:ext cx="7848872" cy="2749228"/>
          </a:xfrm>
        </p:spPr>
        <p:txBody>
          <a:bodyPr/>
          <a:lstStyle/>
          <a:p>
            <a:r>
              <a:rPr lang="ru-RU" dirty="0" smtClean="0">
                <a:latin typeface="+mn-lt"/>
              </a:rPr>
              <a:t>КАРАКУРИ В ЖИЗНИ ЧЕЛОВЕКА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9920" y="2988543"/>
            <a:ext cx="9361198" cy="3528392"/>
          </a:xfrm>
        </p:spPr>
        <p:txBody>
          <a:bodyPr/>
          <a:lstStyle/>
          <a:p>
            <a:pPr algn="r"/>
            <a:endParaRPr lang="ru-RU" dirty="0" smtClean="0"/>
          </a:p>
          <a:p>
            <a:pPr algn="r"/>
            <a:endParaRPr lang="ru-RU" dirty="0"/>
          </a:p>
          <a:p>
            <a:endParaRPr lang="ru-RU" dirty="0" smtClean="0"/>
          </a:p>
          <a:p>
            <a:pPr algn="r"/>
            <a:endParaRPr lang="ru-RU" dirty="0"/>
          </a:p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Проект ученика 3 «Б» класса</a:t>
            </a:r>
          </a:p>
          <a:p>
            <a:pPr algn="r"/>
            <a:r>
              <a:rPr lang="ru-RU" dirty="0" smtClean="0"/>
              <a:t>МКОУ «</a:t>
            </a:r>
            <a:r>
              <a:rPr lang="ru-RU" dirty="0" err="1" smtClean="0"/>
              <a:t>Назиевская</a:t>
            </a:r>
            <a:r>
              <a:rPr lang="ru-RU" dirty="0" smtClean="0"/>
              <a:t> СОШ»</a:t>
            </a:r>
          </a:p>
          <a:p>
            <a:pPr algn="r"/>
            <a:r>
              <a:rPr lang="ru-RU" dirty="0" smtClean="0"/>
              <a:t>Калашникова Макара</a:t>
            </a:r>
          </a:p>
          <a:p>
            <a:pPr algn="r"/>
            <a:r>
              <a:rPr lang="ru-RU" dirty="0" smtClean="0"/>
              <a:t>Куратор Лагутина Е.М.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8BEE-CD74-4E49-9991-6A4EEEAC08F6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3410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Откуда появилось слово «</a:t>
            </a:r>
            <a:r>
              <a:rPr lang="ru-RU" dirty="0" err="1" smtClean="0"/>
              <a:t>каракури</a:t>
            </a:r>
            <a:r>
              <a:rPr lang="ru-RU" dirty="0" smtClean="0"/>
              <a:t>» 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0" dirty="0"/>
              <a:t>Термин ведет свое начало от японских механических кукол </a:t>
            </a:r>
            <a:r>
              <a:rPr lang="ru-RU" sz="2400" b="0" dirty="0" err="1">
                <a:hlinkClick r:id="rId2" tooltip="Каракури-нингё"/>
              </a:rPr>
              <a:t>Каракури-нингё</a:t>
            </a:r>
            <a:r>
              <a:rPr lang="ru-RU" sz="2400" b="0" dirty="0"/>
              <a:t>. В 18-19 веках эти куклы были призваны развлекать гостей во время </a:t>
            </a:r>
            <a:r>
              <a:rPr lang="ru-RU" sz="2400" b="0" dirty="0" err="1"/>
              <a:t>праздненств</a:t>
            </a:r>
            <a:r>
              <a:rPr lang="ru-RU" sz="2400" b="0" dirty="0"/>
              <a:t>. С начала 1990-х годов термин «</a:t>
            </a:r>
            <a:r>
              <a:rPr lang="ru-RU" sz="2400" b="0" dirty="0" err="1"/>
              <a:t>каракури</a:t>
            </a:r>
            <a:r>
              <a:rPr lang="ru-RU" sz="2400" b="0" dirty="0"/>
              <a:t>» стал использоваться на предприятиях Японии и Европы. Так стали называться механические приспособления, созданные для облегчения труда рабочих, сокращения времени на выполнение отведенной задачи и оптимизации рабочего пространства. Например, для перемещения объектов с помощью устройств </a:t>
            </a:r>
            <a:r>
              <a:rPr lang="ru-RU" sz="2400" b="0" dirty="0" err="1"/>
              <a:t>каракури</a:t>
            </a:r>
            <a:r>
              <a:rPr lang="ru-RU" sz="2400" b="0" dirty="0"/>
              <a:t> вместо внешних источников питания применяются естественные законы физики и механики (сила тяжести, инерции, скольжения, натяжения, принцип рычага, вала, шкива и зубчатого колеса).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8BEE-CD74-4E49-9991-6A4EEEAC08F6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786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</a:t>
            </a:r>
            <a:r>
              <a:rPr lang="ru-RU" dirty="0" err="1" smtClean="0"/>
              <a:t>Каракури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0" dirty="0" err="1"/>
              <a:t>Каракури</a:t>
            </a:r>
            <a:r>
              <a:rPr lang="ru-RU" sz="1800" b="0" dirty="0"/>
              <a:t> функционально могут быть разными. Чаще всего, они проектируются для перемещения и транспортировки тары внутри производства и склада, подачи объектов на сборочные участки, а также на конвейер в горизонтальной, вертикальной и иных плоскостях.</a:t>
            </a:r>
          </a:p>
          <a:p>
            <a:r>
              <a:rPr lang="ru-RU" sz="1800" b="0" dirty="0"/>
              <a:t>Основная задача таких устройств — упрощение человеческого труда, повышение производительности предприятия и экономия на электричестве при выполнении производственных процессов.</a:t>
            </a:r>
          </a:p>
          <a:p>
            <a:r>
              <a:rPr lang="ru-RU" sz="1800" b="0" dirty="0"/>
              <a:t>В рамках концепции бережливого производства </a:t>
            </a:r>
            <a:r>
              <a:rPr lang="ru-RU" sz="1800" b="0" dirty="0" err="1"/>
              <a:t>Каракури</a:t>
            </a:r>
            <a:r>
              <a:rPr lang="ru-RU" sz="1800" b="0" dirty="0"/>
              <a:t> имеет непосредственное отношение к такому понятию как </a:t>
            </a:r>
            <a:r>
              <a:rPr lang="ru-RU" sz="1800" b="0" dirty="0" err="1">
                <a:hlinkClick r:id="rId2" tooltip="Кайдзен"/>
              </a:rPr>
              <a:t>Кайдзен</a:t>
            </a:r>
            <a:r>
              <a:rPr lang="ru-RU" sz="1800" b="0" dirty="0"/>
              <a:t> (непрерывное совершенствование). Так как механизмы </a:t>
            </a:r>
            <a:r>
              <a:rPr lang="ru-RU" sz="1800" b="0" dirty="0" err="1"/>
              <a:t>каракури</a:t>
            </a:r>
            <a:r>
              <a:rPr lang="ru-RU" sz="1800" b="0" dirty="0"/>
              <a:t> призваны облегчать труд рабочих, то в массе случаев эти конструкции создаются этими же рабочими или конструкторами на предприятии. Как правило, </a:t>
            </a:r>
            <a:r>
              <a:rPr lang="ru-RU" sz="1800" b="0" dirty="0" err="1"/>
              <a:t>каракури</a:t>
            </a:r>
            <a:r>
              <a:rPr lang="ru-RU" sz="1800" b="0" dirty="0"/>
              <a:t> проектируются из легко собираемых и облегченных материалов, например, алюминиевого профиля круглого сечения.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8BEE-CD74-4E49-9991-6A4EEEAC08F6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6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Основные элементы малой механизации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8BEE-CD74-4E49-9991-6A4EEEAC08F6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64" name="Скругленный прямоугольник 63"/>
          <p:cNvSpPr/>
          <p:nvPr/>
        </p:nvSpPr>
        <p:spPr bwMode="auto">
          <a:xfrm>
            <a:off x="1188862" y="2393315"/>
            <a:ext cx="1552664" cy="1512168"/>
          </a:xfrm>
          <a:prstGeom prst="round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  <p:sp>
        <p:nvSpPr>
          <p:cNvPr id="65" name="Скругленный прямоугольник 64"/>
          <p:cNvSpPr/>
          <p:nvPr/>
        </p:nvSpPr>
        <p:spPr bwMode="auto">
          <a:xfrm>
            <a:off x="3276278" y="2393315"/>
            <a:ext cx="1552664" cy="1512168"/>
          </a:xfrm>
          <a:prstGeom prst="round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  <p:sp>
        <p:nvSpPr>
          <p:cNvPr id="66" name="Скругленный прямоугольник 65"/>
          <p:cNvSpPr/>
          <p:nvPr/>
        </p:nvSpPr>
        <p:spPr bwMode="auto">
          <a:xfrm>
            <a:off x="5333813" y="2393315"/>
            <a:ext cx="1552664" cy="1512168"/>
          </a:xfrm>
          <a:prstGeom prst="round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  <p:sp>
        <p:nvSpPr>
          <p:cNvPr id="67" name="Скругленный прямоугольник 66"/>
          <p:cNvSpPr/>
          <p:nvPr/>
        </p:nvSpPr>
        <p:spPr bwMode="auto">
          <a:xfrm>
            <a:off x="7426239" y="2393315"/>
            <a:ext cx="1552664" cy="1512168"/>
          </a:xfrm>
          <a:prstGeom prst="round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  <p:sp>
        <p:nvSpPr>
          <p:cNvPr id="68" name="Скругленный прямоугольник 67"/>
          <p:cNvSpPr/>
          <p:nvPr/>
        </p:nvSpPr>
        <p:spPr bwMode="auto">
          <a:xfrm>
            <a:off x="1188862" y="4068663"/>
            <a:ext cx="1552664" cy="1512168"/>
          </a:xfrm>
          <a:prstGeom prst="round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  <p:sp>
        <p:nvSpPr>
          <p:cNvPr id="69" name="Скругленный прямоугольник 68"/>
          <p:cNvSpPr/>
          <p:nvPr/>
        </p:nvSpPr>
        <p:spPr bwMode="auto">
          <a:xfrm>
            <a:off x="3276278" y="4068663"/>
            <a:ext cx="1552664" cy="1512168"/>
          </a:xfrm>
          <a:prstGeom prst="round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  <p:sp>
        <p:nvSpPr>
          <p:cNvPr id="70" name="Скругленный прямоугольник 69"/>
          <p:cNvSpPr/>
          <p:nvPr/>
        </p:nvSpPr>
        <p:spPr bwMode="auto">
          <a:xfrm>
            <a:off x="5333813" y="4068663"/>
            <a:ext cx="1552664" cy="1512168"/>
          </a:xfrm>
          <a:prstGeom prst="round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  <p:sp>
        <p:nvSpPr>
          <p:cNvPr id="71" name="Скругленный прямоугольник 70"/>
          <p:cNvSpPr/>
          <p:nvPr/>
        </p:nvSpPr>
        <p:spPr bwMode="auto">
          <a:xfrm>
            <a:off x="7426239" y="4068663"/>
            <a:ext cx="1552664" cy="1512168"/>
          </a:xfrm>
          <a:prstGeom prst="round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ru-RU"/>
          </a:p>
        </p:txBody>
      </p:sp>
      <p:pic>
        <p:nvPicPr>
          <p:cNvPr id="72" name="Рисунок 71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04700" y="4210407"/>
            <a:ext cx="1402195" cy="907302"/>
          </a:xfrm>
          <a:prstGeom prst="rect">
            <a:avLst/>
          </a:prstGeom>
        </p:spPr>
      </p:pic>
      <p:pic>
        <p:nvPicPr>
          <p:cNvPr id="73" name="Рисунок 72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94527" y="4144812"/>
            <a:ext cx="936104" cy="912799"/>
          </a:xfrm>
          <a:prstGeom prst="rect">
            <a:avLst/>
          </a:prstGeom>
        </p:spPr>
      </p:pic>
      <p:pic>
        <p:nvPicPr>
          <p:cNvPr id="74" name="Рисунок 73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62279" y="4195031"/>
            <a:ext cx="1384016" cy="922677"/>
          </a:xfrm>
          <a:prstGeom prst="rect">
            <a:avLst/>
          </a:prstGeom>
        </p:spPr>
      </p:pic>
      <p:pic>
        <p:nvPicPr>
          <p:cNvPr id="75" name="Рисунок 74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80647" y="2471411"/>
            <a:ext cx="843848" cy="920560"/>
          </a:xfrm>
          <a:prstGeom prst="rect">
            <a:avLst/>
          </a:prstGeom>
        </p:spPr>
      </p:pic>
      <p:pic>
        <p:nvPicPr>
          <p:cNvPr id="76" name="Рисунок 75"/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436519" y="2574827"/>
            <a:ext cx="1368152" cy="754592"/>
          </a:xfrm>
          <a:prstGeom prst="rect">
            <a:avLst/>
          </a:prstGeom>
        </p:spPr>
      </p:pic>
      <p:pic>
        <p:nvPicPr>
          <p:cNvPr id="77" name="Рисунок 76"/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46796" y="2650295"/>
            <a:ext cx="1211628" cy="692358"/>
          </a:xfrm>
          <a:prstGeom prst="rect">
            <a:avLst/>
          </a:prstGeom>
        </p:spPr>
      </p:pic>
      <p:pic>
        <p:nvPicPr>
          <p:cNvPr id="78" name="Рисунок 77"/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25963" y="2460219"/>
            <a:ext cx="1072220" cy="995657"/>
          </a:xfrm>
          <a:prstGeom prst="rect">
            <a:avLst/>
          </a:prstGeom>
        </p:spPr>
      </p:pic>
      <p:pic>
        <p:nvPicPr>
          <p:cNvPr id="79" name="Рисунок 78"/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49380" y="4202963"/>
            <a:ext cx="625386" cy="906811"/>
          </a:xfrm>
          <a:prstGeom prst="rect">
            <a:avLst/>
          </a:prstGeom>
        </p:spPr>
      </p:pic>
      <p:sp>
        <p:nvSpPr>
          <p:cNvPr id="80" name="Прямоугольник 79"/>
          <p:cNvSpPr/>
          <p:nvPr/>
        </p:nvSpPr>
        <p:spPr>
          <a:xfrm>
            <a:off x="1202039" y="3401427"/>
            <a:ext cx="15693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Гравитационные механизмы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3325941" y="3364704"/>
            <a:ext cx="14533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Roboto Condensed"/>
              </a:rPr>
              <a:t>Механизмы с</a:t>
            </a:r>
          </a:p>
          <a:p>
            <a:pPr algn="ctr"/>
            <a:r>
              <a:rPr lang="ru-RU" sz="1400" dirty="0" smtClean="0">
                <a:solidFill>
                  <a:srgbClr val="000000"/>
                </a:solidFill>
                <a:latin typeface="Roboto Condensed"/>
              </a:rPr>
              <a:t>пружиной</a:t>
            </a:r>
            <a:endParaRPr lang="ru-RU" sz="1400" dirty="0"/>
          </a:p>
        </p:txBody>
      </p:sp>
      <p:sp>
        <p:nvSpPr>
          <p:cNvPr id="82" name="Прямоугольник 81"/>
          <p:cNvSpPr/>
          <p:nvPr/>
        </p:nvSpPr>
        <p:spPr>
          <a:xfrm>
            <a:off x="5378503" y="3364704"/>
            <a:ext cx="14533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Roboto Condensed"/>
              </a:rPr>
              <a:t>Рычажные</a:t>
            </a:r>
          </a:p>
          <a:p>
            <a:pPr algn="ctr"/>
            <a:r>
              <a:rPr lang="ru-RU" sz="1400" dirty="0" smtClean="0">
                <a:solidFill>
                  <a:srgbClr val="000000"/>
                </a:solidFill>
                <a:latin typeface="Roboto Condensed"/>
              </a:rPr>
              <a:t>механизмы</a:t>
            </a:r>
            <a:endParaRPr lang="ru-RU" sz="1400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7466735" y="3364704"/>
            <a:ext cx="14533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Roboto Condensed"/>
              </a:rPr>
              <a:t>Кулачковые</a:t>
            </a:r>
          </a:p>
          <a:p>
            <a:pPr algn="ctr"/>
            <a:r>
              <a:rPr lang="ru-RU" sz="1400" dirty="0" smtClean="0">
                <a:solidFill>
                  <a:srgbClr val="000000"/>
                </a:solidFill>
                <a:latin typeface="Roboto Condensed"/>
              </a:rPr>
              <a:t>механизмы</a:t>
            </a:r>
            <a:endParaRPr lang="ru-RU" sz="1400" dirty="0"/>
          </a:p>
        </p:txBody>
      </p:sp>
      <p:sp>
        <p:nvSpPr>
          <p:cNvPr id="84" name="Прямоугольник 83"/>
          <p:cNvSpPr/>
          <p:nvPr/>
        </p:nvSpPr>
        <p:spPr>
          <a:xfrm>
            <a:off x="7466735" y="5057611"/>
            <a:ext cx="14533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Roboto Condensed"/>
              </a:rPr>
              <a:t>Передаточные</a:t>
            </a:r>
          </a:p>
          <a:p>
            <a:pPr algn="ctr"/>
            <a:r>
              <a:rPr lang="ru-RU" sz="1400" dirty="0" smtClean="0">
                <a:solidFill>
                  <a:srgbClr val="000000"/>
                </a:solidFill>
                <a:latin typeface="Roboto Condensed"/>
              </a:rPr>
              <a:t>механизмы</a:t>
            </a:r>
            <a:endParaRPr lang="ru-RU" sz="1400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5378503" y="5057611"/>
            <a:ext cx="14533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Roboto Condensed"/>
              </a:rPr>
              <a:t>Механизмы </a:t>
            </a:r>
          </a:p>
          <a:p>
            <a:pPr algn="ctr"/>
            <a:r>
              <a:rPr lang="ru-RU" sz="1400" dirty="0" smtClean="0">
                <a:solidFill>
                  <a:srgbClr val="000000"/>
                </a:solidFill>
                <a:latin typeface="Roboto Condensed"/>
              </a:rPr>
              <a:t>с нитью</a:t>
            </a:r>
            <a:endParaRPr lang="ru-RU" sz="1400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3349103" y="5057611"/>
            <a:ext cx="14533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Roboto Condensed"/>
              </a:rPr>
              <a:t>Механические </a:t>
            </a:r>
          </a:p>
          <a:p>
            <a:pPr algn="ctr"/>
            <a:r>
              <a:rPr lang="ru-RU" sz="1400" dirty="0" smtClean="0">
                <a:solidFill>
                  <a:srgbClr val="000000"/>
                </a:solidFill>
                <a:latin typeface="Roboto Condensed"/>
              </a:rPr>
              <a:t>связи</a:t>
            </a:r>
            <a:endParaRPr lang="ru-RU" sz="1400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1188863" y="5057611"/>
            <a:ext cx="14533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rgbClr val="000000"/>
                </a:solidFill>
                <a:latin typeface="Roboto Condensed"/>
              </a:rPr>
              <a:t>Блочные </a:t>
            </a:r>
          </a:p>
          <a:p>
            <a:pPr algn="ctr"/>
            <a:r>
              <a:rPr lang="ru-RU" sz="1400" dirty="0" smtClean="0">
                <a:solidFill>
                  <a:srgbClr val="000000"/>
                </a:solidFill>
                <a:latin typeface="Roboto Condensed"/>
              </a:rPr>
              <a:t>механизмы</a:t>
            </a:r>
            <a:endParaRPr lang="ru-RU" sz="14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23950" y="5870074"/>
            <a:ext cx="986509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основном такие устройства работают без электричества, но при необходимости разрабатываются конструкции с определенным энергопотреблением.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323950" y="1488300"/>
            <a:ext cx="95770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 работы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каракури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основывается на законах физики, поэтому в своем устройстве они довольно просты.</a:t>
            </a:r>
          </a:p>
        </p:txBody>
      </p:sp>
    </p:spTree>
    <p:extLst>
      <p:ext uri="{BB962C8B-B14F-4D97-AF65-F5344CB8AC3E}">
        <p14:creationId xmlns:p14="http://schemas.microsoft.com/office/powerpoint/2010/main" val="397456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Каракури</a:t>
            </a:r>
            <a:r>
              <a:rPr lang="ru-RU" dirty="0" smtClean="0"/>
              <a:t> в России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400" b="0" dirty="0"/>
              <a:t>В России особую популярность устройства </a:t>
            </a:r>
            <a:r>
              <a:rPr lang="ru-RU" sz="1400" b="0" dirty="0" err="1"/>
              <a:t>каракури</a:t>
            </a:r>
            <a:r>
              <a:rPr lang="ru-RU" sz="1400" b="0" dirty="0"/>
              <a:t> приобрели на предприятиях Государственной корпорации «</a:t>
            </a:r>
            <a:r>
              <a:rPr lang="ru-RU" sz="1400" b="0" dirty="0" err="1"/>
              <a:t>Росатом</a:t>
            </a:r>
            <a:r>
              <a:rPr lang="ru-RU" sz="1400" b="0" dirty="0"/>
              <a:t>». В 2017 году было создано направление «Инженерное мышление. </a:t>
            </a:r>
            <a:r>
              <a:rPr lang="ru-RU" sz="1400" b="0" dirty="0" err="1"/>
              <a:t>Каракури</a:t>
            </a:r>
            <a:r>
              <a:rPr lang="ru-RU" sz="1400" b="0" dirty="0"/>
              <a:t>» — пилотная группа из специалистов «</a:t>
            </a:r>
            <a:r>
              <a:rPr lang="ru-RU" sz="1400" b="0" dirty="0" err="1"/>
              <a:t>Росатома</a:t>
            </a:r>
            <a:r>
              <a:rPr lang="ru-RU" sz="1400" b="0" dirty="0"/>
              <a:t>» прошла обучение по созданию </a:t>
            </a:r>
            <a:r>
              <a:rPr lang="ru-RU" sz="1400" b="0" dirty="0" err="1"/>
              <a:t>каракури</a:t>
            </a:r>
            <a:r>
              <a:rPr lang="ru-RU" sz="1400" b="0" dirty="0"/>
              <a:t> в Японии. Первое устройство </a:t>
            </a:r>
            <a:r>
              <a:rPr lang="ru-RU" sz="1400" b="0" dirty="0" err="1"/>
              <a:t>каракури</a:t>
            </a:r>
            <a:r>
              <a:rPr lang="ru-RU" sz="1400" b="0" dirty="0"/>
              <a:t> в России было разработано и внедрено в 2018 году на предприятии АО «</a:t>
            </a:r>
            <a:r>
              <a:rPr lang="ru-RU" sz="1400" b="0" dirty="0" err="1"/>
              <a:t>ЗиО</a:t>
            </a:r>
            <a:r>
              <a:rPr lang="ru-RU" sz="1400" b="0" dirty="0"/>
              <a:t>-Подольск» и позволило в 20 раз сократить время транспортировки заготовок на участке предприятия. Ежегодно на производстве «</a:t>
            </a:r>
            <a:r>
              <a:rPr lang="ru-RU" sz="1400" b="0" dirty="0" err="1"/>
              <a:t>Росатома</a:t>
            </a:r>
            <a:r>
              <a:rPr lang="ru-RU" sz="1400" b="0" dirty="0"/>
              <a:t>» внедряется более 100 устройств </a:t>
            </a:r>
            <a:r>
              <a:rPr lang="ru-RU" sz="1400" b="0" dirty="0" err="1"/>
              <a:t>каракури</a:t>
            </a:r>
            <a:r>
              <a:rPr lang="ru-RU" sz="1400" b="0" dirty="0"/>
              <a:t>.</a:t>
            </a:r>
          </a:p>
          <a:p>
            <a:r>
              <a:rPr lang="ru-RU" sz="1400" b="0" dirty="0"/>
              <a:t>С 2019 года в рамках отраслевого чемпионата «</a:t>
            </a:r>
            <a:r>
              <a:rPr lang="ru-RU" sz="1400" b="0" dirty="0" err="1"/>
              <a:t>Росатома</a:t>
            </a:r>
            <a:r>
              <a:rPr lang="ru-RU" sz="1400" b="0" dirty="0"/>
              <a:t>» </a:t>
            </a:r>
            <a:r>
              <a:rPr lang="en-US" sz="1400" b="0" dirty="0" err="1" smtClean="0"/>
              <a:t>Atomskills</a:t>
            </a:r>
            <a:r>
              <a:rPr lang="ru-RU" sz="1400" b="0" dirty="0"/>
              <a:t> при поддержке Союза «Молодые профессионалы </a:t>
            </a:r>
            <a:r>
              <a:rPr lang="ru-RU" sz="1400" b="0" dirty="0" smtClean="0"/>
              <a:t>проводятся </a:t>
            </a:r>
            <a:r>
              <a:rPr lang="ru-RU" sz="1400" b="0" dirty="0"/>
              <a:t>конкурсы по компетенции «Инженерное мышление. </a:t>
            </a:r>
            <a:r>
              <a:rPr lang="ru-RU" sz="1400" b="0" dirty="0" err="1"/>
              <a:t>Каракури</a:t>
            </a:r>
            <a:r>
              <a:rPr lang="ru-RU" sz="1400" b="0" dirty="0"/>
              <a:t>». В 2020 году данная компетенция стала одной из крупнейших на чемпионате.</a:t>
            </a:r>
          </a:p>
          <a:p>
            <a:r>
              <a:rPr lang="ru-RU" sz="1400" b="0" dirty="0"/>
              <a:t>В сентябре 2021 года прошел первый в атомной отрасли </a:t>
            </a:r>
            <a:r>
              <a:rPr lang="ru-RU" sz="1400" b="0" dirty="0" smtClean="0"/>
              <a:t>Слет специалистов по </a:t>
            </a:r>
            <a:r>
              <a:rPr lang="ru-RU" sz="1400" b="0" dirty="0" err="1" smtClean="0"/>
              <a:t>каракури</a:t>
            </a:r>
            <a:r>
              <a:rPr lang="ru-RU" sz="1400" b="0" dirty="0"/>
              <a:t> с целью обмена опытом и оптимизации производственных процессов на одном из предприятий </a:t>
            </a:r>
            <a:r>
              <a:rPr lang="ru-RU" sz="1400" b="0" dirty="0" err="1"/>
              <a:t>Госкорпорации</a:t>
            </a:r>
            <a:r>
              <a:rPr lang="ru-RU" sz="1400" b="0" dirty="0"/>
              <a:t> «</a:t>
            </a:r>
            <a:r>
              <a:rPr lang="ru-RU" sz="1400" b="0" dirty="0" err="1"/>
              <a:t>Росатом</a:t>
            </a:r>
            <a:r>
              <a:rPr lang="ru-RU" sz="1400" b="0" dirty="0"/>
              <a:t>» — ФГУП «Приборостроительный завод» </a:t>
            </a:r>
            <a:r>
              <a:rPr lang="ru-RU" sz="1400" b="0" dirty="0" smtClean="0"/>
              <a:t> </a:t>
            </a:r>
            <a:r>
              <a:rPr lang="ru-RU" sz="1400" b="0" dirty="0"/>
              <a:t>Корпоративная Академия </a:t>
            </a:r>
            <a:r>
              <a:rPr lang="ru-RU" sz="1400" b="0" dirty="0" err="1"/>
              <a:t>Росатома</a:t>
            </a:r>
            <a:r>
              <a:rPr lang="ru-RU" sz="1400" b="0" dirty="0"/>
              <a:t> курирует направление «Инженерное мышление. </a:t>
            </a:r>
            <a:r>
              <a:rPr lang="ru-RU" sz="1400" b="0" dirty="0" err="1"/>
              <a:t>Каракури</a:t>
            </a:r>
            <a:r>
              <a:rPr lang="ru-RU" sz="1400" b="0" dirty="0"/>
              <a:t>» и проводит обучение по созданию и внедрению устройств на предприятиях для оптимизации производственных процессов.</a:t>
            </a:r>
          </a:p>
          <a:p>
            <a:r>
              <a:rPr lang="ru-RU" sz="1400" b="0" dirty="0"/>
              <a:t>Информация о </a:t>
            </a:r>
            <a:r>
              <a:rPr lang="ru-RU" sz="1400" b="0" dirty="0" err="1"/>
              <a:t>каракури</a:t>
            </a:r>
            <a:r>
              <a:rPr lang="ru-RU" sz="1400" b="0" dirty="0"/>
              <a:t> публикуется в периодических изданиях «</a:t>
            </a:r>
            <a:r>
              <a:rPr lang="ru-RU" sz="1400" b="0" dirty="0" err="1"/>
              <a:t>Росатома</a:t>
            </a:r>
            <a:r>
              <a:rPr lang="ru-RU" sz="1400" b="0" dirty="0"/>
              <a:t>» — в выпусках </a:t>
            </a:r>
            <a:r>
              <a:rPr lang="ru-RU" sz="1400" b="0" dirty="0" smtClean="0"/>
              <a:t>« Вестника </a:t>
            </a:r>
            <a:r>
              <a:rPr lang="ru-RU" sz="1400" b="0" dirty="0" err="1" smtClean="0"/>
              <a:t>каракури</a:t>
            </a:r>
            <a:r>
              <a:rPr lang="ru-RU" sz="1400" b="0" dirty="0" smtClean="0"/>
              <a:t>»</a:t>
            </a:r>
            <a:endParaRPr lang="ru-RU" sz="1400" b="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8BEE-CD74-4E49-9991-6A4EEEAC08F6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0338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Мое изобретение КАРАКУРИ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   Мой проект </a:t>
            </a:r>
            <a:r>
              <a:rPr lang="ru-RU" dirty="0" err="1" smtClean="0"/>
              <a:t>каракури</a:t>
            </a:r>
            <a:r>
              <a:rPr lang="ru-RU" dirty="0" smtClean="0"/>
              <a:t> очень помог моей маленькой сестре!!!!</a:t>
            </a:r>
          </a:p>
          <a:p>
            <a:r>
              <a:rPr lang="ru-RU" dirty="0" smtClean="0"/>
              <a:t>Смотри по ссылке.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disk.yandex.ru/i/9HShXjlesazyog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F8BEE-CD74-4E49-9991-6A4EEEAC08F6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33219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13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0&quot;/&gt;&lt;/m_mruColor&gt;&lt;m_mapectfillschemeMRU/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 &lt;/m_chGroupingSymbol&gt;&lt;m_chDecimalSymbol17909&gt;,&lt;/m_chDecimalSymbol17909&gt;&lt;m_nGroupingDigits17909 val=&quot;3&quot;/&gt;&lt;m_chGroupingSymbol17909&gt; &lt;/m_chGroupingSymbol17909&gt;&lt;/m_precDefault&gt;&lt;/CDefaultPrec&gt;&lt;/root&gt;"/>
  <p:tag name="THINKCELLUNDODONOTDELETE" val="18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dvvC6H900afGVsP.5sUW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xvt1bCTZkSRsnjd_m_dn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  <p:tag name="THINKCELLSHAPEDONOTDELETE" val="pPOEq4ppdIUKksL0_qduF.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  <p:tag name="THINKCELLSHAPEDONOTDELETE" val="pycjG4mi6NU2q4j1tYBPKr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uVf6NOD3k22cDrT7yzIv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mrQDB4sJ0qrw.7FpdNqc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6rzrqw4uEW0r_gW98L4B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vGD2rULZEq_5XaKfYDQw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DexMZNrD0uLMRxuifI6M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K0CwDrxZEWXr370rvq.c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_6X0XCXL0SO7tpq3jYzh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w61hMEQc0.FD59ue8PK5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HXW463T50eKaJK4Dri3.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oh_QnjrXECeoDHaBfL1M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odPDu7WZ0yjS8qQVfQm7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.Hwx6mkB0SUrP3j7u.tZ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_SjCcaah06rPjN_hex20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FNdppg_p06oIAkRJSq9w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awm7EhLEqAC2SuNijYiQ"/>
</p:tagLst>
</file>

<file path=ppt/theme/theme1.xml><?xml version="1.0" encoding="utf-8"?>
<a:theme xmlns:a="http://schemas.openxmlformats.org/drawingml/2006/main" name="Тема Office">
  <a:themeElements>
    <a:clrScheme name="ПСР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BBEED"/>
      </a:accent1>
      <a:accent2>
        <a:srgbClr val="EBE99B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-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2">
        <a:dk1>
          <a:srgbClr val="414142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36363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3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5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8E5"/>
        </a:accent5>
        <a:accent6>
          <a:srgbClr val="002C68"/>
        </a:accent6>
        <a:hlink>
          <a:srgbClr val="045FA3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4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6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9E5"/>
        </a:accent5>
        <a:accent6>
          <a:srgbClr val="002C68"/>
        </a:accent6>
        <a:hlink>
          <a:srgbClr val="025EA1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5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6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7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37D07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8BF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Firm Format - Russian">
  <a:themeElements>
    <a:clrScheme name="LSB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DEDFE7"/>
      </a:accent1>
      <a:accent2>
        <a:srgbClr val="8CC742"/>
      </a:accent2>
      <a:accent3>
        <a:srgbClr val="FFAE18"/>
      </a:accent3>
      <a:accent4>
        <a:srgbClr val="049536"/>
      </a:accent4>
      <a:accent5>
        <a:srgbClr val="FF6600"/>
      </a:accent5>
      <a:accent6>
        <a:srgbClr val="808080"/>
      </a:accent6>
      <a:hlink>
        <a:srgbClr val="FFAE18"/>
      </a:hlink>
      <a:folHlink>
        <a:srgbClr val="04953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RDM027">
  <a:themeElements>
    <a:clrScheme name="new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E9EEF3"/>
      </a:accent1>
      <a:accent2>
        <a:srgbClr val="C7E0FB"/>
      </a:accent2>
      <a:accent3>
        <a:srgbClr val="3375B7"/>
      </a:accent3>
      <a:accent4>
        <a:srgbClr val="1C436A"/>
      </a:accent4>
      <a:accent5>
        <a:srgbClr val="BAD3EC"/>
      </a:accent5>
      <a:accent6>
        <a:srgbClr val="BFBFBF"/>
      </a:accent6>
      <a:hlink>
        <a:srgbClr val="3375B7"/>
      </a:hlink>
      <a:folHlink>
        <a:srgbClr val="1C436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9EEF3"/>
        </a:accent1>
        <a:accent2>
          <a:srgbClr val="C7E0FB"/>
        </a:accent2>
        <a:accent3>
          <a:srgbClr val="3375B7"/>
        </a:accent3>
        <a:accent4>
          <a:srgbClr val="1C436A"/>
        </a:accent4>
        <a:accent5>
          <a:srgbClr val="BAD3EC"/>
        </a:accent5>
        <a:accent6>
          <a:srgbClr val="BFBFBF"/>
        </a:accent6>
        <a:hlink>
          <a:srgbClr val="3375B7"/>
        </a:hlink>
        <a:folHlink>
          <a:srgbClr val="1C43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DM027.potx" id="{0DB4D349-ADC4-4C2E-A928-BB11817989A0}" vid="{B776F718-2411-497F-9303-EDB258200B0F}"/>
    </a:ext>
  </a:extLst>
</a:theme>
</file>

<file path=ppt/theme/theme5.xml><?xml version="1.0" encoding="utf-8"?>
<a:theme xmlns:a="http://schemas.openxmlformats.org/drawingml/2006/main" name="1_Firm Format - Russian">
  <a:themeElements>
    <a:clrScheme name="Custom 37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E9EEF3"/>
      </a:accent1>
      <a:accent2>
        <a:srgbClr val="C7E0FB"/>
      </a:accent2>
      <a:accent3>
        <a:srgbClr val="6CAEDF"/>
      </a:accent3>
      <a:accent4>
        <a:srgbClr val="1E4770"/>
      </a:accent4>
      <a:accent5>
        <a:srgbClr val="BAD3EC"/>
      </a:accent5>
      <a:accent6>
        <a:srgbClr val="BFBFBF"/>
      </a:accent6>
      <a:hlink>
        <a:srgbClr val="6596D5"/>
      </a:hlink>
      <a:folHlink>
        <a:srgbClr val="29569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36281</TotalTime>
  <Words>194</Words>
  <Application>Microsoft Office PowerPoint</Application>
  <PresentationFormat>Произвольный</PresentationFormat>
  <Paragraphs>56</Paragraphs>
  <Slides>6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5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6" baseType="lpstr">
      <vt:lpstr>Arial</vt:lpstr>
      <vt:lpstr>Calibri</vt:lpstr>
      <vt:lpstr>Roboto Condensed</vt:lpstr>
      <vt:lpstr>Wingdings</vt:lpstr>
      <vt:lpstr>Тема Office</vt:lpstr>
      <vt:lpstr>b-default</vt:lpstr>
      <vt:lpstr>Firm Format - Russian</vt:lpstr>
      <vt:lpstr>RDM027</vt:lpstr>
      <vt:lpstr>1_Firm Format - Russian</vt:lpstr>
      <vt:lpstr>think-cell Slide</vt:lpstr>
      <vt:lpstr>КАРАКУРИ В ЖИЗНИ ЧЕЛОВЕКА</vt:lpstr>
      <vt:lpstr>Откуда появилось слово «каракури» ?</vt:lpstr>
      <vt:lpstr>Виды Каракури</vt:lpstr>
      <vt:lpstr>Основные элементы малой механизации</vt:lpstr>
      <vt:lpstr>Каракури в России</vt:lpstr>
      <vt:lpstr>Мое изобретение КАРАКУРИ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User-120-PC</cp:lastModifiedBy>
  <cp:revision>1576</cp:revision>
  <cp:lastPrinted>2018-06-22T05:45:15Z</cp:lastPrinted>
  <dcterms:created xsi:type="dcterms:W3CDTF">2015-09-21T09:41:48Z</dcterms:created>
  <dcterms:modified xsi:type="dcterms:W3CDTF">2024-05-06T12:34:40Z</dcterms:modified>
</cp:coreProperties>
</file>