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61" r:id="rId1"/>
    <p:sldMasterId id="2147483722" r:id="rId2"/>
  </p:sldMasterIdLst>
  <p:notesMasterIdLst>
    <p:notesMasterId r:id="rId34"/>
  </p:notes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76" r:id="rId23"/>
    <p:sldId id="277" r:id="rId24"/>
    <p:sldId id="278" r:id="rId25"/>
    <p:sldId id="279" r:id="rId26"/>
    <p:sldId id="280" r:id="rId27"/>
    <p:sldId id="281" r:id="rId28"/>
    <p:sldId id="282" r:id="rId29"/>
    <p:sldId id="283" r:id="rId30"/>
    <p:sldId id="284" r:id="rId31"/>
    <p:sldId id="285" r:id="rId32"/>
    <p:sldId id="286" r:id="rId33"/>
  </p:sldIdLst>
  <p:sldSz cx="9144000" cy="6858000" type="screen4x3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>
        <p15:guide id="1" orient="horz" pos="2160">
          <p15:clr>
            <a:srgbClr val="000000"/>
          </p15:clr>
        </p15:guide>
        <p15:guide id="2" pos="2880">
          <p15:clr>
            <a:srgbClr val="000000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820EE67-A103-431C-8F22-35189F06FB22}">
  <a:tblStyle styleId="{5820EE67-A103-431C-8F22-35189F06FB22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/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>
        <p:scale>
          <a:sx n="87" d="100"/>
          <a:sy n="87" d="100"/>
        </p:scale>
        <p:origin x="-1253" y="-5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939372786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93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p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1" name="Google Shape;161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p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8" name="Google Shape;168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p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5" name="Google Shape;175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Google Shape;182;p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3" name="Google Shape;183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Google Shape;190;p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1" name="Google Shape;191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p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9" name="Google Shape;199;p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Google Shape;206;p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7" name="Google Shape;207;p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Google Shape;211;p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2" name="Google Shape;212;p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Google Shape;217;p1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8" name="Google Shape;218;p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Google Shape;225;p1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6" name="Google Shape;226;p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99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" name="Google Shape;231;p2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2" name="Google Shape;232;p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" name="Google Shape;239;p2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0" name="Google Shape;240;p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" name="Google Shape;247;p2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8" name="Google Shape;248;p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" name="Google Shape;252;p2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3" name="Google Shape;253;p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" name="Google Shape;259;p2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0" name="Google Shape;260;p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" name="Google Shape;266;p2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7" name="Google Shape;267;p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3" name="Google Shape;273;p2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4" name="Google Shape;274;p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8" name="Google Shape;278;p2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9" name="Google Shape;279;p2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5" name="Google Shape;285;p2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6" name="Google Shape;286;p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1" name="Google Shape;291;p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2" name="Google Shape;292;p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5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" name="Google Shape;297;p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8" name="Google Shape;298;p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6" name="Google Shape;306;p3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7" name="Google Shape;307;p3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19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25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33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40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7" name="Google Shape;147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4" name="Google Shape;154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и таблица" type="tbl">
  <p:cSld name="TABLE"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14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8" name="Google Shape;88;p14"/>
          <p:cNvSpPr txBox="1">
            <a:spLocks noGrp="1"/>
          </p:cNvSpPr>
          <p:nvPr>
            <p:ph type="dt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9" name="Google Shape;89;p14"/>
          <p:cNvSpPr txBox="1">
            <a:spLocks noGrp="1"/>
          </p:cNvSpPr>
          <p:nvPr>
            <p:ph type="ft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0" name="Google Shape;90;p14"/>
          <p:cNvSpPr txBox="1">
            <a:spLocks noGrp="1"/>
          </p:cNvSpPr>
          <p:nvPr>
            <p:ph type="sldNum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4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4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4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4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4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4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4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4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4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p:transition>
    <p:fade thruBlk="1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‹#›</a:t>
            </a:fld>
            <a:endParaRPr lang="en-US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Объект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‹#›</a:t>
            </a:fld>
            <a:endParaRPr lang="en-US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Объект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Объект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Объект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Объект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.xml"/><Relationship Id="rId3" Type="http://schemas.openxmlformats.org/officeDocument/2006/relationships/slideLayout" Target="../slideLayouts/slideLayout4.xml"/><Relationship Id="rId7" Type="http://schemas.openxmlformats.org/officeDocument/2006/relationships/slideLayout" Target="../slideLayouts/slideLayout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3.xml"/><Relationship Id="rId1" Type="http://schemas.openxmlformats.org/officeDocument/2006/relationships/slideLayout" Target="../slideLayouts/slideLayout2.xml"/><Relationship Id="rId6" Type="http://schemas.openxmlformats.org/officeDocument/2006/relationships/slideLayout" Target="../slideLayouts/slideLayout7.xml"/><Relationship Id="rId11" Type="http://schemas.openxmlformats.org/officeDocument/2006/relationships/slideLayout" Target="../slideLayouts/slideLayout12.xml"/><Relationship Id="rId5" Type="http://schemas.openxmlformats.org/officeDocument/2006/relationships/slideLayout" Target="../slideLayouts/slideLayout6.xml"/><Relationship Id="rId10" Type="http://schemas.openxmlformats.org/officeDocument/2006/relationships/slideLayout" Target="../slideLayouts/slideLayout11.xml"/><Relationship Id="rId4" Type="http://schemas.openxmlformats.org/officeDocument/2006/relationships/slideLayout" Target="../slideLayouts/slideLayout5.xml"/><Relationship Id="rId9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3"/>
          <p:cNvSpPr txBox="1">
            <a:spLocks noGrp="1"/>
          </p:cNvSpPr>
          <p:nvPr>
            <p:ph type="title"/>
          </p:nvPr>
        </p:nvSpPr>
        <p:spPr>
          <a:xfrm>
            <a:off x="457200" y="381000"/>
            <a:ext cx="8229600" cy="137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R="0"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R="0"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R="0"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R="0"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R="0"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R="0"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R="0"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R="0"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endParaRPr/>
          </a:p>
        </p:txBody>
      </p:sp>
      <p:sp>
        <p:nvSpPr>
          <p:cNvPr id="82" name="Google Shape;82;p13"/>
          <p:cNvSpPr txBox="1">
            <a:spLocks noGrp="1"/>
          </p:cNvSpPr>
          <p:nvPr>
            <p:ph type="body" idx="1"/>
          </p:nvPr>
        </p:nvSpPr>
        <p:spPr>
          <a:xfrm>
            <a:off x="457200" y="1981200"/>
            <a:ext cx="82296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360680" algn="l" rtl="0">
              <a:spcBef>
                <a:spcPts val="640"/>
              </a:spcBef>
              <a:spcAft>
                <a:spcPts val="0"/>
              </a:spcAft>
              <a:buClr>
                <a:schemeClr val="hlink"/>
              </a:buClr>
              <a:buSzPts val="2080"/>
              <a:buFont typeface="Noto Sans Symbols"/>
              <a:buChar char="■"/>
              <a:defRPr sz="32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L="914400" marR="0" lvl="1" indent="-344169" algn="l" rtl="0">
              <a:spcBef>
                <a:spcPts val="560"/>
              </a:spcBef>
              <a:spcAft>
                <a:spcPts val="0"/>
              </a:spcAft>
              <a:buClr>
                <a:schemeClr val="folHlink"/>
              </a:buClr>
              <a:buSzPts val="1820"/>
              <a:buFont typeface="Noto Sans Symbols"/>
              <a:buChar char="■"/>
              <a:defRPr sz="28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L="1371600" marR="0" lvl="2" indent="-327660" algn="l" rtl="0">
              <a:spcBef>
                <a:spcPts val="480"/>
              </a:spcBef>
              <a:spcAft>
                <a:spcPts val="0"/>
              </a:spcAft>
              <a:buClr>
                <a:schemeClr val="hlink"/>
              </a:buClr>
              <a:buSzPts val="1560"/>
              <a:buFont typeface="Noto Sans Symbols"/>
              <a:buChar char="■"/>
              <a:defRPr sz="24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L="1828800" marR="0" lvl="3" indent="-311150" algn="l" rtl="0">
              <a:spcBef>
                <a:spcPts val="400"/>
              </a:spcBef>
              <a:spcAft>
                <a:spcPts val="0"/>
              </a:spcAft>
              <a:buClr>
                <a:schemeClr val="folHlink"/>
              </a:buClr>
              <a:buSzPts val="1300"/>
              <a:buFont typeface="Noto Sans Symbols"/>
              <a:buChar char="■"/>
              <a:defRPr sz="20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L="2286000" marR="0" lvl="4" indent="-311150" algn="l" rtl="0">
              <a:spcBef>
                <a:spcPts val="400"/>
              </a:spcBef>
              <a:spcAft>
                <a:spcPts val="0"/>
              </a:spcAft>
              <a:buClr>
                <a:schemeClr val="hlink"/>
              </a:buClr>
              <a:buSzPts val="1300"/>
              <a:buFont typeface="Noto Sans Symbols"/>
              <a:buChar char="■"/>
              <a:defRPr sz="20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L="2743200" marR="0" lvl="5" indent="-311150" algn="l" rtl="0">
              <a:spcBef>
                <a:spcPts val="400"/>
              </a:spcBef>
              <a:spcAft>
                <a:spcPts val="0"/>
              </a:spcAft>
              <a:buClr>
                <a:schemeClr val="hlink"/>
              </a:buClr>
              <a:buSzPts val="1300"/>
              <a:buFont typeface="Noto Sans Symbols"/>
              <a:buChar char="■"/>
              <a:defRPr sz="20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L="3200400" marR="0" lvl="6" indent="-311150" algn="l" rtl="0">
              <a:spcBef>
                <a:spcPts val="400"/>
              </a:spcBef>
              <a:spcAft>
                <a:spcPts val="0"/>
              </a:spcAft>
              <a:buClr>
                <a:schemeClr val="hlink"/>
              </a:buClr>
              <a:buSzPts val="1300"/>
              <a:buFont typeface="Noto Sans Symbols"/>
              <a:buChar char="■"/>
              <a:defRPr sz="20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L="3657600" marR="0" lvl="7" indent="-311150" algn="l" rtl="0">
              <a:spcBef>
                <a:spcPts val="400"/>
              </a:spcBef>
              <a:spcAft>
                <a:spcPts val="0"/>
              </a:spcAft>
              <a:buClr>
                <a:schemeClr val="hlink"/>
              </a:buClr>
              <a:buSzPts val="1300"/>
              <a:buFont typeface="Noto Sans Symbols"/>
              <a:buChar char="■"/>
              <a:defRPr sz="20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L="4114800" marR="0" lvl="8" indent="-311150" algn="l" rtl="0">
              <a:spcBef>
                <a:spcPts val="400"/>
              </a:spcBef>
              <a:spcAft>
                <a:spcPts val="0"/>
              </a:spcAft>
              <a:buClr>
                <a:schemeClr val="hlink"/>
              </a:buClr>
              <a:buSzPts val="1300"/>
              <a:buFont typeface="Noto Sans Symbols"/>
              <a:buChar char="■"/>
              <a:defRPr sz="20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endParaRPr/>
          </a:p>
        </p:txBody>
      </p:sp>
      <p:sp>
        <p:nvSpPr>
          <p:cNvPr id="83" name="Google Shape;83;p13"/>
          <p:cNvSpPr txBox="1">
            <a:spLocks noGrp="1"/>
          </p:cNvSpPr>
          <p:nvPr>
            <p:ph type="dt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endParaRPr/>
          </a:p>
        </p:txBody>
      </p:sp>
      <p:sp>
        <p:nvSpPr>
          <p:cNvPr id="84" name="Google Shape;84;p13"/>
          <p:cNvSpPr txBox="1">
            <a:spLocks noGrp="1"/>
          </p:cNvSpPr>
          <p:nvPr>
            <p:ph type="ft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endParaRPr/>
          </a:p>
        </p:txBody>
      </p:sp>
      <p:sp>
        <p:nvSpPr>
          <p:cNvPr id="85" name="Google Shape;85;p13"/>
          <p:cNvSpPr txBox="1">
            <a:spLocks noGrp="1"/>
          </p:cNvSpPr>
          <p:nvPr>
            <p:ph type="sldNum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4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4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4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4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4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4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4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4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4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>
              <a:solidFill>
                <a:srgbClr val="000000"/>
              </a:solidFill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9" r:id="rId1"/>
  </p:sldLayoutIdLst>
  <p:transition spd="slow">
    <p:fade thruBlk="1"/>
  </p:transition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‹#›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3" r:id="rId1"/>
    <p:sldLayoutId id="2147483724" r:id="rId2"/>
    <p:sldLayoutId id="2147483725" r:id="rId3"/>
    <p:sldLayoutId id="2147483726" r:id="rId4"/>
    <p:sldLayoutId id="2147483727" r:id="rId5"/>
    <p:sldLayoutId id="2147483728" r:id="rId6"/>
    <p:sldLayoutId id="2147483729" r:id="rId7"/>
    <p:sldLayoutId id="2147483730" r:id="rId8"/>
    <p:sldLayoutId id="2147483731" r:id="rId9"/>
    <p:sldLayoutId id="2147483732" r:id="rId10"/>
    <p:sldLayoutId id="2147483733" r:id="rId11"/>
  </p:sldLayoutIdLst>
  <p:hf sldNum="0" hdr="0" ftr="0" dt="0"/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8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8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8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8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jpg"/><Relationship Id="rId5" Type="http://schemas.openxmlformats.org/officeDocument/2006/relationships/image" Target="../media/image6.jpg"/><Relationship Id="rId4" Type="http://schemas.openxmlformats.org/officeDocument/2006/relationships/image" Target="../media/image5.jp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5.png"/><Relationship Id="rId4" Type="http://schemas.openxmlformats.org/officeDocument/2006/relationships/image" Target="../media/image5.jpg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hyperlink" Target="http://mail.russouvenir.ru/products_pictures/TN-44L.jpg" TargetMode="External"/><Relationship Id="rId3" Type="http://schemas.openxmlformats.org/officeDocument/2006/relationships/hyperlink" Target="http://www.tudorplace.com.ar/images/Russian%20and%20Slavs/IvanIVterrible.jpg" TargetMode="External"/><Relationship Id="rId7" Type="http://schemas.openxmlformats.org/officeDocument/2006/relationships/hyperlink" Target="http://enc.permkultura.ru/getImage.do?object=1804249602&amp;original=1&amp;compatible=1" TargetMode="External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3.xml"/><Relationship Id="rId6" Type="http://schemas.openxmlformats.org/officeDocument/2006/relationships/hyperlink" Target="http://img.beta.rian.ru/images/19703/00/197030067.jpg" TargetMode="External"/><Relationship Id="rId5" Type="http://schemas.openxmlformats.org/officeDocument/2006/relationships/hyperlink" Target="http://www.art-catalog.ru/data_picture_new/artist_24/picture/big_500/repin_503.jpg" TargetMode="External"/><Relationship Id="rId10" Type="http://schemas.openxmlformats.org/officeDocument/2006/relationships/hyperlink" Target="http://dta-54.narod.ru/F/lit/les1/pict/kulboi1.jpg" TargetMode="External"/><Relationship Id="rId4" Type="http://schemas.openxmlformats.org/officeDocument/2006/relationships/hyperlink" Target="http://palekh.narod.ru/v/vakurov/vaknd_01.jpg" TargetMode="External"/><Relationship Id="rId9" Type="http://schemas.openxmlformats.org/officeDocument/2006/relationships/hyperlink" Target="http://dta-54.narod.ru/F/lit/les1/pict/kirib.jpg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15"/>
          <p:cNvSpPr txBox="1">
            <a:spLocks noGrp="1"/>
          </p:cNvSpPr>
          <p:nvPr>
            <p:ph type="ctrTitle"/>
          </p:nvPr>
        </p:nvSpPr>
        <p:spPr>
          <a:xfrm>
            <a:off x="685800" y="304800"/>
            <a:ext cx="7772400" cy="251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400"/>
              <a:buFont typeface="Tahoma"/>
              <a:buNone/>
            </a:pPr>
            <a:r>
              <a:rPr lang="en-US" sz="4000" b="1" u="none" dirty="0" err="1">
                <a:solidFill>
                  <a:schemeClr val="tx1"/>
                </a:solidFill>
                <a:latin typeface="STFangsong" panose="02010600040101010101" pitchFamily="2" charset="-122"/>
                <a:ea typeface="STFangsong" panose="02010600040101010101" pitchFamily="2" charset="-122"/>
                <a:sym typeface="Tahoma"/>
              </a:rPr>
              <a:t>Интегрированный</a:t>
            </a:r>
            <a:r>
              <a:rPr lang="en-US" sz="4000" b="1" u="none" dirty="0">
                <a:solidFill>
                  <a:schemeClr val="tx1"/>
                </a:solidFill>
                <a:latin typeface="STFangsong" panose="02010600040101010101" pitchFamily="2" charset="-122"/>
                <a:ea typeface="STFangsong" panose="02010600040101010101" pitchFamily="2" charset="-122"/>
                <a:sym typeface="Tahoma"/>
              </a:rPr>
              <a:t> </a:t>
            </a:r>
            <a:r>
              <a:rPr lang="en-US" sz="4000" b="1" u="none" dirty="0" err="1">
                <a:solidFill>
                  <a:schemeClr val="tx1"/>
                </a:solidFill>
                <a:latin typeface="STFangsong" panose="02010600040101010101" pitchFamily="2" charset="-122"/>
                <a:ea typeface="STFangsong" panose="02010600040101010101" pitchFamily="2" charset="-122"/>
                <a:sym typeface="Tahoma"/>
              </a:rPr>
              <a:t>урок</a:t>
            </a:r>
            <a:r>
              <a:rPr lang="en-US" sz="4000" b="1" u="none" dirty="0">
                <a:solidFill>
                  <a:schemeClr val="tx1"/>
                </a:solidFill>
                <a:latin typeface="STFangsong" panose="02010600040101010101" pitchFamily="2" charset="-122"/>
                <a:ea typeface="STFangsong" panose="02010600040101010101" pitchFamily="2" charset="-122"/>
                <a:sym typeface="Tahoma"/>
              </a:rPr>
              <a:t> </a:t>
            </a:r>
            <a:r>
              <a:rPr lang="en-US" sz="4000" b="1" u="none" dirty="0" err="1">
                <a:solidFill>
                  <a:schemeClr val="tx1"/>
                </a:solidFill>
                <a:latin typeface="STFangsong" panose="02010600040101010101" pitchFamily="2" charset="-122"/>
                <a:ea typeface="STFangsong" panose="02010600040101010101" pitchFamily="2" charset="-122"/>
                <a:sym typeface="Tahoma"/>
              </a:rPr>
              <a:t>литературы</a:t>
            </a:r>
            <a:r>
              <a:rPr lang="en-US" sz="4000" b="1" u="none" dirty="0">
                <a:solidFill>
                  <a:schemeClr val="tx1"/>
                </a:solidFill>
                <a:latin typeface="STFangsong" panose="02010600040101010101" pitchFamily="2" charset="-122"/>
                <a:ea typeface="STFangsong" panose="02010600040101010101" pitchFamily="2" charset="-122"/>
                <a:sym typeface="Tahoma"/>
              </a:rPr>
              <a:t> и </a:t>
            </a:r>
            <a:r>
              <a:rPr lang="en-US" sz="4000" b="1" u="none" dirty="0" err="1">
                <a:solidFill>
                  <a:schemeClr val="tx1"/>
                </a:solidFill>
                <a:latin typeface="STFangsong" panose="02010600040101010101" pitchFamily="2" charset="-122"/>
                <a:ea typeface="STFangsong" panose="02010600040101010101" pitchFamily="2" charset="-122"/>
                <a:sym typeface="Tahoma"/>
              </a:rPr>
              <a:t>истории</a:t>
            </a:r>
            <a:r>
              <a:rPr lang="en-US" sz="4000" b="1" u="none" dirty="0">
                <a:solidFill>
                  <a:schemeClr val="tx1"/>
                </a:solidFill>
                <a:latin typeface="STFangsong" panose="02010600040101010101" pitchFamily="2" charset="-122"/>
                <a:ea typeface="STFangsong" panose="02010600040101010101" pitchFamily="2" charset="-122"/>
                <a:sym typeface="Tahoma"/>
              </a:rPr>
              <a:t> </a:t>
            </a:r>
            <a:r>
              <a:rPr lang="en-US" sz="4000" b="1" u="none" dirty="0" err="1">
                <a:solidFill>
                  <a:schemeClr val="tx1"/>
                </a:solidFill>
                <a:latin typeface="STFangsong" panose="02010600040101010101" pitchFamily="2" charset="-122"/>
                <a:ea typeface="STFangsong" panose="02010600040101010101" pitchFamily="2" charset="-122"/>
                <a:sym typeface="Tahoma"/>
              </a:rPr>
              <a:t>на</a:t>
            </a:r>
            <a:r>
              <a:rPr lang="en-US" sz="4000" b="1" u="none" dirty="0">
                <a:solidFill>
                  <a:schemeClr val="tx1"/>
                </a:solidFill>
                <a:latin typeface="STFangsong" panose="02010600040101010101" pitchFamily="2" charset="-122"/>
                <a:ea typeface="STFangsong" panose="02010600040101010101" pitchFamily="2" charset="-122"/>
                <a:sym typeface="Tahoma"/>
              </a:rPr>
              <a:t> </a:t>
            </a:r>
            <a:r>
              <a:rPr lang="en-US" sz="4000" b="1" u="none" dirty="0" err="1" smtClean="0">
                <a:solidFill>
                  <a:schemeClr val="tx1"/>
                </a:solidFill>
                <a:latin typeface="STFangsong" panose="02010600040101010101" pitchFamily="2" charset="-122"/>
                <a:ea typeface="STFangsong" panose="02010600040101010101" pitchFamily="2" charset="-122"/>
                <a:sym typeface="Tahoma"/>
              </a:rPr>
              <a:t>тему</a:t>
            </a:r>
            <a:r>
              <a:rPr lang="ru-RU" sz="4000" b="1" u="none" dirty="0" smtClean="0">
                <a:solidFill>
                  <a:schemeClr val="tx1"/>
                </a:solidFill>
                <a:latin typeface="STFangsong" panose="02010600040101010101" pitchFamily="2" charset="-122"/>
                <a:ea typeface="STFangsong" panose="02010600040101010101" pitchFamily="2" charset="-122"/>
                <a:sym typeface="Tahoma"/>
              </a:rPr>
              <a:t>:</a:t>
            </a:r>
            <a:r>
              <a:rPr lang="en-US" sz="4000" b="1" u="none" dirty="0" smtClean="0">
                <a:solidFill>
                  <a:schemeClr val="lt2"/>
                </a:solidFill>
                <a:latin typeface="STFangsong" panose="02010600040101010101" pitchFamily="2" charset="-122"/>
                <a:ea typeface="STFangsong" panose="02010600040101010101" pitchFamily="2" charset="-122"/>
                <a:sym typeface="Tahoma"/>
              </a:rPr>
              <a:t>:</a:t>
            </a:r>
            <a:endParaRPr sz="4000" b="1" dirty="0">
              <a:latin typeface="STFangsong" panose="02010600040101010101" pitchFamily="2" charset="-122"/>
              <a:ea typeface="STFangsong" panose="02010600040101010101" pitchFamily="2" charset="-122"/>
            </a:endParaRPr>
          </a:p>
        </p:txBody>
      </p:sp>
      <p:sp>
        <p:nvSpPr>
          <p:cNvPr id="96" name="Google Shape;96;p15"/>
          <p:cNvSpPr txBox="1">
            <a:spLocks noGrp="1"/>
          </p:cNvSpPr>
          <p:nvPr>
            <p:ph type="subTitle" idx="1"/>
          </p:nvPr>
        </p:nvSpPr>
        <p:spPr>
          <a:xfrm>
            <a:off x="342901" y="2819400"/>
            <a:ext cx="8264768" cy="198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80"/>
              <a:buNone/>
            </a:pPr>
            <a:r>
              <a:rPr lang="en-US" sz="3200" b="1" i="0" u="none" dirty="0">
                <a:solidFill>
                  <a:srgbClr val="0070C0"/>
                </a:solidFill>
                <a:latin typeface="Tahoma"/>
                <a:ea typeface="Tahoma"/>
                <a:cs typeface="Tahoma"/>
                <a:sym typeface="Tahoma"/>
              </a:rPr>
              <a:t>«</a:t>
            </a:r>
            <a:r>
              <a:rPr lang="en-US" sz="3200" b="1" i="0" u="none" dirty="0" err="1">
                <a:solidFill>
                  <a:srgbClr val="0070C0"/>
                </a:solidFill>
                <a:latin typeface="Tahoma"/>
                <a:ea typeface="Tahoma"/>
                <a:cs typeface="Tahoma"/>
                <a:sym typeface="Tahoma"/>
              </a:rPr>
              <a:t>Песня</a:t>
            </a:r>
            <a:r>
              <a:rPr lang="en-US" sz="3200" b="1" i="0" u="none" dirty="0">
                <a:solidFill>
                  <a:srgbClr val="0070C0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sz="3200" b="1" i="0" u="none" dirty="0" err="1">
                <a:solidFill>
                  <a:srgbClr val="0070C0"/>
                </a:solidFill>
                <a:latin typeface="Tahoma"/>
                <a:ea typeface="Tahoma"/>
                <a:cs typeface="Tahoma"/>
                <a:sym typeface="Tahoma"/>
              </a:rPr>
              <a:t>про</a:t>
            </a:r>
            <a:r>
              <a:rPr lang="en-US" sz="3200" b="1" i="0" u="none" dirty="0">
                <a:solidFill>
                  <a:srgbClr val="0070C0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sz="3200" b="1" i="0" u="none" dirty="0" err="1">
                <a:solidFill>
                  <a:srgbClr val="0070C0"/>
                </a:solidFill>
                <a:latin typeface="Tahoma"/>
                <a:ea typeface="Tahoma"/>
                <a:cs typeface="Tahoma"/>
                <a:sym typeface="Tahoma"/>
              </a:rPr>
              <a:t>купца</a:t>
            </a:r>
            <a:r>
              <a:rPr lang="en-US" sz="3200" b="1" i="0" u="none" dirty="0">
                <a:solidFill>
                  <a:srgbClr val="0070C0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sz="3200" b="1" i="0" u="none" dirty="0" err="1">
                <a:solidFill>
                  <a:srgbClr val="0070C0"/>
                </a:solidFill>
                <a:latin typeface="Tahoma"/>
                <a:ea typeface="Tahoma"/>
                <a:cs typeface="Tahoma"/>
                <a:sym typeface="Tahoma"/>
              </a:rPr>
              <a:t>Калашникова</a:t>
            </a:r>
            <a:r>
              <a:rPr lang="en-US" sz="3200" b="1" i="0" u="none" dirty="0" smtClean="0">
                <a:solidFill>
                  <a:srgbClr val="0070C0"/>
                </a:solidFill>
                <a:latin typeface="Tahoma"/>
                <a:ea typeface="Tahoma"/>
                <a:cs typeface="Tahoma"/>
                <a:sym typeface="Tahoma"/>
              </a:rPr>
              <a:t>…»</a:t>
            </a:r>
            <a:r>
              <a:rPr lang="ru-RU" sz="3200" b="1" i="0" u="none" dirty="0" smtClean="0">
                <a:solidFill>
                  <a:srgbClr val="0070C0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sz="3200" b="1" i="0" u="none" dirty="0" err="1" smtClean="0">
                <a:solidFill>
                  <a:srgbClr val="0070C0"/>
                </a:solidFill>
                <a:latin typeface="Tahoma"/>
                <a:ea typeface="Tahoma"/>
                <a:cs typeface="Tahoma"/>
                <a:sym typeface="Tahoma"/>
              </a:rPr>
              <a:t>литературно-исторический</a:t>
            </a:r>
            <a:r>
              <a:rPr lang="en-US" sz="3200" b="1" i="0" u="none" dirty="0" smtClean="0">
                <a:solidFill>
                  <a:srgbClr val="0070C0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sz="3200" b="1" i="0" u="none" dirty="0" err="1">
                <a:solidFill>
                  <a:srgbClr val="0070C0"/>
                </a:solidFill>
                <a:latin typeface="Tahoma"/>
                <a:ea typeface="Tahoma"/>
                <a:cs typeface="Tahoma"/>
                <a:sym typeface="Tahoma"/>
              </a:rPr>
              <a:t>аспект</a:t>
            </a:r>
            <a:r>
              <a:rPr lang="en-US" sz="3200" b="1" i="0" u="none" dirty="0">
                <a:solidFill>
                  <a:srgbClr val="0070C0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sz="3200" b="1" i="0" u="none" dirty="0" err="1">
                <a:solidFill>
                  <a:srgbClr val="0070C0"/>
                </a:solidFill>
                <a:latin typeface="Tahoma"/>
                <a:ea typeface="Tahoma"/>
                <a:cs typeface="Tahoma"/>
                <a:sym typeface="Tahoma"/>
              </a:rPr>
              <a:t>поэмы</a:t>
            </a:r>
            <a:r>
              <a:rPr lang="en-US" sz="3200" b="1" i="0" u="none" dirty="0">
                <a:solidFill>
                  <a:srgbClr val="0070C0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sz="3200" b="1" i="0" u="none" dirty="0" err="1">
                <a:solidFill>
                  <a:srgbClr val="0070C0"/>
                </a:solidFill>
                <a:latin typeface="Tahoma"/>
                <a:ea typeface="Tahoma"/>
                <a:cs typeface="Tahoma"/>
                <a:sym typeface="Tahoma"/>
              </a:rPr>
              <a:t>М.Ю.Лермонтова</a:t>
            </a:r>
            <a:r>
              <a:rPr lang="en-US" sz="3200" b="1" i="0" u="none" dirty="0">
                <a:solidFill>
                  <a:srgbClr val="0070C0"/>
                </a:solidFill>
                <a:latin typeface="Tahoma"/>
                <a:ea typeface="Tahoma"/>
                <a:cs typeface="Tahoma"/>
                <a:sym typeface="Tahoma"/>
              </a:rPr>
              <a:t>.</a:t>
            </a:r>
            <a:endParaRPr b="1" dirty="0">
              <a:solidFill>
                <a:srgbClr val="0070C0"/>
              </a:solidFill>
            </a:endParaRPr>
          </a:p>
          <a:p>
            <a:pPr marL="0" lvl="0" indent="0" algn="ctr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SzPts val="2080"/>
              <a:buNone/>
            </a:pPr>
            <a:endParaRPr sz="3200" b="0" i="0" u="none" dirty="0">
              <a:solidFill>
                <a:schemeClr val="lt1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0" lvl="0" indent="0" algn="ctr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SzPts val="1300"/>
              <a:buNone/>
            </a:pPr>
            <a:r>
              <a:rPr lang="en-US" sz="2000" b="0" i="0" u="none" dirty="0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  </a:t>
            </a:r>
            <a:r>
              <a:rPr lang="en-US" sz="2000" b="0" i="0" u="none" dirty="0" err="1">
                <a:solidFill>
                  <a:schemeClr val="tx1"/>
                </a:solidFill>
                <a:latin typeface="Tahoma"/>
                <a:ea typeface="Tahoma"/>
                <a:cs typeface="Tahoma"/>
                <a:sym typeface="Tahoma"/>
              </a:rPr>
              <a:t>Учитель</a:t>
            </a:r>
            <a:r>
              <a:rPr lang="en-US" sz="2000" b="0" i="0" u="none" dirty="0">
                <a:solidFill>
                  <a:schemeClr val="tx1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sz="2000" b="0" i="0" u="none" dirty="0" err="1">
                <a:solidFill>
                  <a:schemeClr val="tx1"/>
                </a:solidFill>
                <a:latin typeface="Tahoma"/>
                <a:ea typeface="Tahoma"/>
                <a:cs typeface="Tahoma"/>
                <a:sym typeface="Tahoma"/>
              </a:rPr>
              <a:t>русского</a:t>
            </a:r>
            <a:r>
              <a:rPr lang="en-US" sz="2000" b="0" i="0" u="none" dirty="0">
                <a:solidFill>
                  <a:schemeClr val="tx1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sz="2000" b="0" i="0" u="none" dirty="0" err="1">
                <a:solidFill>
                  <a:schemeClr val="tx1"/>
                </a:solidFill>
                <a:latin typeface="Tahoma"/>
                <a:ea typeface="Tahoma"/>
                <a:cs typeface="Tahoma"/>
                <a:sym typeface="Tahoma"/>
              </a:rPr>
              <a:t>языка</a:t>
            </a:r>
            <a:r>
              <a:rPr lang="en-US" sz="2000" b="0" i="0" u="none" dirty="0">
                <a:solidFill>
                  <a:schemeClr val="tx1"/>
                </a:solidFill>
                <a:latin typeface="Tahoma"/>
                <a:ea typeface="Tahoma"/>
                <a:cs typeface="Tahoma"/>
                <a:sym typeface="Tahoma"/>
              </a:rPr>
              <a:t> и </a:t>
            </a:r>
            <a:r>
              <a:rPr lang="en-US" sz="2000" b="0" i="0" u="none" dirty="0" err="1" smtClean="0">
                <a:solidFill>
                  <a:schemeClr val="tx1"/>
                </a:solidFill>
                <a:latin typeface="Tahoma"/>
                <a:ea typeface="Tahoma"/>
                <a:cs typeface="Tahoma"/>
                <a:sym typeface="Tahoma"/>
              </a:rPr>
              <a:t>литературы</a:t>
            </a:r>
            <a:endParaRPr lang="ru-RU" sz="2000" b="0" i="0" u="none" dirty="0" smtClean="0">
              <a:solidFill>
                <a:schemeClr val="tx1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0" lvl="0" indent="0" algn="ctr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SzPts val="1300"/>
              <a:buNone/>
            </a:pPr>
            <a:r>
              <a:rPr lang="ru-RU" sz="2000" dirty="0" smtClean="0">
                <a:solidFill>
                  <a:schemeClr val="tx1"/>
                </a:solidFill>
              </a:rPr>
              <a:t>МАОУ СОШ №2 УИИЯ</a:t>
            </a:r>
            <a:r>
              <a:rPr lang="en-US" sz="2000" b="0" i="0" u="none" dirty="0" smtClean="0">
                <a:solidFill>
                  <a:schemeClr val="tx1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endParaRPr lang="ru-RU" sz="2000" b="0" i="0" u="none" dirty="0" smtClean="0">
              <a:solidFill>
                <a:schemeClr val="tx1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0" lvl="0" indent="0" algn="ctr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SzPts val="1300"/>
              <a:buNone/>
            </a:pPr>
            <a:r>
              <a:rPr lang="ru-RU" sz="2000" b="0" i="0" u="none" dirty="0" smtClean="0">
                <a:solidFill>
                  <a:schemeClr val="tx1"/>
                </a:solidFill>
                <a:latin typeface="Tahoma"/>
                <a:ea typeface="Tahoma"/>
                <a:cs typeface="Tahoma"/>
                <a:sym typeface="Tahoma"/>
              </a:rPr>
              <a:t>Рылова Н. А</a:t>
            </a:r>
            <a:r>
              <a:rPr lang="en-US" sz="3200" b="0" i="0" u="none" dirty="0" smtClean="0">
                <a:solidFill>
                  <a:schemeClr val="tx1"/>
                </a:solidFill>
                <a:latin typeface="Tahoma"/>
                <a:ea typeface="Tahoma"/>
                <a:cs typeface="Tahoma"/>
                <a:sym typeface="Tahoma"/>
              </a:rPr>
              <a:t>.</a:t>
            </a:r>
            <a:endParaRPr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p24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4400">
              <a:solidFill>
                <a:schemeClr val="lt2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164" name="Google Shape;164;p24"/>
          <p:cNvSpPr txBox="1">
            <a:spLocks noGrp="1"/>
          </p:cNvSpPr>
          <p:nvPr>
            <p:ph idx="1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lvl="0" indent="-210820" algn="l" rtl="0">
              <a:spcBef>
                <a:spcPts val="0"/>
              </a:spcBef>
              <a:spcAft>
                <a:spcPts val="0"/>
              </a:spcAft>
              <a:buSzPts val="2080"/>
              <a:buNone/>
            </a:pPr>
            <a:endParaRPr sz="3200">
              <a:solidFill>
                <a:schemeClr val="lt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pic>
        <p:nvPicPr>
          <p:cNvPr id="165" name="Google Shape;165;p24" descr="Царь Иван"/>
          <p:cNvPicPr preferRelativeResize="0"/>
          <p:nvPr/>
        </p:nvPicPr>
        <p:blipFill rotWithShape="1">
          <a:blip r:embed="rId3">
            <a:alphaModFix/>
          </a:blip>
          <a:srcRect b="10091"/>
          <a:stretch/>
        </p:blipFill>
        <p:spPr>
          <a:xfrm>
            <a:off x="2339975" y="0"/>
            <a:ext cx="4859337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p25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Tahoma"/>
              <a:buNone/>
            </a:pPr>
            <a:r>
              <a:rPr lang="en-US" sz="4400" b="0" i="0" u="none" dirty="0" err="1">
                <a:solidFill>
                  <a:schemeClr val="tx1"/>
                </a:solidFill>
                <a:latin typeface="Tahoma"/>
                <a:ea typeface="Tahoma"/>
                <a:cs typeface="Tahoma"/>
                <a:sym typeface="Tahoma"/>
              </a:rPr>
              <a:t>Царь</a:t>
            </a:r>
            <a:r>
              <a:rPr lang="en-US" sz="4400" b="0" i="0" u="none" dirty="0">
                <a:solidFill>
                  <a:schemeClr val="tx1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sz="4400" b="0" i="0" u="none" dirty="0" err="1">
                <a:solidFill>
                  <a:schemeClr val="tx1"/>
                </a:solidFill>
                <a:latin typeface="Tahoma"/>
                <a:ea typeface="Tahoma"/>
                <a:cs typeface="Tahoma"/>
                <a:sym typeface="Tahoma"/>
              </a:rPr>
              <a:t>Иван</a:t>
            </a:r>
            <a:r>
              <a:rPr lang="en-US" sz="4400" b="0" i="0" u="none" dirty="0">
                <a:solidFill>
                  <a:schemeClr val="tx1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sz="4400" b="0" i="0" u="none" dirty="0" err="1">
                <a:solidFill>
                  <a:schemeClr val="tx1"/>
                </a:solidFill>
                <a:latin typeface="Tahoma"/>
                <a:ea typeface="Tahoma"/>
                <a:cs typeface="Tahoma"/>
                <a:sym typeface="Tahoma"/>
              </a:rPr>
              <a:t>Васильевич</a:t>
            </a:r>
            <a:endParaRPr dirty="0">
              <a:solidFill>
                <a:schemeClr val="tx1"/>
              </a:solidFill>
            </a:endParaRPr>
          </a:p>
        </p:txBody>
      </p:sp>
      <p:sp>
        <p:nvSpPr>
          <p:cNvPr id="171" name="Google Shape;171;p25"/>
          <p:cNvSpPr txBox="1">
            <a:spLocks noGrp="1"/>
          </p:cNvSpPr>
          <p:nvPr>
            <p:ph idx="1"/>
          </p:nvPr>
        </p:nvSpPr>
        <p:spPr>
          <a:xfrm>
            <a:off x="381000" y="1752600"/>
            <a:ext cx="4114800" cy="47085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80"/>
              <a:buNone/>
            </a:pPr>
            <a:r>
              <a:rPr lang="en-US" sz="3200" b="0" i="0" u="none" dirty="0" err="1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Может</a:t>
            </a:r>
            <a:r>
              <a:rPr lang="en-US" sz="3200" b="0" i="0" u="none" dirty="0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3200" b="0" i="0" u="none" dirty="0" err="1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быть</a:t>
            </a:r>
            <a:r>
              <a:rPr lang="en-US" sz="3200" b="0" i="0" u="none" dirty="0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3200" b="0" i="0" u="none" dirty="0" err="1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щедрым</a:t>
            </a:r>
            <a:r>
              <a:rPr lang="en-US" sz="3200" b="0" i="0" u="none" dirty="0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3200" b="0" i="0" u="none" dirty="0" err="1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по</a:t>
            </a:r>
            <a:r>
              <a:rPr lang="en-US" sz="3200" b="0" i="0" u="none" dirty="0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3200" b="0" i="0" u="none" dirty="0" err="1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отношению</a:t>
            </a:r>
            <a:r>
              <a:rPr lang="en-US" sz="3200" b="0" i="0" u="none" dirty="0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 к </a:t>
            </a:r>
            <a:r>
              <a:rPr lang="en-US" sz="3200" b="0" i="0" u="none" dirty="0" err="1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людям</a:t>
            </a:r>
            <a:r>
              <a:rPr lang="en-US" sz="3200" b="0" i="0" u="none" dirty="0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, </a:t>
            </a:r>
            <a:r>
              <a:rPr lang="en-US" sz="3200" b="0" i="0" u="none" dirty="0" err="1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которых</a:t>
            </a:r>
            <a:r>
              <a:rPr lang="en-US" sz="3200" b="0" i="0" u="none" dirty="0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3200" b="0" i="0" u="none" dirty="0" err="1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любит</a:t>
            </a:r>
            <a:r>
              <a:rPr lang="en-US" sz="3200" b="0" i="0" u="none" dirty="0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, </a:t>
            </a:r>
            <a:r>
              <a:rPr lang="en-US" sz="3200" b="0" i="0" u="none" dirty="0" err="1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готов</a:t>
            </a:r>
            <a:r>
              <a:rPr lang="en-US" sz="3200" b="0" i="0" u="none" dirty="0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3200" b="0" i="0" u="none" dirty="0" err="1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помочь</a:t>
            </a:r>
            <a:r>
              <a:rPr lang="en-US" sz="3200" b="0" i="0" u="none" dirty="0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3200" b="0" i="0" u="none" dirty="0" err="1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чужому</a:t>
            </a:r>
            <a:r>
              <a:rPr lang="en-US" sz="3200" b="0" i="0" u="none" dirty="0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3200" b="0" i="0" u="none" dirty="0" err="1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горю</a:t>
            </a:r>
            <a:r>
              <a:rPr lang="en-US" sz="3200" b="0" i="0" u="none" dirty="0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 и </a:t>
            </a:r>
            <a:r>
              <a:rPr lang="en-US" sz="3200" b="0" i="0" u="none" dirty="0" err="1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проявить</a:t>
            </a:r>
            <a:r>
              <a:rPr lang="en-US" sz="3200" b="0" i="0" u="none" dirty="0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3200" b="0" i="0" u="none" dirty="0" err="1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милосердие</a:t>
            </a:r>
            <a:r>
              <a:rPr lang="en-US" sz="3200" b="0" i="0" u="none" dirty="0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.</a:t>
            </a:r>
            <a:endParaRPr dirty="0">
              <a:solidFill>
                <a:schemeClr val="tx1"/>
              </a:solidFill>
            </a:endParaRPr>
          </a:p>
        </p:txBody>
      </p:sp>
      <p:pic>
        <p:nvPicPr>
          <p:cNvPr id="172" name="Google Shape;172;p2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562600" y="2209800"/>
            <a:ext cx="2647950" cy="3886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fade thruBlk="1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p26"/>
          <p:cNvSpPr txBox="1">
            <a:spLocks noGrp="1"/>
          </p:cNvSpPr>
          <p:nvPr>
            <p:ph type="title"/>
          </p:nvPr>
        </p:nvSpPr>
        <p:spPr>
          <a:xfrm>
            <a:off x="457200" y="381000"/>
            <a:ext cx="5433646" cy="182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400"/>
              <a:buFont typeface="Tahoma"/>
              <a:buNone/>
            </a:pPr>
            <a:r>
              <a:rPr lang="en-US" sz="4400" b="0" i="0" u="none" dirty="0" err="1">
                <a:solidFill>
                  <a:schemeClr val="tx1"/>
                </a:solidFill>
                <a:latin typeface="Tahoma"/>
                <a:ea typeface="Tahoma"/>
                <a:cs typeface="Tahoma"/>
                <a:sym typeface="Tahoma"/>
              </a:rPr>
              <a:t>Царь</a:t>
            </a:r>
            <a:r>
              <a:rPr lang="en-US" sz="4400" b="0" i="0" u="none" dirty="0">
                <a:solidFill>
                  <a:schemeClr val="tx1"/>
                </a:solidFill>
                <a:latin typeface="Tahoma"/>
                <a:ea typeface="Tahoma"/>
                <a:cs typeface="Tahoma"/>
                <a:sym typeface="Tahoma"/>
              </a:rPr>
              <a:t/>
            </a:r>
            <a:br>
              <a:rPr lang="en-US" sz="4400" b="0" i="0" u="none" dirty="0">
                <a:solidFill>
                  <a:schemeClr val="tx1"/>
                </a:solidFill>
                <a:latin typeface="Tahoma"/>
                <a:ea typeface="Tahoma"/>
                <a:cs typeface="Tahoma"/>
                <a:sym typeface="Tahoma"/>
              </a:rPr>
            </a:br>
            <a:r>
              <a:rPr lang="en-US" sz="4400" b="0" i="0" u="none" dirty="0">
                <a:solidFill>
                  <a:schemeClr val="tx1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sz="4400" b="0" i="0" u="none" dirty="0" err="1">
                <a:solidFill>
                  <a:schemeClr val="tx1"/>
                </a:solidFill>
                <a:latin typeface="Tahoma"/>
                <a:ea typeface="Tahoma"/>
                <a:cs typeface="Tahoma"/>
                <a:sym typeface="Tahoma"/>
              </a:rPr>
              <a:t>Иван</a:t>
            </a:r>
            <a:r>
              <a:rPr lang="en-US" sz="4400" b="0" i="0" u="none" dirty="0">
                <a:solidFill>
                  <a:schemeClr val="tx1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sz="4400" b="0" i="0" u="none" dirty="0" err="1">
                <a:solidFill>
                  <a:schemeClr val="tx1"/>
                </a:solidFill>
                <a:latin typeface="Tahoma"/>
                <a:ea typeface="Tahoma"/>
                <a:cs typeface="Tahoma"/>
                <a:sym typeface="Tahoma"/>
              </a:rPr>
              <a:t>Васильевич</a:t>
            </a:r>
            <a:r>
              <a:rPr lang="en-US" sz="4400" b="0" i="0" u="none" dirty="0">
                <a:solidFill>
                  <a:schemeClr val="tx1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endParaRPr dirty="0">
              <a:solidFill>
                <a:schemeClr val="tx1"/>
              </a:solidFill>
            </a:endParaRPr>
          </a:p>
        </p:txBody>
      </p:sp>
      <p:sp>
        <p:nvSpPr>
          <p:cNvPr id="178" name="Google Shape;178;p26"/>
          <p:cNvSpPr txBox="1">
            <a:spLocks noGrp="1"/>
          </p:cNvSpPr>
          <p:nvPr>
            <p:ph idx="1"/>
          </p:nvPr>
        </p:nvSpPr>
        <p:spPr>
          <a:xfrm>
            <a:off x="457200" y="2590800"/>
            <a:ext cx="4419600" cy="320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SzPts val="2080"/>
              <a:buFont typeface="Noto Sans Symbols"/>
              <a:buChar char="■"/>
            </a:pPr>
            <a:r>
              <a:rPr lang="en-US" sz="3200" b="0" i="0" u="none" dirty="0" err="1">
                <a:solidFill>
                  <a:schemeClr val="tx1"/>
                </a:solidFill>
                <a:latin typeface="Tahoma"/>
                <a:ea typeface="Tahoma"/>
                <a:cs typeface="Tahoma"/>
                <a:sym typeface="Tahoma"/>
              </a:rPr>
              <a:t>Во</a:t>
            </a:r>
            <a:r>
              <a:rPr lang="en-US" sz="3200" b="0" i="0" u="none" dirty="0">
                <a:solidFill>
                  <a:schemeClr val="tx1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sz="3200" b="0" i="0" u="none" dirty="0" err="1">
                <a:solidFill>
                  <a:schemeClr val="tx1"/>
                </a:solidFill>
                <a:latin typeface="Tahoma"/>
                <a:ea typeface="Tahoma"/>
                <a:cs typeface="Tahoma"/>
                <a:sym typeface="Tahoma"/>
              </a:rPr>
              <a:t>златом</a:t>
            </a:r>
            <a:r>
              <a:rPr lang="en-US" sz="3200" b="0" i="0" u="none" dirty="0">
                <a:solidFill>
                  <a:schemeClr val="tx1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sz="3200" b="0" i="0" u="none" dirty="0" err="1">
                <a:solidFill>
                  <a:schemeClr val="tx1"/>
                </a:solidFill>
                <a:latin typeface="Tahoma"/>
                <a:ea typeface="Tahoma"/>
                <a:cs typeface="Tahoma"/>
                <a:sym typeface="Tahoma"/>
              </a:rPr>
              <a:t>венце</a:t>
            </a:r>
            <a:endParaRPr dirty="0">
              <a:solidFill>
                <a:schemeClr val="tx1"/>
              </a:solidFill>
            </a:endParaRPr>
          </a:p>
          <a:p>
            <a:pPr marL="342900" lvl="0" indent="-3429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hlink"/>
              </a:buClr>
              <a:buSzPts val="2080"/>
              <a:buFont typeface="Noto Sans Symbols"/>
              <a:buChar char="■"/>
            </a:pPr>
            <a:r>
              <a:rPr lang="en-US" sz="3200" b="0" i="0" u="none" dirty="0" err="1">
                <a:solidFill>
                  <a:schemeClr val="tx1"/>
                </a:solidFill>
                <a:latin typeface="Tahoma"/>
                <a:ea typeface="Tahoma"/>
                <a:cs typeface="Tahoma"/>
                <a:sym typeface="Tahoma"/>
              </a:rPr>
              <a:t>Грозный</a:t>
            </a:r>
            <a:r>
              <a:rPr lang="en-US" sz="3200" b="0" i="0" u="none" dirty="0">
                <a:solidFill>
                  <a:schemeClr val="tx1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sz="3200" b="0" i="0" u="none" dirty="0" err="1">
                <a:solidFill>
                  <a:schemeClr val="tx1"/>
                </a:solidFill>
                <a:latin typeface="Tahoma"/>
                <a:ea typeface="Tahoma"/>
                <a:cs typeface="Tahoma"/>
                <a:sym typeface="Tahoma"/>
              </a:rPr>
              <a:t>царь</a:t>
            </a:r>
            <a:endParaRPr dirty="0">
              <a:solidFill>
                <a:schemeClr val="tx1"/>
              </a:solidFill>
            </a:endParaRPr>
          </a:p>
          <a:p>
            <a:pPr marL="342900" lvl="0" indent="-3429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hlink"/>
              </a:buClr>
              <a:buSzPts val="2080"/>
              <a:buFont typeface="Noto Sans Symbols"/>
              <a:buChar char="■"/>
            </a:pPr>
            <a:r>
              <a:rPr lang="en-US" sz="3200" b="0" i="0" u="none" dirty="0" err="1">
                <a:solidFill>
                  <a:schemeClr val="tx1"/>
                </a:solidFill>
                <a:latin typeface="Tahoma"/>
                <a:ea typeface="Tahoma"/>
                <a:cs typeface="Tahoma"/>
                <a:sym typeface="Tahoma"/>
              </a:rPr>
              <a:t>Брови</a:t>
            </a:r>
            <a:r>
              <a:rPr lang="en-US" sz="3200" b="0" i="0" u="none" dirty="0">
                <a:solidFill>
                  <a:schemeClr val="tx1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sz="3200" b="0" i="0" u="none" dirty="0" err="1">
                <a:solidFill>
                  <a:schemeClr val="tx1"/>
                </a:solidFill>
                <a:latin typeface="Tahoma"/>
                <a:ea typeface="Tahoma"/>
                <a:cs typeface="Tahoma"/>
                <a:sym typeface="Tahoma"/>
              </a:rPr>
              <a:t>чёрные</a:t>
            </a:r>
            <a:endParaRPr dirty="0">
              <a:solidFill>
                <a:schemeClr val="tx1"/>
              </a:solidFill>
            </a:endParaRPr>
          </a:p>
          <a:p>
            <a:pPr marL="342900" lvl="0" indent="-3429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hlink"/>
              </a:buClr>
              <a:buSzPts val="2080"/>
              <a:buFont typeface="Noto Sans Symbols"/>
              <a:buChar char="■"/>
            </a:pPr>
            <a:r>
              <a:rPr lang="en-US" sz="3200" b="0" i="0" u="none" dirty="0" err="1">
                <a:solidFill>
                  <a:schemeClr val="tx1"/>
                </a:solidFill>
                <a:latin typeface="Tahoma"/>
                <a:ea typeface="Tahoma"/>
                <a:cs typeface="Tahoma"/>
                <a:sym typeface="Tahoma"/>
              </a:rPr>
              <a:t>Очи</a:t>
            </a:r>
            <a:r>
              <a:rPr lang="en-US" sz="3200" b="0" i="0" u="none" dirty="0">
                <a:solidFill>
                  <a:schemeClr val="tx1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sz="3200" b="0" i="0" u="none" dirty="0" err="1">
                <a:solidFill>
                  <a:schemeClr val="tx1"/>
                </a:solidFill>
                <a:latin typeface="Tahoma"/>
                <a:ea typeface="Tahoma"/>
                <a:cs typeface="Tahoma"/>
                <a:sym typeface="Tahoma"/>
              </a:rPr>
              <a:t>зоркие</a:t>
            </a:r>
            <a:endParaRPr dirty="0">
              <a:solidFill>
                <a:schemeClr val="tx1"/>
              </a:solidFill>
            </a:endParaRPr>
          </a:p>
          <a:p>
            <a:pPr marL="342900" lvl="0" indent="-3429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hlink"/>
              </a:buClr>
              <a:buSzPts val="2080"/>
              <a:buFont typeface="Noto Sans Symbols"/>
              <a:buChar char="■"/>
            </a:pPr>
            <a:r>
              <a:rPr lang="en-US" sz="3200" b="0" i="0" u="none" dirty="0" err="1">
                <a:solidFill>
                  <a:schemeClr val="tx1"/>
                </a:solidFill>
                <a:latin typeface="Tahoma"/>
                <a:ea typeface="Tahoma"/>
                <a:cs typeface="Tahoma"/>
                <a:sym typeface="Tahoma"/>
              </a:rPr>
              <a:t>Звонким</a:t>
            </a:r>
            <a:r>
              <a:rPr lang="en-US" sz="3200" b="0" i="0" u="none" dirty="0">
                <a:solidFill>
                  <a:schemeClr val="tx1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sz="3200" b="0" i="0" u="none" dirty="0" err="1">
                <a:solidFill>
                  <a:schemeClr val="tx1"/>
                </a:solidFill>
                <a:latin typeface="Tahoma"/>
                <a:ea typeface="Tahoma"/>
                <a:cs typeface="Tahoma"/>
                <a:sym typeface="Tahoma"/>
              </a:rPr>
              <a:t>голосом</a:t>
            </a:r>
            <a:endParaRPr dirty="0">
              <a:solidFill>
                <a:schemeClr val="tx1"/>
              </a:solidFill>
            </a:endParaRPr>
          </a:p>
        </p:txBody>
      </p:sp>
      <p:pic>
        <p:nvPicPr>
          <p:cNvPr id="179" name="Google Shape;179;p26" descr="IvanIVterrible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638800" y="304800"/>
            <a:ext cx="3178175" cy="5943600"/>
          </a:xfrm>
          <a:prstGeom prst="rect">
            <a:avLst/>
          </a:prstGeom>
          <a:noFill/>
          <a:ln>
            <a:noFill/>
          </a:ln>
        </p:spPr>
      </p:pic>
      <p:sp>
        <p:nvSpPr>
          <p:cNvPr id="180" name="Google Shape;180;p26"/>
          <p:cNvSpPr/>
          <p:nvPr/>
        </p:nvSpPr>
        <p:spPr>
          <a:xfrm>
            <a:off x="381000" y="533400"/>
            <a:ext cx="585787" cy="6096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  <a:moveTo>
                  <a:pt x="60000" y="16758"/>
                </a:moveTo>
                <a:lnTo>
                  <a:pt x="15000" y="60000"/>
                </a:lnTo>
                <a:lnTo>
                  <a:pt x="26250" y="60000"/>
                </a:lnTo>
                <a:lnTo>
                  <a:pt x="26250" y="103242"/>
                </a:lnTo>
                <a:lnTo>
                  <a:pt x="93750" y="103242"/>
                </a:lnTo>
                <a:lnTo>
                  <a:pt x="93750" y="60000"/>
                </a:lnTo>
                <a:lnTo>
                  <a:pt x="105000" y="60000"/>
                </a:lnTo>
                <a:lnTo>
                  <a:pt x="88125" y="43784"/>
                </a:lnTo>
                <a:lnTo>
                  <a:pt x="88125" y="22163"/>
                </a:lnTo>
                <a:lnTo>
                  <a:pt x="76875" y="22163"/>
                </a:lnTo>
                <a:lnTo>
                  <a:pt x="76875" y="32974"/>
                </a:lnTo>
                <a:close/>
              </a:path>
              <a:path w="120000" h="120000" fill="darkenLess" extrusionOk="0">
                <a:moveTo>
                  <a:pt x="88125" y="43784"/>
                </a:moveTo>
                <a:lnTo>
                  <a:pt x="88125" y="22163"/>
                </a:lnTo>
                <a:lnTo>
                  <a:pt x="76875" y="22163"/>
                </a:lnTo>
                <a:lnTo>
                  <a:pt x="76875" y="32974"/>
                </a:lnTo>
                <a:close/>
                <a:moveTo>
                  <a:pt x="26250" y="60000"/>
                </a:moveTo>
                <a:lnTo>
                  <a:pt x="26250" y="103242"/>
                </a:lnTo>
                <a:lnTo>
                  <a:pt x="54375" y="103242"/>
                </a:lnTo>
                <a:lnTo>
                  <a:pt x="54375" y="81621"/>
                </a:lnTo>
                <a:lnTo>
                  <a:pt x="65625" y="81621"/>
                </a:lnTo>
                <a:lnTo>
                  <a:pt x="65625" y="103242"/>
                </a:lnTo>
                <a:lnTo>
                  <a:pt x="93750" y="103242"/>
                </a:lnTo>
                <a:lnTo>
                  <a:pt x="93750" y="60000"/>
                </a:lnTo>
                <a:close/>
              </a:path>
              <a:path w="120000" h="120000" fill="darken" extrusionOk="0">
                <a:moveTo>
                  <a:pt x="60000" y="16758"/>
                </a:moveTo>
                <a:lnTo>
                  <a:pt x="15000" y="60000"/>
                </a:lnTo>
                <a:lnTo>
                  <a:pt x="105000" y="60000"/>
                </a:lnTo>
                <a:close/>
                <a:moveTo>
                  <a:pt x="54375" y="81621"/>
                </a:moveTo>
                <a:lnTo>
                  <a:pt x="65625" y="81621"/>
                </a:lnTo>
                <a:lnTo>
                  <a:pt x="65625" y="103242"/>
                </a:lnTo>
                <a:lnTo>
                  <a:pt x="54375" y="103242"/>
                </a:lnTo>
                <a:close/>
              </a:path>
              <a:path w="120000" h="120000" fill="none" extrusionOk="0">
                <a:moveTo>
                  <a:pt x="60000" y="16758"/>
                </a:moveTo>
                <a:lnTo>
                  <a:pt x="76875" y="32974"/>
                </a:lnTo>
                <a:lnTo>
                  <a:pt x="76875" y="22163"/>
                </a:lnTo>
                <a:lnTo>
                  <a:pt x="88125" y="22163"/>
                </a:lnTo>
                <a:lnTo>
                  <a:pt x="88125" y="43784"/>
                </a:lnTo>
                <a:lnTo>
                  <a:pt x="105000" y="60000"/>
                </a:lnTo>
                <a:lnTo>
                  <a:pt x="93750" y="60000"/>
                </a:lnTo>
                <a:lnTo>
                  <a:pt x="93750" y="103242"/>
                </a:lnTo>
                <a:lnTo>
                  <a:pt x="26250" y="103242"/>
                </a:lnTo>
                <a:lnTo>
                  <a:pt x="26250" y="60000"/>
                </a:lnTo>
                <a:lnTo>
                  <a:pt x="15000" y="60000"/>
                </a:lnTo>
                <a:close/>
                <a:moveTo>
                  <a:pt x="76875" y="32974"/>
                </a:moveTo>
                <a:lnTo>
                  <a:pt x="88125" y="43784"/>
                </a:lnTo>
                <a:moveTo>
                  <a:pt x="93750" y="60000"/>
                </a:moveTo>
                <a:lnTo>
                  <a:pt x="26250" y="60000"/>
                </a:lnTo>
                <a:moveTo>
                  <a:pt x="54375" y="103242"/>
                </a:moveTo>
                <a:lnTo>
                  <a:pt x="54375" y="81621"/>
                </a:lnTo>
                <a:lnTo>
                  <a:pt x="65625" y="81621"/>
                </a:lnTo>
                <a:lnTo>
                  <a:pt x="65625" y="103242"/>
                </a:lnTo>
              </a:path>
              <a:path w="120000" h="120000" fill="none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chemeClr val="accent1"/>
          </a:solidFill>
          <a:ln w="25400" cap="flat" cmpd="sng">
            <a:solidFill>
              <a:srgbClr val="8B5744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lt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Google Shape;185;p27"/>
          <p:cNvSpPr txBox="1">
            <a:spLocks noGrp="1"/>
          </p:cNvSpPr>
          <p:nvPr>
            <p:ph type="title"/>
          </p:nvPr>
        </p:nvSpPr>
        <p:spPr>
          <a:xfrm>
            <a:off x="131883" y="304800"/>
            <a:ext cx="5583115" cy="182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400"/>
              <a:buFont typeface="Tahoma"/>
              <a:buNone/>
            </a:pPr>
            <a:r>
              <a:rPr lang="en-US" sz="4400" b="0" i="0" u="none" dirty="0" err="1">
                <a:solidFill>
                  <a:schemeClr val="tx1"/>
                </a:solidFill>
                <a:latin typeface="Tahoma"/>
                <a:ea typeface="Tahoma"/>
                <a:cs typeface="Tahoma"/>
                <a:sym typeface="Tahoma"/>
              </a:rPr>
              <a:t>Царь</a:t>
            </a:r>
            <a:r>
              <a:rPr lang="en-US" sz="4400" b="0" i="0" u="none" dirty="0">
                <a:solidFill>
                  <a:schemeClr val="tx1"/>
                </a:solidFill>
                <a:latin typeface="Tahoma"/>
                <a:ea typeface="Tahoma"/>
                <a:cs typeface="Tahoma"/>
                <a:sym typeface="Tahoma"/>
              </a:rPr>
              <a:t/>
            </a:r>
            <a:br>
              <a:rPr lang="en-US" sz="4400" b="0" i="0" u="none" dirty="0">
                <a:solidFill>
                  <a:schemeClr val="tx1"/>
                </a:solidFill>
                <a:latin typeface="Tahoma"/>
                <a:ea typeface="Tahoma"/>
                <a:cs typeface="Tahoma"/>
                <a:sym typeface="Tahoma"/>
              </a:rPr>
            </a:br>
            <a:r>
              <a:rPr lang="en-US" sz="4400" b="0" i="0" u="none" dirty="0">
                <a:solidFill>
                  <a:schemeClr val="tx1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sz="4400" b="0" i="0" u="none" dirty="0" err="1">
                <a:solidFill>
                  <a:schemeClr val="tx1"/>
                </a:solidFill>
                <a:latin typeface="Tahoma"/>
                <a:ea typeface="Tahoma"/>
                <a:cs typeface="Tahoma"/>
                <a:sym typeface="Tahoma"/>
              </a:rPr>
              <a:t>Иван</a:t>
            </a:r>
            <a:r>
              <a:rPr lang="en-US" sz="4400" b="0" i="0" u="none" dirty="0">
                <a:solidFill>
                  <a:schemeClr val="tx1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sz="4400" b="0" i="0" u="none" dirty="0" err="1">
                <a:solidFill>
                  <a:schemeClr val="tx1"/>
                </a:solidFill>
                <a:latin typeface="Tahoma"/>
                <a:ea typeface="Tahoma"/>
                <a:cs typeface="Tahoma"/>
                <a:sym typeface="Tahoma"/>
              </a:rPr>
              <a:t>Васильевич</a:t>
            </a:r>
            <a:r>
              <a:rPr lang="en-US" sz="4400" b="0" i="0" u="none" dirty="0">
                <a:solidFill>
                  <a:schemeClr val="tx1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endParaRPr dirty="0">
              <a:solidFill>
                <a:schemeClr val="tx1"/>
              </a:solidFill>
            </a:endParaRPr>
          </a:p>
        </p:txBody>
      </p:sp>
      <p:sp>
        <p:nvSpPr>
          <p:cNvPr id="186" name="Google Shape;186;p27"/>
          <p:cNvSpPr txBox="1">
            <a:spLocks noGrp="1"/>
          </p:cNvSpPr>
          <p:nvPr>
            <p:ph idx="1"/>
          </p:nvPr>
        </p:nvSpPr>
        <p:spPr>
          <a:xfrm>
            <a:off x="457200" y="2590800"/>
            <a:ext cx="4419600" cy="320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SzPts val="2080"/>
              <a:buFont typeface="Noto Sans Symbols"/>
              <a:buChar char="■"/>
            </a:pPr>
            <a:r>
              <a:rPr lang="en-US" sz="3200" b="0" i="0" u="none" dirty="0" err="1">
                <a:solidFill>
                  <a:schemeClr val="tx1"/>
                </a:solidFill>
                <a:latin typeface="Tahoma"/>
                <a:ea typeface="Tahoma"/>
                <a:cs typeface="Tahoma"/>
                <a:sym typeface="Tahoma"/>
              </a:rPr>
              <a:t>Во</a:t>
            </a:r>
            <a:r>
              <a:rPr lang="en-US" sz="3200" b="0" i="0" u="none" dirty="0">
                <a:solidFill>
                  <a:schemeClr val="tx1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sz="3200" b="0" i="0" u="none" dirty="0" err="1">
                <a:solidFill>
                  <a:schemeClr val="tx1"/>
                </a:solidFill>
                <a:latin typeface="Tahoma"/>
                <a:ea typeface="Tahoma"/>
                <a:cs typeface="Tahoma"/>
                <a:sym typeface="Tahoma"/>
              </a:rPr>
              <a:t>златом</a:t>
            </a:r>
            <a:r>
              <a:rPr lang="en-US" sz="3200" b="0" i="0" u="none" dirty="0">
                <a:solidFill>
                  <a:schemeClr val="tx1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sz="3200" b="0" i="0" u="none" dirty="0" err="1">
                <a:solidFill>
                  <a:schemeClr val="tx1"/>
                </a:solidFill>
                <a:latin typeface="Tahoma"/>
                <a:ea typeface="Tahoma"/>
                <a:cs typeface="Tahoma"/>
                <a:sym typeface="Tahoma"/>
              </a:rPr>
              <a:t>венце</a:t>
            </a:r>
            <a:endParaRPr dirty="0">
              <a:solidFill>
                <a:schemeClr val="tx1"/>
              </a:solidFill>
            </a:endParaRPr>
          </a:p>
          <a:p>
            <a:pPr marL="342900" lvl="0" indent="-3429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hlink"/>
              </a:buClr>
              <a:buSzPts val="2080"/>
              <a:buFont typeface="Noto Sans Symbols"/>
              <a:buChar char="■"/>
            </a:pPr>
            <a:r>
              <a:rPr lang="en-US" sz="3200" b="0" i="0" u="none" dirty="0">
                <a:solidFill>
                  <a:schemeClr val="tx1"/>
                </a:solidFill>
                <a:latin typeface="Tahoma"/>
                <a:ea typeface="Tahoma"/>
                <a:cs typeface="Tahoma"/>
                <a:sym typeface="Tahoma"/>
              </a:rPr>
              <a:t>В </a:t>
            </a:r>
            <a:r>
              <a:rPr lang="en-US" sz="3200" b="0" i="0" u="none" dirty="0" err="1">
                <a:solidFill>
                  <a:schemeClr val="tx1"/>
                </a:solidFill>
                <a:latin typeface="Tahoma"/>
                <a:ea typeface="Tahoma"/>
                <a:cs typeface="Tahoma"/>
                <a:sym typeface="Tahoma"/>
              </a:rPr>
              <a:t>ореоле</a:t>
            </a:r>
            <a:r>
              <a:rPr lang="en-US" sz="3200" b="0" i="0" u="none" dirty="0">
                <a:solidFill>
                  <a:schemeClr val="tx1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sz="3200" b="0" i="0" u="none" dirty="0" err="1">
                <a:solidFill>
                  <a:schemeClr val="tx1"/>
                </a:solidFill>
                <a:latin typeface="Tahoma"/>
                <a:ea typeface="Tahoma"/>
                <a:cs typeface="Tahoma"/>
                <a:sym typeface="Tahoma"/>
              </a:rPr>
              <a:t>величия</a:t>
            </a:r>
            <a:endParaRPr dirty="0">
              <a:solidFill>
                <a:schemeClr val="tx1"/>
              </a:solidFill>
            </a:endParaRPr>
          </a:p>
          <a:p>
            <a:pPr marL="342900" lvl="0" indent="-3429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hlink"/>
              </a:buClr>
              <a:buSzPts val="2080"/>
              <a:buFont typeface="Noto Sans Symbols"/>
              <a:buChar char="■"/>
            </a:pPr>
            <a:r>
              <a:rPr lang="en-US" sz="3200" b="0" i="0" u="none" dirty="0" err="1">
                <a:solidFill>
                  <a:schemeClr val="tx1"/>
                </a:solidFill>
                <a:latin typeface="Tahoma"/>
                <a:ea typeface="Tahoma"/>
                <a:cs typeface="Tahoma"/>
                <a:sym typeface="Tahoma"/>
              </a:rPr>
              <a:t>Взгляд</a:t>
            </a:r>
            <a:r>
              <a:rPr lang="en-US" sz="3200" b="0" i="0" u="none" dirty="0">
                <a:solidFill>
                  <a:schemeClr val="tx1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sz="3200" b="0" i="0" u="none" dirty="0" err="1">
                <a:solidFill>
                  <a:schemeClr val="tx1"/>
                </a:solidFill>
                <a:latin typeface="Tahoma"/>
                <a:ea typeface="Tahoma"/>
                <a:cs typeface="Tahoma"/>
                <a:sym typeface="Tahoma"/>
              </a:rPr>
              <a:t>очей</a:t>
            </a:r>
            <a:r>
              <a:rPr lang="en-US" sz="3200" b="0" i="0" u="none" dirty="0">
                <a:solidFill>
                  <a:schemeClr val="tx1"/>
                </a:solidFill>
                <a:latin typeface="Tahoma"/>
                <a:ea typeface="Tahoma"/>
                <a:cs typeface="Tahoma"/>
                <a:sym typeface="Tahoma"/>
              </a:rPr>
              <a:t>-</a:t>
            </a:r>
            <a:endParaRPr dirty="0">
              <a:solidFill>
                <a:schemeClr val="tx1"/>
              </a:solidFill>
            </a:endParaRPr>
          </a:p>
          <a:p>
            <a:pPr marL="342900" lvl="0" indent="-3429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hlink"/>
              </a:buClr>
              <a:buSzPts val="2080"/>
              <a:buFont typeface="Noto Sans Symbols"/>
              <a:buChar char="■"/>
            </a:pPr>
            <a:r>
              <a:rPr lang="en-US" sz="3200" b="0" i="0" u="none" dirty="0" err="1">
                <a:solidFill>
                  <a:schemeClr val="tx1"/>
                </a:solidFill>
                <a:latin typeface="Tahoma"/>
                <a:ea typeface="Tahoma"/>
                <a:cs typeface="Tahoma"/>
                <a:sym typeface="Tahoma"/>
              </a:rPr>
              <a:t>Молния</a:t>
            </a:r>
            <a:r>
              <a:rPr lang="en-US" sz="3200" b="0" i="0" u="none" dirty="0">
                <a:solidFill>
                  <a:schemeClr val="tx1"/>
                </a:solidFill>
                <a:latin typeface="Tahoma"/>
                <a:ea typeface="Tahoma"/>
                <a:cs typeface="Tahoma"/>
                <a:sym typeface="Tahoma"/>
              </a:rPr>
              <a:t>,</a:t>
            </a:r>
            <a:endParaRPr dirty="0">
              <a:solidFill>
                <a:schemeClr val="tx1"/>
              </a:solidFill>
            </a:endParaRPr>
          </a:p>
          <a:p>
            <a:pPr marL="342900" lvl="0" indent="-3429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hlink"/>
              </a:buClr>
              <a:buSzPts val="2080"/>
              <a:buFont typeface="Noto Sans Symbols"/>
              <a:buChar char="■"/>
            </a:pPr>
            <a:r>
              <a:rPr lang="en-US" sz="3200" b="0" i="0" u="none" dirty="0" err="1">
                <a:solidFill>
                  <a:schemeClr val="tx1"/>
                </a:solidFill>
                <a:latin typeface="Tahoma"/>
                <a:ea typeface="Tahoma"/>
                <a:cs typeface="Tahoma"/>
                <a:sym typeface="Tahoma"/>
              </a:rPr>
              <a:t>Звук</a:t>
            </a:r>
            <a:r>
              <a:rPr lang="en-US" sz="3200" b="0" i="0" u="none" dirty="0">
                <a:solidFill>
                  <a:schemeClr val="tx1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sz="3200" b="0" i="0" u="none" dirty="0" err="1">
                <a:solidFill>
                  <a:schemeClr val="tx1"/>
                </a:solidFill>
                <a:latin typeface="Tahoma"/>
                <a:ea typeface="Tahoma"/>
                <a:cs typeface="Tahoma"/>
                <a:sym typeface="Tahoma"/>
              </a:rPr>
              <a:t>речей-гром</a:t>
            </a:r>
            <a:endParaRPr dirty="0">
              <a:solidFill>
                <a:schemeClr val="tx1"/>
              </a:solidFill>
            </a:endParaRPr>
          </a:p>
          <a:p>
            <a:pPr marL="342900" lvl="0" indent="-3429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hlink"/>
              </a:buClr>
              <a:buSzPts val="2080"/>
              <a:buFont typeface="Noto Sans Symbols"/>
              <a:buChar char="■"/>
            </a:pPr>
            <a:r>
              <a:rPr lang="en-US" sz="3200" b="0" i="0" u="none" dirty="0" err="1">
                <a:solidFill>
                  <a:schemeClr val="tx1"/>
                </a:solidFill>
                <a:latin typeface="Tahoma"/>
                <a:ea typeface="Tahoma"/>
                <a:cs typeface="Tahoma"/>
                <a:sym typeface="Tahoma"/>
              </a:rPr>
              <a:t>небесный</a:t>
            </a:r>
            <a:endParaRPr dirty="0">
              <a:solidFill>
                <a:schemeClr val="tx1"/>
              </a:solidFill>
            </a:endParaRPr>
          </a:p>
          <a:p>
            <a:pPr marL="342900" lvl="0" indent="-210820" algn="l" rtl="0">
              <a:spcBef>
                <a:spcPts val="640"/>
              </a:spcBef>
              <a:spcAft>
                <a:spcPts val="0"/>
              </a:spcAft>
              <a:buSzPts val="2080"/>
              <a:buNone/>
            </a:pPr>
            <a:endParaRPr sz="3200" b="0" i="0" u="none" dirty="0">
              <a:solidFill>
                <a:schemeClr val="lt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pic>
        <p:nvPicPr>
          <p:cNvPr id="187" name="Google Shape;187;p27" descr="IvanIVterrible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832231" y="304800"/>
            <a:ext cx="3178175" cy="5943600"/>
          </a:xfrm>
          <a:prstGeom prst="rect">
            <a:avLst/>
          </a:prstGeom>
          <a:noFill/>
          <a:ln>
            <a:noFill/>
          </a:ln>
        </p:spPr>
      </p:pic>
      <p:sp>
        <p:nvSpPr>
          <p:cNvPr id="188" name="Google Shape;188;p27"/>
          <p:cNvSpPr/>
          <p:nvPr/>
        </p:nvSpPr>
        <p:spPr>
          <a:xfrm>
            <a:off x="381000" y="533400"/>
            <a:ext cx="585787" cy="6096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  <a:moveTo>
                  <a:pt x="60000" y="16758"/>
                </a:moveTo>
                <a:lnTo>
                  <a:pt x="15000" y="60000"/>
                </a:lnTo>
                <a:lnTo>
                  <a:pt x="26250" y="60000"/>
                </a:lnTo>
                <a:lnTo>
                  <a:pt x="26250" y="103242"/>
                </a:lnTo>
                <a:lnTo>
                  <a:pt x="93750" y="103242"/>
                </a:lnTo>
                <a:lnTo>
                  <a:pt x="93750" y="60000"/>
                </a:lnTo>
                <a:lnTo>
                  <a:pt x="105000" y="60000"/>
                </a:lnTo>
                <a:lnTo>
                  <a:pt x="88125" y="43784"/>
                </a:lnTo>
                <a:lnTo>
                  <a:pt x="88125" y="22163"/>
                </a:lnTo>
                <a:lnTo>
                  <a:pt x="76875" y="22163"/>
                </a:lnTo>
                <a:lnTo>
                  <a:pt x="76875" y="32974"/>
                </a:lnTo>
                <a:close/>
              </a:path>
              <a:path w="120000" h="120000" fill="darkenLess" extrusionOk="0">
                <a:moveTo>
                  <a:pt x="88125" y="43784"/>
                </a:moveTo>
                <a:lnTo>
                  <a:pt x="88125" y="22163"/>
                </a:lnTo>
                <a:lnTo>
                  <a:pt x="76875" y="22163"/>
                </a:lnTo>
                <a:lnTo>
                  <a:pt x="76875" y="32974"/>
                </a:lnTo>
                <a:close/>
                <a:moveTo>
                  <a:pt x="26250" y="60000"/>
                </a:moveTo>
                <a:lnTo>
                  <a:pt x="26250" y="103242"/>
                </a:lnTo>
                <a:lnTo>
                  <a:pt x="54375" y="103242"/>
                </a:lnTo>
                <a:lnTo>
                  <a:pt x="54375" y="81621"/>
                </a:lnTo>
                <a:lnTo>
                  <a:pt x="65625" y="81621"/>
                </a:lnTo>
                <a:lnTo>
                  <a:pt x="65625" y="103242"/>
                </a:lnTo>
                <a:lnTo>
                  <a:pt x="93750" y="103242"/>
                </a:lnTo>
                <a:lnTo>
                  <a:pt x="93750" y="60000"/>
                </a:lnTo>
                <a:close/>
              </a:path>
              <a:path w="120000" h="120000" fill="darken" extrusionOk="0">
                <a:moveTo>
                  <a:pt x="60000" y="16758"/>
                </a:moveTo>
                <a:lnTo>
                  <a:pt x="15000" y="60000"/>
                </a:lnTo>
                <a:lnTo>
                  <a:pt x="105000" y="60000"/>
                </a:lnTo>
                <a:close/>
                <a:moveTo>
                  <a:pt x="54375" y="81621"/>
                </a:moveTo>
                <a:lnTo>
                  <a:pt x="65625" y="81621"/>
                </a:lnTo>
                <a:lnTo>
                  <a:pt x="65625" y="103242"/>
                </a:lnTo>
                <a:lnTo>
                  <a:pt x="54375" y="103242"/>
                </a:lnTo>
                <a:close/>
              </a:path>
              <a:path w="120000" h="120000" fill="none" extrusionOk="0">
                <a:moveTo>
                  <a:pt x="60000" y="16758"/>
                </a:moveTo>
                <a:lnTo>
                  <a:pt x="76875" y="32974"/>
                </a:lnTo>
                <a:lnTo>
                  <a:pt x="76875" y="22163"/>
                </a:lnTo>
                <a:lnTo>
                  <a:pt x="88125" y="22163"/>
                </a:lnTo>
                <a:lnTo>
                  <a:pt x="88125" y="43784"/>
                </a:lnTo>
                <a:lnTo>
                  <a:pt x="105000" y="60000"/>
                </a:lnTo>
                <a:lnTo>
                  <a:pt x="93750" y="60000"/>
                </a:lnTo>
                <a:lnTo>
                  <a:pt x="93750" y="103242"/>
                </a:lnTo>
                <a:lnTo>
                  <a:pt x="26250" y="103242"/>
                </a:lnTo>
                <a:lnTo>
                  <a:pt x="26250" y="60000"/>
                </a:lnTo>
                <a:lnTo>
                  <a:pt x="15000" y="60000"/>
                </a:lnTo>
                <a:close/>
                <a:moveTo>
                  <a:pt x="76875" y="32974"/>
                </a:moveTo>
                <a:lnTo>
                  <a:pt x="88125" y="43784"/>
                </a:lnTo>
                <a:moveTo>
                  <a:pt x="93750" y="60000"/>
                </a:moveTo>
                <a:lnTo>
                  <a:pt x="26250" y="60000"/>
                </a:lnTo>
                <a:moveTo>
                  <a:pt x="54375" y="103242"/>
                </a:moveTo>
                <a:lnTo>
                  <a:pt x="54375" y="81621"/>
                </a:lnTo>
                <a:lnTo>
                  <a:pt x="65625" y="81621"/>
                </a:lnTo>
                <a:lnTo>
                  <a:pt x="65625" y="103242"/>
                </a:lnTo>
              </a:path>
              <a:path w="120000" h="120000" fill="none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chemeClr val="accent1"/>
          </a:solidFill>
          <a:ln w="25400" cap="flat" cmpd="sng">
            <a:solidFill>
              <a:srgbClr val="8B5744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lt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p28"/>
          <p:cNvSpPr txBox="1">
            <a:spLocks noGrp="1"/>
          </p:cNvSpPr>
          <p:nvPr>
            <p:ph type="title"/>
          </p:nvPr>
        </p:nvSpPr>
        <p:spPr>
          <a:xfrm>
            <a:off x="914400" y="228600"/>
            <a:ext cx="5486400" cy="91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5400"/>
              <a:buFont typeface="Tahoma"/>
              <a:buNone/>
            </a:pPr>
            <a:r>
              <a:rPr lang="en-US" sz="5400" b="0" i="0" u="none" dirty="0" err="1">
                <a:solidFill>
                  <a:schemeClr val="tx1"/>
                </a:solidFill>
                <a:latin typeface="Tahoma"/>
                <a:ea typeface="Tahoma"/>
                <a:cs typeface="Tahoma"/>
                <a:sym typeface="Tahoma"/>
              </a:rPr>
              <a:t>Кирибеевич</a:t>
            </a:r>
            <a:endParaRPr dirty="0">
              <a:solidFill>
                <a:schemeClr val="tx1"/>
              </a:solidFill>
            </a:endParaRPr>
          </a:p>
        </p:txBody>
      </p:sp>
      <p:sp>
        <p:nvSpPr>
          <p:cNvPr id="194" name="Google Shape;194;p28"/>
          <p:cNvSpPr txBox="1">
            <a:spLocks noGrp="1"/>
          </p:cNvSpPr>
          <p:nvPr>
            <p:ph idx="1"/>
          </p:nvPr>
        </p:nvSpPr>
        <p:spPr>
          <a:xfrm>
            <a:off x="152400" y="1447800"/>
            <a:ext cx="6324600" cy="487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SzPts val="2080"/>
              <a:buFont typeface="Noto Sans Symbols"/>
              <a:buChar char="■"/>
            </a:pPr>
            <a:r>
              <a:rPr lang="en-US" sz="3200" b="0" i="0" u="none" dirty="0" err="1">
                <a:solidFill>
                  <a:schemeClr val="tx1"/>
                </a:solidFill>
                <a:latin typeface="Tahoma"/>
                <a:ea typeface="Tahoma"/>
                <a:cs typeface="Tahoma"/>
                <a:sym typeface="Tahoma"/>
              </a:rPr>
              <a:t>Удалой</a:t>
            </a:r>
            <a:r>
              <a:rPr lang="en-US" sz="3200" b="0" i="0" u="none" dirty="0">
                <a:solidFill>
                  <a:schemeClr val="tx1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sz="3200" b="0" i="0" u="none" dirty="0" err="1">
                <a:solidFill>
                  <a:schemeClr val="tx1"/>
                </a:solidFill>
                <a:latin typeface="Tahoma"/>
                <a:ea typeface="Tahoma"/>
                <a:cs typeface="Tahoma"/>
                <a:sym typeface="Tahoma"/>
              </a:rPr>
              <a:t>боец</a:t>
            </a:r>
            <a:r>
              <a:rPr lang="en-US" sz="3200" b="0" i="0" u="none" dirty="0">
                <a:solidFill>
                  <a:schemeClr val="tx1"/>
                </a:solidFill>
                <a:latin typeface="Tahoma"/>
                <a:ea typeface="Tahoma"/>
                <a:cs typeface="Tahoma"/>
                <a:sym typeface="Tahoma"/>
              </a:rPr>
              <a:t>, </a:t>
            </a:r>
            <a:r>
              <a:rPr lang="en-US" sz="3200" b="0" i="0" u="none" dirty="0" err="1">
                <a:solidFill>
                  <a:schemeClr val="tx1"/>
                </a:solidFill>
                <a:latin typeface="Tahoma"/>
                <a:ea typeface="Tahoma"/>
                <a:cs typeface="Tahoma"/>
                <a:sym typeface="Tahoma"/>
              </a:rPr>
              <a:t>буйный</a:t>
            </a:r>
            <a:r>
              <a:rPr lang="en-US" sz="3200" b="0" i="0" u="none" dirty="0">
                <a:solidFill>
                  <a:schemeClr val="tx1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sz="3200" b="0" i="0" u="none" dirty="0" err="1">
                <a:solidFill>
                  <a:schemeClr val="tx1"/>
                </a:solidFill>
                <a:latin typeface="Tahoma"/>
                <a:ea typeface="Tahoma"/>
                <a:cs typeface="Tahoma"/>
                <a:sym typeface="Tahoma"/>
              </a:rPr>
              <a:t>молодец</a:t>
            </a:r>
            <a:endParaRPr dirty="0">
              <a:solidFill>
                <a:schemeClr val="tx1"/>
              </a:solidFill>
            </a:endParaRPr>
          </a:p>
          <a:p>
            <a:pPr marL="342900" lvl="0" indent="-3429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hlink"/>
              </a:buClr>
              <a:buSzPts val="2080"/>
              <a:buFont typeface="Noto Sans Symbols"/>
              <a:buChar char="■"/>
            </a:pPr>
            <a:r>
              <a:rPr lang="en-US" sz="3200" b="0" i="0" u="none" dirty="0" err="1">
                <a:solidFill>
                  <a:schemeClr val="tx1"/>
                </a:solidFill>
                <a:latin typeface="Tahoma"/>
                <a:ea typeface="Tahoma"/>
                <a:cs typeface="Tahoma"/>
                <a:sym typeface="Tahoma"/>
              </a:rPr>
              <a:t>Очи</a:t>
            </a:r>
            <a:r>
              <a:rPr lang="en-US" sz="3200" b="0" i="0" u="none" dirty="0">
                <a:solidFill>
                  <a:schemeClr val="tx1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sz="3200" b="0" i="0" u="none" dirty="0" err="1">
                <a:solidFill>
                  <a:schemeClr val="tx1"/>
                </a:solidFill>
                <a:latin typeface="Tahoma"/>
                <a:ea typeface="Tahoma"/>
                <a:cs typeface="Tahoma"/>
                <a:sym typeface="Tahoma"/>
              </a:rPr>
              <a:t>тёмные</a:t>
            </a:r>
            <a:r>
              <a:rPr lang="en-US" sz="3200" b="0" i="0" u="none" dirty="0">
                <a:solidFill>
                  <a:schemeClr val="tx1"/>
                </a:solidFill>
                <a:latin typeface="Tahoma"/>
                <a:ea typeface="Tahoma"/>
                <a:cs typeface="Tahoma"/>
                <a:sym typeface="Tahoma"/>
              </a:rPr>
              <a:t>, </a:t>
            </a:r>
            <a:r>
              <a:rPr lang="en-US" sz="3200" b="0" i="0" u="none" dirty="0" err="1">
                <a:solidFill>
                  <a:schemeClr val="tx1"/>
                </a:solidFill>
                <a:latin typeface="Tahoma"/>
                <a:ea typeface="Tahoma"/>
                <a:cs typeface="Tahoma"/>
                <a:sym typeface="Tahoma"/>
              </a:rPr>
              <a:t>очи</a:t>
            </a:r>
            <a:r>
              <a:rPr lang="en-US" sz="3200" b="0" i="0" u="none" dirty="0">
                <a:solidFill>
                  <a:schemeClr val="tx1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sz="3200" b="0" i="0" u="none" dirty="0" err="1">
                <a:solidFill>
                  <a:schemeClr val="tx1"/>
                </a:solidFill>
                <a:latin typeface="Tahoma"/>
                <a:ea typeface="Tahoma"/>
                <a:cs typeface="Tahoma"/>
                <a:sym typeface="Tahoma"/>
              </a:rPr>
              <a:t>бойкие</a:t>
            </a:r>
            <a:r>
              <a:rPr lang="en-US" sz="3200" b="0" i="0" u="none" dirty="0">
                <a:solidFill>
                  <a:schemeClr val="tx1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endParaRPr dirty="0">
              <a:solidFill>
                <a:schemeClr val="tx1"/>
              </a:solidFill>
            </a:endParaRPr>
          </a:p>
          <a:p>
            <a:pPr marL="342900" lvl="0" indent="-3429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hlink"/>
              </a:buClr>
              <a:buSzPts val="2080"/>
              <a:buFont typeface="Noto Sans Symbols"/>
              <a:buChar char="■"/>
            </a:pPr>
            <a:r>
              <a:rPr lang="en-US" sz="3200" b="0" i="0" u="none" dirty="0" err="1">
                <a:solidFill>
                  <a:schemeClr val="tx1"/>
                </a:solidFill>
                <a:latin typeface="Tahoma"/>
                <a:ea typeface="Tahoma"/>
                <a:cs typeface="Tahoma"/>
                <a:sym typeface="Tahoma"/>
              </a:rPr>
              <a:t>Голова</a:t>
            </a:r>
            <a:r>
              <a:rPr lang="en-US" sz="3200" b="0" i="0" u="none" dirty="0">
                <a:solidFill>
                  <a:schemeClr val="tx1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sz="3200" b="0" i="0" u="none" dirty="0" err="1">
                <a:solidFill>
                  <a:schemeClr val="tx1"/>
                </a:solidFill>
                <a:latin typeface="Tahoma"/>
                <a:ea typeface="Tahoma"/>
                <a:cs typeface="Tahoma"/>
                <a:sym typeface="Tahoma"/>
              </a:rPr>
              <a:t>кудрявая</a:t>
            </a:r>
            <a:r>
              <a:rPr lang="en-US" sz="3200" b="0" i="0" u="none" dirty="0">
                <a:solidFill>
                  <a:schemeClr val="tx1"/>
                </a:solidFill>
                <a:latin typeface="Tahoma"/>
                <a:ea typeface="Tahoma"/>
                <a:cs typeface="Tahoma"/>
                <a:sym typeface="Tahoma"/>
              </a:rPr>
              <a:t>, </a:t>
            </a:r>
            <a:r>
              <a:rPr lang="en-US" sz="3200" b="0" i="0" u="none" dirty="0" err="1">
                <a:solidFill>
                  <a:schemeClr val="tx1"/>
                </a:solidFill>
                <a:latin typeface="Tahoma"/>
                <a:ea typeface="Tahoma"/>
                <a:cs typeface="Tahoma"/>
                <a:sym typeface="Tahoma"/>
              </a:rPr>
              <a:t>усы</a:t>
            </a:r>
            <a:endParaRPr dirty="0">
              <a:solidFill>
                <a:schemeClr val="tx1"/>
              </a:solidFill>
            </a:endParaRPr>
          </a:p>
          <a:p>
            <a:pPr marL="342900" lvl="0" indent="-3429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hlink"/>
              </a:buClr>
              <a:buSzPts val="2080"/>
              <a:buFont typeface="Noto Sans Symbols"/>
              <a:buChar char="■"/>
            </a:pPr>
            <a:r>
              <a:rPr lang="en-US" sz="3200" b="0" i="0" u="none" dirty="0" err="1">
                <a:solidFill>
                  <a:schemeClr val="tx1"/>
                </a:solidFill>
                <a:latin typeface="Tahoma"/>
                <a:ea typeface="Tahoma"/>
                <a:cs typeface="Tahoma"/>
                <a:sym typeface="Tahoma"/>
              </a:rPr>
              <a:t>широка</a:t>
            </a:r>
            <a:r>
              <a:rPr lang="en-US" sz="3200" b="0" i="0" u="none" dirty="0">
                <a:solidFill>
                  <a:schemeClr val="tx1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sz="3200" b="0" i="0" u="none" dirty="0" err="1">
                <a:solidFill>
                  <a:schemeClr val="tx1"/>
                </a:solidFill>
                <a:latin typeface="Tahoma"/>
                <a:ea typeface="Tahoma"/>
                <a:cs typeface="Tahoma"/>
                <a:sym typeface="Tahoma"/>
              </a:rPr>
              <a:t>грудь</a:t>
            </a:r>
            <a:r>
              <a:rPr lang="en-US" sz="3200" b="0" i="0" u="none" dirty="0">
                <a:solidFill>
                  <a:schemeClr val="tx1"/>
                </a:solidFill>
                <a:latin typeface="Tahoma"/>
                <a:ea typeface="Tahoma"/>
                <a:cs typeface="Tahoma"/>
                <a:sym typeface="Tahoma"/>
              </a:rPr>
              <a:t>, </a:t>
            </a:r>
            <a:r>
              <a:rPr lang="en-US" sz="3200" b="0" i="0" u="none" dirty="0" err="1">
                <a:solidFill>
                  <a:schemeClr val="tx1"/>
                </a:solidFill>
                <a:latin typeface="Tahoma"/>
                <a:ea typeface="Tahoma"/>
                <a:cs typeface="Tahoma"/>
                <a:sym typeface="Tahoma"/>
              </a:rPr>
              <a:t>руки</a:t>
            </a:r>
            <a:r>
              <a:rPr lang="en-US" sz="3200" b="0" i="0" u="none" dirty="0">
                <a:solidFill>
                  <a:schemeClr val="tx1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sz="3200" b="0" i="0" u="none" dirty="0" err="1">
                <a:solidFill>
                  <a:schemeClr val="tx1"/>
                </a:solidFill>
                <a:latin typeface="Tahoma"/>
                <a:ea typeface="Tahoma"/>
                <a:cs typeface="Tahoma"/>
                <a:sym typeface="Tahoma"/>
              </a:rPr>
              <a:t>сильные</a:t>
            </a:r>
            <a:r>
              <a:rPr lang="en-US" sz="3200" b="0" i="0" u="none" dirty="0">
                <a:solidFill>
                  <a:schemeClr val="tx1"/>
                </a:solidFill>
                <a:latin typeface="Tahoma"/>
                <a:ea typeface="Tahoma"/>
                <a:cs typeface="Tahoma"/>
                <a:sym typeface="Tahoma"/>
              </a:rPr>
              <a:t>, </a:t>
            </a:r>
            <a:r>
              <a:rPr lang="en-US" sz="3200" b="0" i="0" u="none" dirty="0" err="1">
                <a:solidFill>
                  <a:schemeClr val="tx1"/>
                </a:solidFill>
                <a:latin typeface="Tahoma"/>
                <a:ea typeface="Tahoma"/>
                <a:cs typeface="Tahoma"/>
                <a:sym typeface="Tahoma"/>
              </a:rPr>
              <a:t>сильные</a:t>
            </a:r>
            <a:r>
              <a:rPr lang="en-US" sz="3200" b="0" i="0" u="none" dirty="0">
                <a:solidFill>
                  <a:schemeClr val="tx1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sz="3200" b="0" i="0" u="none" dirty="0" err="1">
                <a:solidFill>
                  <a:schemeClr val="tx1"/>
                </a:solidFill>
                <a:latin typeface="Tahoma"/>
                <a:ea typeface="Tahoma"/>
                <a:cs typeface="Tahoma"/>
                <a:sym typeface="Tahoma"/>
              </a:rPr>
              <a:t>плечи</a:t>
            </a:r>
            <a:endParaRPr dirty="0">
              <a:solidFill>
                <a:schemeClr val="tx1"/>
              </a:solidFill>
            </a:endParaRPr>
          </a:p>
          <a:p>
            <a:pPr marL="342900" lvl="0" indent="-3429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hlink"/>
              </a:buClr>
              <a:buSzPts val="2080"/>
              <a:buFont typeface="Noto Sans Symbols"/>
              <a:buChar char="■"/>
            </a:pPr>
            <a:r>
              <a:rPr lang="en-US" sz="3200" b="0" i="0" u="none" dirty="0" err="1">
                <a:solidFill>
                  <a:schemeClr val="tx1"/>
                </a:solidFill>
                <a:latin typeface="Tahoma"/>
                <a:ea typeface="Tahoma"/>
                <a:cs typeface="Tahoma"/>
                <a:sym typeface="Tahoma"/>
              </a:rPr>
              <a:t>Шуба</a:t>
            </a:r>
            <a:r>
              <a:rPr lang="en-US" sz="3200" b="0" i="0" u="none" dirty="0">
                <a:solidFill>
                  <a:schemeClr val="tx1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sz="3200" b="0" i="0" u="none" dirty="0" err="1">
                <a:solidFill>
                  <a:schemeClr val="tx1"/>
                </a:solidFill>
                <a:latin typeface="Tahoma"/>
                <a:ea typeface="Tahoma"/>
                <a:cs typeface="Tahoma"/>
                <a:sym typeface="Tahoma"/>
              </a:rPr>
              <a:t>бархатная</a:t>
            </a:r>
            <a:r>
              <a:rPr lang="en-US" sz="3200" b="0" i="0" u="none" dirty="0">
                <a:solidFill>
                  <a:schemeClr val="tx1"/>
                </a:solidFill>
                <a:latin typeface="Tahoma"/>
                <a:ea typeface="Tahoma"/>
                <a:cs typeface="Tahoma"/>
                <a:sym typeface="Tahoma"/>
              </a:rPr>
              <a:t>, </a:t>
            </a:r>
            <a:r>
              <a:rPr lang="en-US" sz="3200" b="0" i="0" u="none" dirty="0" err="1">
                <a:solidFill>
                  <a:schemeClr val="tx1"/>
                </a:solidFill>
                <a:latin typeface="Tahoma"/>
                <a:ea typeface="Tahoma"/>
                <a:cs typeface="Tahoma"/>
                <a:sym typeface="Tahoma"/>
              </a:rPr>
              <a:t>парчевой</a:t>
            </a:r>
            <a:r>
              <a:rPr lang="en-US" sz="3200" b="0" i="0" u="none" dirty="0">
                <a:solidFill>
                  <a:schemeClr val="tx1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sz="3200" b="0" i="0" u="none" dirty="0" err="1">
                <a:solidFill>
                  <a:schemeClr val="tx1"/>
                </a:solidFill>
                <a:latin typeface="Tahoma"/>
                <a:ea typeface="Tahoma"/>
                <a:cs typeface="Tahoma"/>
                <a:sym typeface="Tahoma"/>
              </a:rPr>
              <a:t>кафтан</a:t>
            </a:r>
            <a:r>
              <a:rPr lang="en-US" sz="3200" b="0" i="0" u="none" dirty="0">
                <a:solidFill>
                  <a:schemeClr val="tx1"/>
                </a:solidFill>
                <a:latin typeface="Tahoma"/>
                <a:ea typeface="Tahoma"/>
                <a:cs typeface="Tahoma"/>
                <a:sym typeface="Tahoma"/>
              </a:rPr>
              <a:t> с </a:t>
            </a:r>
            <a:r>
              <a:rPr lang="en-US" sz="3200" b="0" i="0" u="none" dirty="0" err="1">
                <a:solidFill>
                  <a:schemeClr val="tx1"/>
                </a:solidFill>
                <a:latin typeface="Tahoma"/>
                <a:ea typeface="Tahoma"/>
                <a:cs typeface="Tahoma"/>
                <a:sym typeface="Tahoma"/>
              </a:rPr>
              <a:t>кушаком</a:t>
            </a:r>
            <a:r>
              <a:rPr lang="en-US" sz="3200" b="0" i="0" u="none" dirty="0">
                <a:solidFill>
                  <a:schemeClr val="tx1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sz="3200" b="0" i="0" u="none" dirty="0" err="1">
                <a:solidFill>
                  <a:schemeClr val="tx1"/>
                </a:solidFill>
                <a:latin typeface="Tahoma"/>
                <a:ea typeface="Tahoma"/>
                <a:cs typeface="Tahoma"/>
                <a:sym typeface="Tahoma"/>
              </a:rPr>
              <a:t>шёлковым</a:t>
            </a:r>
            <a:r>
              <a:rPr lang="en-US" sz="3200" b="0" i="0" u="none" dirty="0">
                <a:solidFill>
                  <a:schemeClr val="tx1"/>
                </a:solidFill>
                <a:latin typeface="Tahoma"/>
                <a:ea typeface="Tahoma"/>
                <a:cs typeface="Tahoma"/>
                <a:sym typeface="Tahoma"/>
              </a:rPr>
              <a:t>, </a:t>
            </a:r>
            <a:r>
              <a:rPr lang="en-US" sz="3200" b="0" i="0" u="none" dirty="0" err="1">
                <a:solidFill>
                  <a:schemeClr val="tx1"/>
                </a:solidFill>
                <a:latin typeface="Tahoma"/>
                <a:ea typeface="Tahoma"/>
                <a:cs typeface="Tahoma"/>
                <a:sym typeface="Tahoma"/>
              </a:rPr>
              <a:t>шапка</a:t>
            </a:r>
            <a:r>
              <a:rPr lang="en-US" sz="3200" b="0" i="0" u="none" dirty="0">
                <a:solidFill>
                  <a:schemeClr val="tx1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sz="3200" b="0" i="0" u="none" dirty="0" err="1">
                <a:solidFill>
                  <a:schemeClr val="tx1"/>
                </a:solidFill>
                <a:latin typeface="Tahoma"/>
                <a:ea typeface="Tahoma"/>
                <a:cs typeface="Tahoma"/>
                <a:sym typeface="Tahoma"/>
              </a:rPr>
              <a:t>алая</a:t>
            </a:r>
            <a:r>
              <a:rPr lang="en-US" sz="3200" b="0" i="0" u="none" dirty="0">
                <a:solidFill>
                  <a:schemeClr val="tx1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sz="3200" b="0" i="0" u="none" dirty="0" err="1">
                <a:solidFill>
                  <a:schemeClr val="tx1"/>
                </a:solidFill>
                <a:latin typeface="Tahoma"/>
                <a:ea typeface="Tahoma"/>
                <a:cs typeface="Tahoma"/>
                <a:sym typeface="Tahoma"/>
              </a:rPr>
              <a:t>бархатная</a:t>
            </a:r>
            <a:r>
              <a:rPr lang="en-US" sz="3200" b="0" i="0" u="none" dirty="0">
                <a:solidFill>
                  <a:schemeClr val="tx1"/>
                </a:solidFill>
                <a:latin typeface="Tahoma"/>
                <a:ea typeface="Tahoma"/>
                <a:cs typeface="Tahoma"/>
                <a:sym typeface="Tahoma"/>
              </a:rPr>
              <a:t>, </a:t>
            </a:r>
            <a:r>
              <a:rPr lang="en-US" sz="3200" b="0" i="0" u="none" dirty="0" err="1">
                <a:solidFill>
                  <a:schemeClr val="tx1"/>
                </a:solidFill>
                <a:latin typeface="Tahoma"/>
                <a:ea typeface="Tahoma"/>
                <a:cs typeface="Tahoma"/>
                <a:sym typeface="Tahoma"/>
              </a:rPr>
              <a:t>чёрным</a:t>
            </a:r>
            <a:r>
              <a:rPr lang="en-US" sz="3200" b="0" i="0" u="none" dirty="0">
                <a:solidFill>
                  <a:schemeClr val="tx1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sz="3200" b="0" i="0" u="none" dirty="0" err="1">
                <a:solidFill>
                  <a:schemeClr val="tx1"/>
                </a:solidFill>
                <a:latin typeface="Tahoma"/>
                <a:ea typeface="Tahoma"/>
                <a:cs typeface="Tahoma"/>
                <a:sym typeface="Tahoma"/>
              </a:rPr>
              <a:t>соболем</a:t>
            </a:r>
            <a:r>
              <a:rPr lang="en-US" sz="3200" b="0" i="0" u="none" dirty="0">
                <a:solidFill>
                  <a:schemeClr val="tx1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sz="3200" b="0" i="0" u="none" dirty="0" err="1">
                <a:solidFill>
                  <a:schemeClr val="tx1"/>
                </a:solidFill>
                <a:latin typeface="Tahoma"/>
                <a:ea typeface="Tahoma"/>
                <a:cs typeface="Tahoma"/>
                <a:sym typeface="Tahoma"/>
              </a:rPr>
              <a:t>отороченная</a:t>
            </a:r>
            <a:endParaRPr dirty="0">
              <a:solidFill>
                <a:schemeClr val="tx1"/>
              </a:solidFill>
            </a:endParaRPr>
          </a:p>
        </p:txBody>
      </p:sp>
      <p:sp>
        <p:nvSpPr>
          <p:cNvPr id="195" name="Google Shape;195;p28"/>
          <p:cNvSpPr/>
          <p:nvPr/>
        </p:nvSpPr>
        <p:spPr>
          <a:xfrm>
            <a:off x="457200" y="533400"/>
            <a:ext cx="661987" cy="6096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  <a:moveTo>
                  <a:pt x="60000" y="15000"/>
                </a:moveTo>
                <a:lnTo>
                  <a:pt x="18561" y="60000"/>
                </a:lnTo>
                <a:lnTo>
                  <a:pt x="28921" y="60000"/>
                </a:lnTo>
                <a:lnTo>
                  <a:pt x="28921" y="105000"/>
                </a:lnTo>
                <a:lnTo>
                  <a:pt x="91079" y="105000"/>
                </a:lnTo>
                <a:lnTo>
                  <a:pt x="91079" y="60000"/>
                </a:lnTo>
                <a:lnTo>
                  <a:pt x="101439" y="60000"/>
                </a:lnTo>
                <a:lnTo>
                  <a:pt x="85899" y="43125"/>
                </a:lnTo>
                <a:lnTo>
                  <a:pt x="85899" y="20625"/>
                </a:lnTo>
                <a:lnTo>
                  <a:pt x="75540" y="20625"/>
                </a:lnTo>
                <a:lnTo>
                  <a:pt x="75540" y="31875"/>
                </a:lnTo>
                <a:close/>
              </a:path>
              <a:path w="120000" h="120000" fill="darkenLess" extrusionOk="0">
                <a:moveTo>
                  <a:pt x="85899" y="43125"/>
                </a:moveTo>
                <a:lnTo>
                  <a:pt x="85899" y="20625"/>
                </a:lnTo>
                <a:lnTo>
                  <a:pt x="75540" y="20625"/>
                </a:lnTo>
                <a:lnTo>
                  <a:pt x="75540" y="31875"/>
                </a:lnTo>
                <a:close/>
                <a:moveTo>
                  <a:pt x="28921" y="60000"/>
                </a:moveTo>
                <a:lnTo>
                  <a:pt x="28921" y="105000"/>
                </a:lnTo>
                <a:lnTo>
                  <a:pt x="54820" y="105000"/>
                </a:lnTo>
                <a:lnTo>
                  <a:pt x="54820" y="82500"/>
                </a:lnTo>
                <a:lnTo>
                  <a:pt x="65180" y="82500"/>
                </a:lnTo>
                <a:lnTo>
                  <a:pt x="65180" y="105000"/>
                </a:lnTo>
                <a:lnTo>
                  <a:pt x="91079" y="105000"/>
                </a:lnTo>
                <a:lnTo>
                  <a:pt x="91079" y="60000"/>
                </a:lnTo>
                <a:close/>
              </a:path>
              <a:path w="120000" h="120000" fill="darken" extrusionOk="0">
                <a:moveTo>
                  <a:pt x="60000" y="15000"/>
                </a:moveTo>
                <a:lnTo>
                  <a:pt x="18561" y="60000"/>
                </a:lnTo>
                <a:lnTo>
                  <a:pt x="101439" y="60000"/>
                </a:lnTo>
                <a:close/>
                <a:moveTo>
                  <a:pt x="54820" y="82500"/>
                </a:moveTo>
                <a:lnTo>
                  <a:pt x="65180" y="82500"/>
                </a:lnTo>
                <a:lnTo>
                  <a:pt x="65180" y="105000"/>
                </a:lnTo>
                <a:lnTo>
                  <a:pt x="54820" y="105000"/>
                </a:lnTo>
                <a:close/>
              </a:path>
              <a:path w="120000" h="120000" fill="none" extrusionOk="0">
                <a:moveTo>
                  <a:pt x="60000" y="15000"/>
                </a:moveTo>
                <a:lnTo>
                  <a:pt x="75540" y="31875"/>
                </a:lnTo>
                <a:lnTo>
                  <a:pt x="75540" y="20625"/>
                </a:lnTo>
                <a:lnTo>
                  <a:pt x="85899" y="20625"/>
                </a:lnTo>
                <a:lnTo>
                  <a:pt x="85899" y="43125"/>
                </a:lnTo>
                <a:lnTo>
                  <a:pt x="101439" y="60000"/>
                </a:lnTo>
                <a:lnTo>
                  <a:pt x="91079" y="60000"/>
                </a:lnTo>
                <a:lnTo>
                  <a:pt x="91079" y="105000"/>
                </a:lnTo>
                <a:lnTo>
                  <a:pt x="28921" y="105000"/>
                </a:lnTo>
                <a:lnTo>
                  <a:pt x="28921" y="60000"/>
                </a:lnTo>
                <a:lnTo>
                  <a:pt x="18561" y="60000"/>
                </a:lnTo>
                <a:close/>
                <a:moveTo>
                  <a:pt x="75540" y="31875"/>
                </a:moveTo>
                <a:lnTo>
                  <a:pt x="85899" y="43125"/>
                </a:lnTo>
                <a:moveTo>
                  <a:pt x="91079" y="60000"/>
                </a:moveTo>
                <a:lnTo>
                  <a:pt x="28921" y="60000"/>
                </a:lnTo>
                <a:moveTo>
                  <a:pt x="54820" y="105000"/>
                </a:moveTo>
                <a:lnTo>
                  <a:pt x="54820" y="82500"/>
                </a:lnTo>
                <a:lnTo>
                  <a:pt x="65180" y="82500"/>
                </a:lnTo>
                <a:lnTo>
                  <a:pt x="65180" y="105000"/>
                </a:lnTo>
              </a:path>
              <a:path w="120000" h="120000" fill="none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chemeClr val="accent1"/>
          </a:solidFill>
          <a:ln w="25400" cap="flat" cmpd="sng">
            <a:solidFill>
              <a:srgbClr val="8B5744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lt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pic>
        <p:nvPicPr>
          <p:cNvPr id="196" name="Google Shape;196;p28"/>
          <p:cNvPicPr preferRelativeResize="0"/>
          <p:nvPr/>
        </p:nvPicPr>
        <p:blipFill rotWithShape="1">
          <a:blip r:embed="rId3">
            <a:alphaModFix/>
          </a:blip>
          <a:srcRect l="8636" r="9656"/>
          <a:stretch/>
        </p:blipFill>
        <p:spPr>
          <a:xfrm>
            <a:off x="6400800" y="1828800"/>
            <a:ext cx="2514600" cy="3962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Google Shape;201;p29"/>
          <p:cNvSpPr txBox="1">
            <a:spLocks noGrp="1"/>
          </p:cNvSpPr>
          <p:nvPr>
            <p:ph type="title"/>
          </p:nvPr>
        </p:nvSpPr>
        <p:spPr>
          <a:xfrm>
            <a:off x="914400" y="228600"/>
            <a:ext cx="5486400" cy="91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5400"/>
              <a:buFont typeface="Tahoma"/>
              <a:buNone/>
            </a:pPr>
            <a:r>
              <a:rPr lang="en-US" sz="5400" b="0" i="0" u="none" dirty="0" err="1">
                <a:solidFill>
                  <a:schemeClr val="tx1"/>
                </a:solidFill>
                <a:latin typeface="Tahoma"/>
                <a:ea typeface="Tahoma"/>
                <a:cs typeface="Tahoma"/>
                <a:sym typeface="Tahoma"/>
              </a:rPr>
              <a:t>Кирибеевич</a:t>
            </a:r>
            <a:endParaRPr dirty="0">
              <a:solidFill>
                <a:schemeClr val="tx1"/>
              </a:solidFill>
            </a:endParaRPr>
          </a:p>
        </p:txBody>
      </p:sp>
      <p:sp>
        <p:nvSpPr>
          <p:cNvPr id="202" name="Google Shape;202;p29"/>
          <p:cNvSpPr txBox="1">
            <a:spLocks noGrp="1"/>
          </p:cNvSpPr>
          <p:nvPr>
            <p:ph idx="1"/>
          </p:nvPr>
        </p:nvSpPr>
        <p:spPr>
          <a:xfrm>
            <a:off x="152400" y="1447800"/>
            <a:ext cx="6324600" cy="487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80"/>
              <a:buNone/>
            </a:pPr>
            <a:r>
              <a:rPr lang="en-US" sz="3200" b="0" i="0" u="none" dirty="0">
                <a:solidFill>
                  <a:schemeClr val="tx1"/>
                </a:solidFill>
                <a:latin typeface="Tahoma"/>
                <a:ea typeface="Tahoma"/>
                <a:cs typeface="Tahoma"/>
                <a:sym typeface="Tahoma"/>
              </a:rPr>
              <a:t>-</a:t>
            </a:r>
            <a:r>
              <a:rPr lang="en-US" sz="3200" b="0" i="0" u="none" dirty="0" err="1">
                <a:solidFill>
                  <a:schemeClr val="tx1"/>
                </a:solidFill>
                <a:latin typeface="Tahoma"/>
                <a:ea typeface="Tahoma"/>
                <a:cs typeface="Tahoma"/>
                <a:sym typeface="Tahoma"/>
              </a:rPr>
              <a:t>Опричник</a:t>
            </a:r>
            <a:r>
              <a:rPr lang="en-US" sz="3200" b="0" i="0" u="none" dirty="0">
                <a:solidFill>
                  <a:schemeClr val="tx1"/>
                </a:solidFill>
                <a:latin typeface="Tahoma"/>
                <a:ea typeface="Tahoma"/>
                <a:cs typeface="Tahoma"/>
                <a:sym typeface="Tahoma"/>
              </a:rPr>
              <a:t>, </a:t>
            </a:r>
            <a:r>
              <a:rPr lang="en-US" sz="3200" b="0" i="0" u="none" dirty="0" err="1">
                <a:solidFill>
                  <a:schemeClr val="tx1"/>
                </a:solidFill>
                <a:latin typeface="Tahoma"/>
                <a:ea typeface="Tahoma"/>
                <a:cs typeface="Tahoma"/>
                <a:sym typeface="Tahoma"/>
              </a:rPr>
              <a:t>ревностный</a:t>
            </a:r>
            <a:r>
              <a:rPr lang="en-US" sz="3200" b="0" i="0" u="none" dirty="0">
                <a:solidFill>
                  <a:schemeClr val="tx1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sz="3200" b="0" i="0" u="none" dirty="0" err="1">
                <a:solidFill>
                  <a:schemeClr val="tx1"/>
                </a:solidFill>
                <a:latin typeface="Tahoma"/>
                <a:ea typeface="Tahoma"/>
                <a:cs typeface="Tahoma"/>
                <a:sym typeface="Tahoma"/>
              </a:rPr>
              <a:t>слуга</a:t>
            </a:r>
            <a:r>
              <a:rPr lang="en-US" sz="3200" b="0" i="0" u="none" dirty="0">
                <a:solidFill>
                  <a:schemeClr val="tx1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sz="3200" b="0" i="0" u="none" dirty="0" err="1">
                <a:solidFill>
                  <a:schemeClr val="tx1"/>
                </a:solidFill>
                <a:latin typeface="Tahoma"/>
                <a:ea typeface="Tahoma"/>
                <a:cs typeface="Tahoma"/>
                <a:sym typeface="Tahoma"/>
              </a:rPr>
              <a:t>Ивана</a:t>
            </a:r>
            <a:r>
              <a:rPr lang="en-US" sz="3200" b="0" i="0" u="none" dirty="0">
                <a:solidFill>
                  <a:schemeClr val="tx1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sz="3200" b="0" i="0" u="none" dirty="0" err="1">
                <a:solidFill>
                  <a:schemeClr val="tx1"/>
                </a:solidFill>
                <a:latin typeface="Tahoma"/>
                <a:ea typeface="Tahoma"/>
                <a:cs typeface="Tahoma"/>
                <a:sym typeface="Tahoma"/>
              </a:rPr>
              <a:t>Грозного</a:t>
            </a:r>
            <a:r>
              <a:rPr lang="en-US" sz="3200" b="0" i="0" u="none" dirty="0">
                <a:solidFill>
                  <a:schemeClr val="tx1"/>
                </a:solidFill>
                <a:latin typeface="Tahoma"/>
                <a:ea typeface="Tahoma"/>
                <a:cs typeface="Tahoma"/>
                <a:sym typeface="Tahoma"/>
              </a:rPr>
              <a:t>.</a:t>
            </a:r>
            <a:endParaRPr dirty="0">
              <a:solidFill>
                <a:schemeClr val="tx1"/>
              </a:solidFill>
            </a:endParaRPr>
          </a:p>
          <a:p>
            <a:pPr marL="342900" lvl="0" indent="-3429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SzPts val="2080"/>
              <a:buNone/>
            </a:pPr>
            <a:r>
              <a:rPr lang="en-US" sz="3200" b="0" i="0" u="none" dirty="0">
                <a:solidFill>
                  <a:schemeClr val="tx1"/>
                </a:solidFill>
                <a:latin typeface="Tahoma"/>
                <a:ea typeface="Tahoma"/>
                <a:cs typeface="Tahoma"/>
                <a:sym typeface="Tahoma"/>
              </a:rPr>
              <a:t>- «</a:t>
            </a:r>
            <a:r>
              <a:rPr lang="en-US" sz="3200" b="0" i="0" u="none" dirty="0" err="1">
                <a:solidFill>
                  <a:schemeClr val="tx1"/>
                </a:solidFill>
                <a:latin typeface="Tahoma"/>
                <a:ea typeface="Tahoma"/>
                <a:cs typeface="Tahoma"/>
                <a:sym typeface="Tahoma"/>
              </a:rPr>
              <a:t>лукавый</a:t>
            </a:r>
            <a:r>
              <a:rPr lang="en-US" sz="3200" b="0" i="0" u="none" dirty="0">
                <a:solidFill>
                  <a:schemeClr val="tx1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sz="3200" b="0" i="0" u="none" dirty="0" err="1">
                <a:solidFill>
                  <a:schemeClr val="tx1"/>
                </a:solidFill>
                <a:latin typeface="Tahoma"/>
                <a:ea typeface="Tahoma"/>
                <a:cs typeface="Tahoma"/>
                <a:sym typeface="Tahoma"/>
              </a:rPr>
              <a:t>раб</a:t>
            </a:r>
            <a:r>
              <a:rPr lang="en-US" sz="3200" b="0" i="0" u="none" dirty="0">
                <a:solidFill>
                  <a:schemeClr val="tx1"/>
                </a:solidFill>
                <a:latin typeface="Tahoma"/>
                <a:ea typeface="Tahoma"/>
                <a:cs typeface="Tahoma"/>
                <a:sym typeface="Tahoma"/>
              </a:rPr>
              <a:t>»</a:t>
            </a:r>
            <a:endParaRPr dirty="0">
              <a:solidFill>
                <a:schemeClr val="tx1"/>
              </a:solidFill>
            </a:endParaRPr>
          </a:p>
          <a:p>
            <a:pPr marL="342900" lvl="0" indent="-3429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hlink"/>
              </a:buClr>
              <a:buSzPts val="2080"/>
              <a:buFont typeface="Noto Sans Symbols"/>
              <a:buChar char="■"/>
            </a:pPr>
            <a:r>
              <a:rPr lang="en-US" sz="3200" b="0" i="0" u="none" dirty="0" err="1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Образ</a:t>
            </a:r>
            <a:r>
              <a:rPr lang="en-US" sz="3200" b="0" i="0" u="none" dirty="0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3200" b="0" i="0" u="none" dirty="0" err="1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крайне</a:t>
            </a:r>
            <a:r>
              <a:rPr lang="en-US" sz="3200" b="0" i="0" u="none" dirty="0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3200" b="0" i="0" u="none" dirty="0" err="1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противоречивый</a:t>
            </a:r>
            <a:r>
              <a:rPr lang="en-US" sz="3200" b="0" i="0" u="none" dirty="0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.</a:t>
            </a:r>
            <a:endParaRPr dirty="0">
              <a:solidFill>
                <a:schemeClr val="tx1"/>
              </a:solidFill>
            </a:endParaRPr>
          </a:p>
          <a:p>
            <a:pPr marL="342900" lvl="0" indent="-3429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hlink"/>
              </a:buClr>
              <a:buSzPts val="2080"/>
              <a:buFont typeface="Noto Sans Symbols"/>
              <a:buChar char="■"/>
            </a:pPr>
            <a:r>
              <a:rPr lang="en-US" sz="3200" b="0" i="0" u="none" dirty="0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С </a:t>
            </a:r>
            <a:r>
              <a:rPr lang="en-US" sz="3200" b="0" i="0" u="none" dirty="0" err="1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точки</a:t>
            </a:r>
            <a:r>
              <a:rPr lang="en-US" sz="3200" b="0" i="0" u="none" dirty="0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3200" b="0" i="0" u="none" dirty="0" err="1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зрения</a:t>
            </a:r>
            <a:r>
              <a:rPr lang="en-US" sz="3200" b="0" i="0" u="none" dirty="0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3200" b="0" i="0" u="none" dirty="0" err="1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народной</a:t>
            </a:r>
            <a:r>
              <a:rPr lang="en-US" sz="3200" b="0" i="0" u="none" dirty="0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3200" b="0" i="0" u="none" dirty="0" err="1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совести</a:t>
            </a:r>
            <a:r>
              <a:rPr lang="en-US" sz="3200" b="0" i="0" u="none" dirty="0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, </a:t>
            </a:r>
            <a:r>
              <a:rPr lang="en-US" sz="3200" b="0" i="0" u="none" dirty="0" err="1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Кирибеевич</a:t>
            </a:r>
            <a:r>
              <a:rPr lang="en-US" sz="3200" b="0" i="0" u="none" dirty="0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, </a:t>
            </a:r>
            <a:r>
              <a:rPr lang="en-US" sz="3200" b="0" i="0" u="none" dirty="0" err="1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действительно</a:t>
            </a:r>
            <a:r>
              <a:rPr lang="en-US" sz="3200" b="0" i="0" u="none" dirty="0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, </a:t>
            </a:r>
            <a:r>
              <a:rPr lang="en-US" sz="3200" b="0" i="0" u="none" dirty="0" err="1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разбойник</a:t>
            </a:r>
            <a:r>
              <a:rPr lang="en-US" sz="3200" b="0" i="0" u="none" dirty="0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, </a:t>
            </a:r>
            <a:r>
              <a:rPr lang="en-US" sz="3200" b="0" i="0" u="none" dirty="0" err="1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ибо</a:t>
            </a:r>
            <a:r>
              <a:rPr lang="en-US" sz="3200" b="0" i="0" u="none" dirty="0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3200" b="0" i="0" u="none" dirty="0" err="1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крадет</a:t>
            </a:r>
            <a:r>
              <a:rPr lang="en-US" sz="3200" b="0" i="0" u="none" dirty="0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3200" b="0" i="0" u="none" dirty="0" err="1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счастье</a:t>
            </a:r>
            <a:r>
              <a:rPr lang="en-US" sz="3200" b="0" i="0" u="none" dirty="0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 у </a:t>
            </a:r>
            <a:r>
              <a:rPr lang="en-US" sz="3200" b="0" i="0" u="none" dirty="0" err="1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семьи</a:t>
            </a:r>
            <a:r>
              <a:rPr lang="en-US" sz="3200" b="0" i="0" u="none" dirty="0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3200" b="0" i="0" u="none" dirty="0" err="1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купца</a:t>
            </a:r>
            <a:r>
              <a:rPr lang="en-US" sz="3200" b="0" i="0" u="none" dirty="0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3200" b="0" i="0" u="none" dirty="0" err="1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Калашникова</a:t>
            </a:r>
            <a:r>
              <a:rPr lang="en-US" sz="3200" b="0" i="0" u="none" dirty="0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.</a:t>
            </a:r>
            <a:endParaRPr dirty="0">
              <a:solidFill>
                <a:schemeClr val="tx1"/>
              </a:solidFill>
            </a:endParaRPr>
          </a:p>
          <a:p>
            <a:pPr marL="342900" lvl="0" indent="-210820" algn="l" rtl="0">
              <a:spcBef>
                <a:spcPts val="640"/>
              </a:spcBef>
              <a:spcAft>
                <a:spcPts val="0"/>
              </a:spcAft>
              <a:buSzPts val="2080"/>
              <a:buNone/>
            </a:pPr>
            <a:endParaRPr sz="3200" b="0" i="0" u="none" dirty="0">
              <a:solidFill>
                <a:schemeClr val="tx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3" name="Google Shape;203;p29"/>
          <p:cNvSpPr/>
          <p:nvPr/>
        </p:nvSpPr>
        <p:spPr>
          <a:xfrm>
            <a:off x="457200" y="533400"/>
            <a:ext cx="661987" cy="6096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  <a:moveTo>
                  <a:pt x="60000" y="15000"/>
                </a:moveTo>
                <a:lnTo>
                  <a:pt x="18561" y="60000"/>
                </a:lnTo>
                <a:lnTo>
                  <a:pt x="28921" y="60000"/>
                </a:lnTo>
                <a:lnTo>
                  <a:pt x="28921" y="105000"/>
                </a:lnTo>
                <a:lnTo>
                  <a:pt x="91079" y="105000"/>
                </a:lnTo>
                <a:lnTo>
                  <a:pt x="91079" y="60000"/>
                </a:lnTo>
                <a:lnTo>
                  <a:pt x="101439" y="60000"/>
                </a:lnTo>
                <a:lnTo>
                  <a:pt x="85899" y="43125"/>
                </a:lnTo>
                <a:lnTo>
                  <a:pt x="85899" y="20625"/>
                </a:lnTo>
                <a:lnTo>
                  <a:pt x="75540" y="20625"/>
                </a:lnTo>
                <a:lnTo>
                  <a:pt x="75540" y="31875"/>
                </a:lnTo>
                <a:close/>
              </a:path>
              <a:path w="120000" h="120000" fill="darkenLess" extrusionOk="0">
                <a:moveTo>
                  <a:pt x="85899" y="43125"/>
                </a:moveTo>
                <a:lnTo>
                  <a:pt x="85899" y="20625"/>
                </a:lnTo>
                <a:lnTo>
                  <a:pt x="75540" y="20625"/>
                </a:lnTo>
                <a:lnTo>
                  <a:pt x="75540" y="31875"/>
                </a:lnTo>
                <a:close/>
                <a:moveTo>
                  <a:pt x="28921" y="60000"/>
                </a:moveTo>
                <a:lnTo>
                  <a:pt x="28921" y="105000"/>
                </a:lnTo>
                <a:lnTo>
                  <a:pt x="54820" y="105000"/>
                </a:lnTo>
                <a:lnTo>
                  <a:pt x="54820" y="82500"/>
                </a:lnTo>
                <a:lnTo>
                  <a:pt x="65180" y="82500"/>
                </a:lnTo>
                <a:lnTo>
                  <a:pt x="65180" y="105000"/>
                </a:lnTo>
                <a:lnTo>
                  <a:pt x="91079" y="105000"/>
                </a:lnTo>
                <a:lnTo>
                  <a:pt x="91079" y="60000"/>
                </a:lnTo>
                <a:close/>
              </a:path>
              <a:path w="120000" h="120000" fill="darken" extrusionOk="0">
                <a:moveTo>
                  <a:pt x="60000" y="15000"/>
                </a:moveTo>
                <a:lnTo>
                  <a:pt x="18561" y="60000"/>
                </a:lnTo>
                <a:lnTo>
                  <a:pt x="101439" y="60000"/>
                </a:lnTo>
                <a:close/>
                <a:moveTo>
                  <a:pt x="54820" y="82500"/>
                </a:moveTo>
                <a:lnTo>
                  <a:pt x="65180" y="82500"/>
                </a:lnTo>
                <a:lnTo>
                  <a:pt x="65180" y="105000"/>
                </a:lnTo>
                <a:lnTo>
                  <a:pt x="54820" y="105000"/>
                </a:lnTo>
                <a:close/>
              </a:path>
              <a:path w="120000" h="120000" fill="none" extrusionOk="0">
                <a:moveTo>
                  <a:pt x="60000" y="15000"/>
                </a:moveTo>
                <a:lnTo>
                  <a:pt x="75540" y="31875"/>
                </a:lnTo>
                <a:lnTo>
                  <a:pt x="75540" y="20625"/>
                </a:lnTo>
                <a:lnTo>
                  <a:pt x="85899" y="20625"/>
                </a:lnTo>
                <a:lnTo>
                  <a:pt x="85899" y="43125"/>
                </a:lnTo>
                <a:lnTo>
                  <a:pt x="101439" y="60000"/>
                </a:lnTo>
                <a:lnTo>
                  <a:pt x="91079" y="60000"/>
                </a:lnTo>
                <a:lnTo>
                  <a:pt x="91079" y="105000"/>
                </a:lnTo>
                <a:lnTo>
                  <a:pt x="28921" y="105000"/>
                </a:lnTo>
                <a:lnTo>
                  <a:pt x="28921" y="60000"/>
                </a:lnTo>
                <a:lnTo>
                  <a:pt x="18561" y="60000"/>
                </a:lnTo>
                <a:close/>
                <a:moveTo>
                  <a:pt x="75540" y="31875"/>
                </a:moveTo>
                <a:lnTo>
                  <a:pt x="85899" y="43125"/>
                </a:lnTo>
                <a:moveTo>
                  <a:pt x="91079" y="60000"/>
                </a:moveTo>
                <a:lnTo>
                  <a:pt x="28921" y="60000"/>
                </a:lnTo>
                <a:moveTo>
                  <a:pt x="54820" y="105000"/>
                </a:moveTo>
                <a:lnTo>
                  <a:pt x="54820" y="82500"/>
                </a:lnTo>
                <a:lnTo>
                  <a:pt x="65180" y="82500"/>
                </a:lnTo>
                <a:lnTo>
                  <a:pt x="65180" y="105000"/>
                </a:lnTo>
              </a:path>
              <a:path w="120000" h="120000" fill="none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chemeClr val="accent1"/>
          </a:solidFill>
          <a:ln w="25400" cap="flat" cmpd="sng">
            <a:solidFill>
              <a:srgbClr val="8B5744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lt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pic>
        <p:nvPicPr>
          <p:cNvPr id="204" name="Google Shape;204;p29"/>
          <p:cNvPicPr preferRelativeResize="0"/>
          <p:nvPr/>
        </p:nvPicPr>
        <p:blipFill rotWithShape="1">
          <a:blip r:embed="rId3">
            <a:alphaModFix/>
          </a:blip>
          <a:srcRect l="8636" r="9656"/>
          <a:stretch/>
        </p:blipFill>
        <p:spPr>
          <a:xfrm>
            <a:off x="6400800" y="1828800"/>
            <a:ext cx="2514600" cy="3962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Google Shape;209;p30"/>
          <p:cNvSpPr txBox="1">
            <a:spLocks noGrp="1"/>
          </p:cNvSpPr>
          <p:nvPr>
            <p:ph idx="1"/>
          </p:nvPr>
        </p:nvSpPr>
        <p:spPr>
          <a:xfrm>
            <a:off x="304800" y="685800"/>
            <a:ext cx="8229600" cy="571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SzPts val="2080"/>
              <a:buFont typeface="Noto Sans Symbols"/>
              <a:buChar char="■"/>
            </a:pPr>
            <a:r>
              <a:rPr lang="en-US" sz="3200" b="0" i="0" u="none" dirty="0" err="1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Домострой</a:t>
            </a:r>
            <a:r>
              <a:rPr lang="en-US" sz="3200" b="0" i="0" u="none" dirty="0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 – </a:t>
            </a:r>
            <a:r>
              <a:rPr lang="en-US" sz="3200" b="0" i="0" u="none" dirty="0" err="1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памятник</a:t>
            </a:r>
            <a:r>
              <a:rPr lang="en-US" sz="3200" b="0" i="0" u="none" dirty="0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3200" b="0" i="0" u="none" dirty="0" err="1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русской</a:t>
            </a:r>
            <a:r>
              <a:rPr lang="en-US" sz="3200" b="0" i="0" u="none" dirty="0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3200" b="0" i="0" u="none" dirty="0" err="1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литературы</a:t>
            </a:r>
            <a:r>
              <a:rPr lang="en-US" sz="3200" b="0" i="0" u="none" dirty="0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 ХVI в., </a:t>
            </a:r>
            <a:r>
              <a:rPr lang="en-US" sz="3200" b="0" i="0" u="none" dirty="0" err="1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представляет</a:t>
            </a:r>
            <a:r>
              <a:rPr lang="en-US" sz="3200" b="0" i="0" u="none" dirty="0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3200" b="0" i="0" u="none" dirty="0" err="1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собой</a:t>
            </a:r>
            <a:r>
              <a:rPr lang="en-US" sz="3200" b="0" i="0" u="none" dirty="0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3200" b="0" i="0" u="none" dirty="0" err="1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свод</a:t>
            </a:r>
            <a:r>
              <a:rPr lang="en-US" sz="3200" b="0" i="0" u="none" dirty="0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3200" b="0" i="0" u="none" dirty="0" err="1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правил</a:t>
            </a:r>
            <a:r>
              <a:rPr lang="en-US" sz="3200" b="0" i="0" u="none" dirty="0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3200" b="0" i="0" u="none" dirty="0" err="1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общественного</a:t>
            </a:r>
            <a:r>
              <a:rPr lang="en-US" sz="3200" b="0" i="0" u="none" dirty="0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, </a:t>
            </a:r>
            <a:r>
              <a:rPr lang="en-US" sz="3200" b="0" i="0" u="none" dirty="0" err="1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религиозного</a:t>
            </a:r>
            <a:r>
              <a:rPr lang="en-US" sz="3200" b="0" i="0" u="none" dirty="0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 и </a:t>
            </a:r>
            <a:r>
              <a:rPr lang="en-US" sz="3200" b="0" i="0" u="none" dirty="0" err="1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особенно</a:t>
            </a:r>
            <a:r>
              <a:rPr lang="en-US" sz="3200" b="0" i="0" u="none" dirty="0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3200" b="0" i="0" u="none" dirty="0" err="1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семейного</a:t>
            </a:r>
            <a:r>
              <a:rPr lang="en-US" sz="3200" b="0" i="0" u="none" dirty="0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3200" b="0" i="0" u="none" dirty="0" err="1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поведения</a:t>
            </a:r>
            <a:r>
              <a:rPr lang="en-US" sz="3200" b="0" i="0" u="none" dirty="0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. </a:t>
            </a:r>
            <a:r>
              <a:rPr lang="en-US" sz="3200" b="0" i="0" u="none" dirty="0" err="1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Глава</a:t>
            </a:r>
            <a:r>
              <a:rPr lang="en-US" sz="3200" b="0" i="0" u="none" dirty="0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3200" b="0" i="0" u="none" dirty="0" err="1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семьи</a:t>
            </a:r>
            <a:r>
              <a:rPr lang="en-US" sz="3200" b="0" i="0" u="none" dirty="0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, </a:t>
            </a:r>
            <a:r>
              <a:rPr lang="en-US" sz="3200" b="0" i="0" u="none" dirty="0" err="1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по</a:t>
            </a:r>
            <a:r>
              <a:rPr lang="en-US" sz="3200" b="0" i="0" u="none" dirty="0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 «</a:t>
            </a:r>
            <a:r>
              <a:rPr lang="en-US" sz="3200" b="0" i="0" u="none" dirty="0" err="1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Домострою</a:t>
            </a:r>
            <a:r>
              <a:rPr lang="en-US" sz="3200" b="0" i="0" u="none" dirty="0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», </a:t>
            </a:r>
            <a:r>
              <a:rPr lang="en-US" sz="3200" b="0" i="0" u="none" dirty="0" err="1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является</a:t>
            </a:r>
            <a:r>
              <a:rPr lang="en-US" sz="3200" b="0" i="0" u="none" dirty="0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3200" b="0" i="0" u="none" dirty="0" err="1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владыкой</a:t>
            </a:r>
            <a:r>
              <a:rPr lang="en-US" sz="3200" b="0" i="0" u="none" dirty="0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3200" b="0" i="0" u="none" dirty="0" err="1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домочадцев</a:t>
            </a:r>
            <a:r>
              <a:rPr lang="en-US" sz="3200" b="0" i="0" u="none" dirty="0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.</a:t>
            </a:r>
            <a:endParaRPr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 spd="slow">
    <p:fade thruBlk="1"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Google Shape;215;p31"/>
          <p:cNvSpPr txBox="1">
            <a:spLocks noGrp="1"/>
          </p:cNvSpPr>
          <p:nvPr>
            <p:ph idx="1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SzPts val="2080"/>
              <a:buFont typeface="Noto Sans Symbols"/>
              <a:buChar char="■"/>
            </a:pPr>
            <a:r>
              <a:rPr lang="en-US" sz="3200" b="0" i="0" u="none" dirty="0" err="1">
                <a:solidFill>
                  <a:schemeClr val="tx1"/>
                </a:solidFill>
                <a:latin typeface="Tahoma"/>
                <a:ea typeface="Tahoma"/>
                <a:cs typeface="Tahoma"/>
                <a:sym typeface="Tahoma"/>
              </a:rPr>
              <a:t>Отец-глава</a:t>
            </a:r>
            <a:r>
              <a:rPr lang="en-US" sz="3200" b="0" i="0" u="none" dirty="0">
                <a:solidFill>
                  <a:schemeClr val="tx1"/>
                </a:solidFill>
                <a:latin typeface="Tahoma"/>
                <a:ea typeface="Tahoma"/>
                <a:cs typeface="Tahoma"/>
                <a:sym typeface="Tahoma"/>
              </a:rPr>
              <a:t>, </a:t>
            </a:r>
            <a:r>
              <a:rPr lang="en-US" sz="3200" b="0" i="0" u="none" dirty="0" err="1">
                <a:solidFill>
                  <a:schemeClr val="tx1"/>
                </a:solidFill>
                <a:latin typeface="Tahoma"/>
                <a:ea typeface="Tahoma"/>
                <a:cs typeface="Tahoma"/>
                <a:sym typeface="Tahoma"/>
              </a:rPr>
              <a:t>его</a:t>
            </a:r>
            <a:r>
              <a:rPr lang="en-US" sz="3200" b="0" i="0" u="none" dirty="0">
                <a:solidFill>
                  <a:schemeClr val="tx1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sz="3200" b="0" i="0" u="none" dirty="0" err="1">
                <a:solidFill>
                  <a:schemeClr val="tx1"/>
                </a:solidFill>
                <a:latin typeface="Tahoma"/>
                <a:ea typeface="Tahoma"/>
                <a:cs typeface="Tahoma"/>
                <a:sym typeface="Tahoma"/>
              </a:rPr>
              <a:t>слово</a:t>
            </a:r>
            <a:r>
              <a:rPr lang="en-US" sz="3200" b="0" i="0" u="none" dirty="0">
                <a:solidFill>
                  <a:schemeClr val="tx1"/>
                </a:solidFill>
                <a:latin typeface="Tahoma"/>
                <a:ea typeface="Tahoma"/>
                <a:cs typeface="Tahoma"/>
                <a:sym typeface="Tahoma"/>
              </a:rPr>
              <a:t> –</a:t>
            </a:r>
            <a:r>
              <a:rPr lang="en-US" sz="3200" b="0" i="0" u="none" dirty="0" err="1">
                <a:solidFill>
                  <a:schemeClr val="tx1"/>
                </a:solidFill>
                <a:latin typeface="Tahoma"/>
                <a:ea typeface="Tahoma"/>
                <a:cs typeface="Tahoma"/>
                <a:sym typeface="Tahoma"/>
              </a:rPr>
              <a:t>закон</a:t>
            </a:r>
            <a:r>
              <a:rPr lang="en-US" sz="3200" b="0" i="0" u="none" dirty="0">
                <a:solidFill>
                  <a:schemeClr val="tx1"/>
                </a:solidFill>
                <a:latin typeface="Tahoma"/>
                <a:ea typeface="Tahoma"/>
                <a:cs typeface="Tahoma"/>
                <a:sym typeface="Tahoma"/>
              </a:rPr>
              <a:t>.</a:t>
            </a:r>
            <a:endParaRPr dirty="0">
              <a:solidFill>
                <a:schemeClr val="tx1"/>
              </a:solidFill>
            </a:endParaRPr>
          </a:p>
          <a:p>
            <a:pPr marL="342900" marR="0" lvl="0" indent="-3429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hlink"/>
              </a:buClr>
              <a:buSzPts val="2080"/>
              <a:buFont typeface="Noto Sans Symbols"/>
              <a:buChar char="■"/>
            </a:pPr>
            <a:r>
              <a:rPr lang="en-US" sz="3200" b="0" i="0" u="none" dirty="0" err="1">
                <a:solidFill>
                  <a:schemeClr val="tx1"/>
                </a:solidFill>
                <a:latin typeface="Tahoma"/>
                <a:ea typeface="Tahoma"/>
                <a:cs typeface="Tahoma"/>
                <a:sym typeface="Tahoma"/>
              </a:rPr>
              <a:t>Мать-его</a:t>
            </a:r>
            <a:r>
              <a:rPr lang="en-US" sz="3200" b="0" i="0" u="none" dirty="0">
                <a:solidFill>
                  <a:schemeClr val="tx1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sz="3200" b="0" i="0" u="none" dirty="0" err="1">
                <a:solidFill>
                  <a:schemeClr val="tx1"/>
                </a:solidFill>
                <a:latin typeface="Tahoma"/>
                <a:ea typeface="Tahoma"/>
                <a:cs typeface="Tahoma"/>
                <a:sym typeface="Tahoma"/>
              </a:rPr>
              <a:t>помощница</a:t>
            </a:r>
            <a:r>
              <a:rPr lang="en-US" sz="3200" b="0" i="0" u="none" dirty="0">
                <a:solidFill>
                  <a:schemeClr val="tx1"/>
                </a:solidFill>
                <a:latin typeface="Tahoma"/>
                <a:ea typeface="Tahoma"/>
                <a:cs typeface="Tahoma"/>
                <a:sym typeface="Tahoma"/>
              </a:rPr>
              <a:t>.</a:t>
            </a:r>
            <a:endParaRPr dirty="0">
              <a:solidFill>
                <a:schemeClr val="tx1"/>
              </a:solidFill>
            </a:endParaRPr>
          </a:p>
          <a:p>
            <a:pPr marL="342900" marR="0" lvl="0" indent="-3429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hlink"/>
              </a:buClr>
              <a:buSzPts val="2080"/>
              <a:buFont typeface="Noto Sans Symbols"/>
              <a:buChar char="■"/>
            </a:pPr>
            <a:r>
              <a:rPr lang="en-US" sz="3200" b="0" i="0" u="none" dirty="0" err="1">
                <a:solidFill>
                  <a:schemeClr val="tx1"/>
                </a:solidFill>
                <a:latin typeface="Tahoma"/>
                <a:ea typeface="Tahoma"/>
                <a:cs typeface="Tahoma"/>
                <a:sym typeface="Tahoma"/>
              </a:rPr>
              <a:t>Во</a:t>
            </a:r>
            <a:r>
              <a:rPr lang="en-US" sz="3200" b="0" i="0" u="none" dirty="0">
                <a:solidFill>
                  <a:schemeClr val="tx1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sz="3200" b="0" i="0" u="none" dirty="0" err="1">
                <a:solidFill>
                  <a:schemeClr val="tx1"/>
                </a:solidFill>
                <a:latin typeface="Tahoma"/>
                <a:ea typeface="Tahoma"/>
                <a:cs typeface="Tahoma"/>
                <a:sym typeface="Tahoma"/>
              </a:rPr>
              <a:t>взглядах</a:t>
            </a:r>
            <a:r>
              <a:rPr lang="en-US" sz="3200" b="0" i="0" u="none" dirty="0">
                <a:solidFill>
                  <a:schemeClr val="tx1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sz="3200" b="0" i="0" u="none" dirty="0" err="1">
                <a:solidFill>
                  <a:schemeClr val="tx1"/>
                </a:solidFill>
                <a:latin typeface="Tahoma"/>
                <a:ea typeface="Tahoma"/>
                <a:cs typeface="Tahoma"/>
                <a:sym typeface="Tahoma"/>
              </a:rPr>
              <a:t>на</a:t>
            </a:r>
            <a:r>
              <a:rPr lang="en-US" sz="3200" b="0" i="0" u="none" dirty="0">
                <a:solidFill>
                  <a:schemeClr val="tx1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sz="3200" b="0" i="0" u="none" dirty="0" err="1">
                <a:solidFill>
                  <a:schemeClr val="tx1"/>
                </a:solidFill>
                <a:latin typeface="Tahoma"/>
                <a:ea typeface="Tahoma"/>
                <a:cs typeface="Tahoma"/>
                <a:sym typeface="Tahoma"/>
              </a:rPr>
              <a:t>большое</a:t>
            </a:r>
            <a:r>
              <a:rPr lang="en-US" sz="3200" b="0" i="0" u="none" dirty="0">
                <a:solidFill>
                  <a:schemeClr val="tx1"/>
                </a:solidFill>
                <a:latin typeface="Tahoma"/>
                <a:ea typeface="Tahoma"/>
                <a:cs typeface="Tahoma"/>
                <a:sym typeface="Tahoma"/>
              </a:rPr>
              <a:t> и </a:t>
            </a:r>
            <a:r>
              <a:rPr lang="en-US" sz="3200" b="0" i="0" u="none" dirty="0" err="1">
                <a:solidFill>
                  <a:schemeClr val="tx1"/>
                </a:solidFill>
                <a:latin typeface="Tahoma"/>
                <a:ea typeface="Tahoma"/>
                <a:cs typeface="Tahoma"/>
                <a:sym typeface="Tahoma"/>
              </a:rPr>
              <a:t>малое</a:t>
            </a:r>
            <a:r>
              <a:rPr lang="en-US" sz="3200" b="0" i="0" u="none" dirty="0">
                <a:solidFill>
                  <a:schemeClr val="tx1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sz="3200" b="0" i="0" u="none" dirty="0" err="1">
                <a:solidFill>
                  <a:schemeClr val="tx1"/>
                </a:solidFill>
                <a:latin typeface="Tahoma"/>
                <a:ea typeface="Tahoma"/>
                <a:cs typeface="Tahoma"/>
                <a:sym typeface="Tahoma"/>
              </a:rPr>
              <a:t>они</a:t>
            </a:r>
            <a:r>
              <a:rPr lang="en-US" sz="3200" b="0" i="0" u="none" dirty="0">
                <a:solidFill>
                  <a:schemeClr val="tx1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sz="3200" b="0" i="0" u="none" dirty="0" err="1">
                <a:solidFill>
                  <a:schemeClr val="tx1"/>
                </a:solidFill>
                <a:latin typeface="Tahoma"/>
                <a:ea typeface="Tahoma"/>
                <a:cs typeface="Tahoma"/>
                <a:sym typeface="Tahoma"/>
              </a:rPr>
              <a:t>едины</a:t>
            </a:r>
            <a:r>
              <a:rPr lang="en-US" sz="3200" b="0" i="0" u="none" dirty="0">
                <a:solidFill>
                  <a:schemeClr val="tx1"/>
                </a:solidFill>
                <a:latin typeface="Tahoma"/>
                <a:ea typeface="Tahoma"/>
                <a:cs typeface="Tahoma"/>
                <a:sym typeface="Tahoma"/>
              </a:rPr>
              <a:t>.</a:t>
            </a:r>
            <a:endParaRPr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Google Shape;220;p3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000"/>
              <a:buFont typeface="Tahoma"/>
              <a:buNone/>
            </a:pPr>
            <a:r>
              <a:rPr lang="en-US" sz="4000" b="0" i="0" u="none" dirty="0" err="1">
                <a:solidFill>
                  <a:schemeClr val="tx1"/>
                </a:solidFill>
                <a:latin typeface="Tahoma"/>
                <a:ea typeface="Tahoma"/>
                <a:cs typeface="Tahoma"/>
                <a:sym typeface="Tahoma"/>
              </a:rPr>
              <a:t>Степан</a:t>
            </a:r>
            <a:r>
              <a:rPr lang="en-US" sz="4000" b="0" i="0" u="none" dirty="0">
                <a:solidFill>
                  <a:schemeClr val="tx1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sz="4000" b="0" i="0" u="none" dirty="0" err="1">
                <a:solidFill>
                  <a:schemeClr val="tx1"/>
                </a:solidFill>
                <a:latin typeface="Tahoma"/>
                <a:ea typeface="Tahoma"/>
                <a:cs typeface="Tahoma"/>
                <a:sym typeface="Tahoma"/>
              </a:rPr>
              <a:t>Парамонович</a:t>
            </a:r>
            <a:r>
              <a:rPr lang="en-US" sz="4000" b="0" i="0" u="none" dirty="0">
                <a:solidFill>
                  <a:schemeClr val="tx1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sz="4000" b="0" i="0" u="none" dirty="0" err="1">
                <a:solidFill>
                  <a:schemeClr val="tx1"/>
                </a:solidFill>
                <a:latin typeface="Tahoma"/>
                <a:ea typeface="Tahoma"/>
                <a:cs typeface="Tahoma"/>
                <a:sym typeface="Tahoma"/>
              </a:rPr>
              <a:t>Калашников</a:t>
            </a:r>
            <a:endParaRPr dirty="0">
              <a:solidFill>
                <a:schemeClr val="tx1"/>
              </a:solidFill>
            </a:endParaRPr>
          </a:p>
        </p:txBody>
      </p:sp>
      <p:sp>
        <p:nvSpPr>
          <p:cNvPr id="221" name="Google Shape;221;p32"/>
          <p:cNvSpPr txBox="1">
            <a:spLocks noGrp="1"/>
          </p:cNvSpPr>
          <p:nvPr>
            <p:ph idx="1"/>
          </p:nvPr>
        </p:nvSpPr>
        <p:spPr>
          <a:xfrm>
            <a:off x="457200" y="1981200"/>
            <a:ext cx="48768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SzPts val="2080"/>
              <a:buFont typeface="Noto Sans Symbols"/>
              <a:buChar char="■"/>
            </a:pPr>
            <a:r>
              <a:rPr lang="en-US" sz="3200" b="0" i="0" u="none" dirty="0" err="1">
                <a:solidFill>
                  <a:schemeClr val="tx1"/>
                </a:solidFill>
                <a:latin typeface="Tahoma"/>
                <a:ea typeface="Tahoma"/>
                <a:cs typeface="Tahoma"/>
                <a:sym typeface="Tahoma"/>
              </a:rPr>
              <a:t>Молодой</a:t>
            </a:r>
            <a:r>
              <a:rPr lang="en-US" sz="3200" b="0" i="0" u="none" dirty="0">
                <a:solidFill>
                  <a:schemeClr val="tx1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sz="3200" b="0" i="0" u="none" dirty="0" err="1">
                <a:solidFill>
                  <a:schemeClr val="tx1"/>
                </a:solidFill>
                <a:latin typeface="Tahoma"/>
                <a:ea typeface="Tahoma"/>
                <a:cs typeface="Tahoma"/>
                <a:sym typeface="Tahoma"/>
              </a:rPr>
              <a:t>купец</a:t>
            </a:r>
            <a:r>
              <a:rPr lang="en-US" sz="3200" b="0" i="0" u="none" dirty="0">
                <a:solidFill>
                  <a:schemeClr val="tx1"/>
                </a:solidFill>
                <a:latin typeface="Tahoma"/>
                <a:ea typeface="Tahoma"/>
                <a:cs typeface="Tahoma"/>
                <a:sym typeface="Tahoma"/>
              </a:rPr>
              <a:t>, </a:t>
            </a:r>
            <a:r>
              <a:rPr lang="en-US" sz="3200" b="0" i="0" u="none" dirty="0" err="1">
                <a:solidFill>
                  <a:schemeClr val="tx1"/>
                </a:solidFill>
                <a:latin typeface="Tahoma"/>
                <a:ea typeface="Tahoma"/>
                <a:cs typeface="Tahoma"/>
                <a:sym typeface="Tahoma"/>
              </a:rPr>
              <a:t>статный</a:t>
            </a:r>
            <a:r>
              <a:rPr lang="en-US" sz="3200" b="0" i="0" u="none" dirty="0">
                <a:solidFill>
                  <a:schemeClr val="tx1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sz="3200" b="0" i="0" u="none" dirty="0" err="1">
                <a:solidFill>
                  <a:schemeClr val="tx1"/>
                </a:solidFill>
                <a:latin typeface="Tahoma"/>
                <a:ea typeface="Tahoma"/>
                <a:cs typeface="Tahoma"/>
                <a:sym typeface="Tahoma"/>
              </a:rPr>
              <a:t>молодец</a:t>
            </a:r>
            <a:endParaRPr dirty="0">
              <a:solidFill>
                <a:schemeClr val="tx1"/>
              </a:solidFill>
            </a:endParaRPr>
          </a:p>
          <a:p>
            <a:pPr marL="342900" lvl="0" indent="-3429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hlink"/>
              </a:buClr>
              <a:buSzPts val="2080"/>
              <a:buFont typeface="Noto Sans Symbols"/>
              <a:buChar char="■"/>
            </a:pPr>
            <a:r>
              <a:rPr lang="en-US" sz="3200" b="0" i="0" u="none" dirty="0" err="1">
                <a:solidFill>
                  <a:schemeClr val="tx1"/>
                </a:solidFill>
                <a:latin typeface="Tahoma"/>
                <a:ea typeface="Tahoma"/>
                <a:cs typeface="Tahoma"/>
                <a:sym typeface="Tahoma"/>
              </a:rPr>
              <a:t>Удалой</a:t>
            </a:r>
            <a:r>
              <a:rPr lang="en-US" sz="3200" b="0" i="0" u="none" dirty="0">
                <a:solidFill>
                  <a:schemeClr val="tx1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sz="3200" b="0" i="0" u="none" dirty="0" err="1">
                <a:solidFill>
                  <a:schemeClr val="tx1"/>
                </a:solidFill>
                <a:latin typeface="Tahoma"/>
                <a:ea typeface="Tahoma"/>
                <a:cs typeface="Tahoma"/>
                <a:sym typeface="Tahoma"/>
              </a:rPr>
              <a:t>боец</a:t>
            </a:r>
            <a:r>
              <a:rPr lang="en-US" sz="3200" b="0" i="0" u="none" dirty="0">
                <a:solidFill>
                  <a:schemeClr val="tx1"/>
                </a:solidFill>
                <a:latin typeface="Tahoma"/>
                <a:ea typeface="Tahoma"/>
                <a:cs typeface="Tahoma"/>
                <a:sym typeface="Tahoma"/>
              </a:rPr>
              <a:t>, </a:t>
            </a:r>
            <a:r>
              <a:rPr lang="en-US" sz="3200" b="0" i="0" u="none" dirty="0" err="1">
                <a:solidFill>
                  <a:schemeClr val="tx1"/>
                </a:solidFill>
                <a:latin typeface="Tahoma"/>
                <a:ea typeface="Tahoma"/>
                <a:cs typeface="Tahoma"/>
                <a:sym typeface="Tahoma"/>
              </a:rPr>
              <a:t>лихой</a:t>
            </a:r>
            <a:r>
              <a:rPr lang="en-US" sz="3200" b="0" i="0" u="none" dirty="0">
                <a:solidFill>
                  <a:schemeClr val="tx1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sz="3200" b="0" i="0" u="none" dirty="0" err="1">
                <a:solidFill>
                  <a:schemeClr val="tx1"/>
                </a:solidFill>
                <a:latin typeface="Tahoma"/>
                <a:ea typeface="Tahoma"/>
                <a:cs typeface="Tahoma"/>
                <a:sym typeface="Tahoma"/>
              </a:rPr>
              <a:t>боец</a:t>
            </a:r>
            <a:endParaRPr dirty="0">
              <a:solidFill>
                <a:schemeClr val="tx1"/>
              </a:solidFill>
            </a:endParaRPr>
          </a:p>
          <a:p>
            <a:pPr marL="342900" lvl="0" indent="-3429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hlink"/>
              </a:buClr>
              <a:buSzPts val="2080"/>
              <a:buFont typeface="Noto Sans Symbols"/>
              <a:buChar char="■"/>
            </a:pPr>
            <a:r>
              <a:rPr lang="en-US" sz="3200" b="0" i="0" u="none" dirty="0" err="1">
                <a:solidFill>
                  <a:schemeClr val="tx1"/>
                </a:solidFill>
                <a:latin typeface="Tahoma"/>
                <a:ea typeface="Tahoma"/>
                <a:cs typeface="Tahoma"/>
                <a:sym typeface="Tahoma"/>
              </a:rPr>
              <a:t>Очи</a:t>
            </a:r>
            <a:r>
              <a:rPr lang="en-US" sz="3200" b="0" i="0" u="none" dirty="0">
                <a:solidFill>
                  <a:schemeClr val="tx1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sz="3200" b="0" i="0" u="none" dirty="0" err="1">
                <a:solidFill>
                  <a:schemeClr val="tx1"/>
                </a:solidFill>
                <a:latin typeface="Tahoma"/>
                <a:ea typeface="Tahoma"/>
                <a:cs typeface="Tahoma"/>
                <a:sym typeface="Tahoma"/>
              </a:rPr>
              <a:t>соколиные</a:t>
            </a:r>
            <a:endParaRPr dirty="0">
              <a:solidFill>
                <a:schemeClr val="tx1"/>
              </a:solidFill>
            </a:endParaRPr>
          </a:p>
          <a:p>
            <a:pPr marL="342900" lvl="0" indent="-3429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hlink"/>
              </a:buClr>
              <a:buSzPts val="2080"/>
              <a:buFont typeface="Noto Sans Symbols"/>
              <a:buChar char="■"/>
            </a:pPr>
            <a:r>
              <a:rPr lang="en-US" sz="3200" b="0" i="0" u="none" dirty="0" err="1">
                <a:solidFill>
                  <a:schemeClr val="tx1"/>
                </a:solidFill>
                <a:latin typeface="Tahoma"/>
                <a:ea typeface="Tahoma"/>
                <a:cs typeface="Tahoma"/>
                <a:sym typeface="Tahoma"/>
              </a:rPr>
              <a:t>Могутные</a:t>
            </a:r>
            <a:r>
              <a:rPr lang="en-US" sz="3200" b="0" i="0" u="none" dirty="0">
                <a:solidFill>
                  <a:schemeClr val="tx1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sz="3200" b="0" i="0" u="none" dirty="0" err="1">
                <a:solidFill>
                  <a:schemeClr val="tx1"/>
                </a:solidFill>
                <a:latin typeface="Tahoma"/>
                <a:ea typeface="Tahoma"/>
                <a:cs typeface="Tahoma"/>
                <a:sym typeface="Tahoma"/>
              </a:rPr>
              <a:t>плечи</a:t>
            </a:r>
            <a:endParaRPr dirty="0">
              <a:solidFill>
                <a:schemeClr val="tx1"/>
              </a:solidFill>
            </a:endParaRPr>
          </a:p>
          <a:p>
            <a:pPr marL="342900" lvl="0" indent="-3429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hlink"/>
              </a:buClr>
              <a:buSzPts val="2080"/>
              <a:buFont typeface="Noto Sans Symbols"/>
              <a:buChar char="■"/>
            </a:pPr>
            <a:r>
              <a:rPr lang="en-US" sz="3200" b="0" i="0" u="none" dirty="0" err="1">
                <a:solidFill>
                  <a:schemeClr val="tx1"/>
                </a:solidFill>
                <a:latin typeface="Tahoma"/>
                <a:ea typeface="Tahoma"/>
                <a:cs typeface="Tahoma"/>
                <a:sym typeface="Tahoma"/>
              </a:rPr>
              <a:t>Кудрява</a:t>
            </a:r>
            <a:r>
              <a:rPr lang="en-US" sz="3200" b="0" i="0" u="none" dirty="0">
                <a:solidFill>
                  <a:schemeClr val="tx1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sz="3200" b="0" i="0" u="none" dirty="0" err="1">
                <a:solidFill>
                  <a:schemeClr val="tx1"/>
                </a:solidFill>
                <a:latin typeface="Tahoma"/>
                <a:ea typeface="Tahoma"/>
                <a:cs typeface="Tahoma"/>
                <a:sym typeface="Tahoma"/>
              </a:rPr>
              <a:t>борода</a:t>
            </a:r>
            <a:endParaRPr dirty="0">
              <a:solidFill>
                <a:schemeClr val="tx1"/>
              </a:solidFill>
            </a:endParaRPr>
          </a:p>
        </p:txBody>
      </p:sp>
      <p:pic>
        <p:nvPicPr>
          <p:cNvPr id="222" name="Google Shape;222;p32" descr="file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953000" y="1828800"/>
            <a:ext cx="3614737" cy="4743450"/>
          </a:xfrm>
          <a:prstGeom prst="rect">
            <a:avLst/>
          </a:prstGeom>
          <a:noFill/>
          <a:ln>
            <a:noFill/>
          </a:ln>
        </p:spPr>
      </p:pic>
      <p:sp>
        <p:nvSpPr>
          <p:cNvPr id="223" name="Google Shape;223;p32"/>
          <p:cNvSpPr/>
          <p:nvPr/>
        </p:nvSpPr>
        <p:spPr>
          <a:xfrm>
            <a:off x="304800" y="152400"/>
            <a:ext cx="661987" cy="6096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  <a:moveTo>
                  <a:pt x="60000" y="15000"/>
                </a:moveTo>
                <a:lnTo>
                  <a:pt x="18561" y="60000"/>
                </a:lnTo>
                <a:lnTo>
                  <a:pt x="28921" y="60000"/>
                </a:lnTo>
                <a:lnTo>
                  <a:pt x="28921" y="105000"/>
                </a:lnTo>
                <a:lnTo>
                  <a:pt x="91079" y="105000"/>
                </a:lnTo>
                <a:lnTo>
                  <a:pt x="91079" y="60000"/>
                </a:lnTo>
                <a:lnTo>
                  <a:pt x="101439" y="60000"/>
                </a:lnTo>
                <a:lnTo>
                  <a:pt x="85899" y="43125"/>
                </a:lnTo>
                <a:lnTo>
                  <a:pt x="85899" y="20625"/>
                </a:lnTo>
                <a:lnTo>
                  <a:pt x="75540" y="20625"/>
                </a:lnTo>
                <a:lnTo>
                  <a:pt x="75540" y="31875"/>
                </a:lnTo>
                <a:close/>
              </a:path>
              <a:path w="120000" h="120000" fill="darkenLess" extrusionOk="0">
                <a:moveTo>
                  <a:pt x="85899" y="43125"/>
                </a:moveTo>
                <a:lnTo>
                  <a:pt x="85899" y="20625"/>
                </a:lnTo>
                <a:lnTo>
                  <a:pt x="75540" y="20625"/>
                </a:lnTo>
                <a:lnTo>
                  <a:pt x="75540" y="31875"/>
                </a:lnTo>
                <a:close/>
                <a:moveTo>
                  <a:pt x="28921" y="60000"/>
                </a:moveTo>
                <a:lnTo>
                  <a:pt x="28921" y="105000"/>
                </a:lnTo>
                <a:lnTo>
                  <a:pt x="54820" y="105000"/>
                </a:lnTo>
                <a:lnTo>
                  <a:pt x="54820" y="82500"/>
                </a:lnTo>
                <a:lnTo>
                  <a:pt x="65180" y="82500"/>
                </a:lnTo>
                <a:lnTo>
                  <a:pt x="65180" y="105000"/>
                </a:lnTo>
                <a:lnTo>
                  <a:pt x="91079" y="105000"/>
                </a:lnTo>
                <a:lnTo>
                  <a:pt x="91079" y="60000"/>
                </a:lnTo>
                <a:close/>
              </a:path>
              <a:path w="120000" h="120000" fill="darken" extrusionOk="0">
                <a:moveTo>
                  <a:pt x="60000" y="15000"/>
                </a:moveTo>
                <a:lnTo>
                  <a:pt x="18561" y="60000"/>
                </a:lnTo>
                <a:lnTo>
                  <a:pt x="101439" y="60000"/>
                </a:lnTo>
                <a:close/>
                <a:moveTo>
                  <a:pt x="54820" y="82500"/>
                </a:moveTo>
                <a:lnTo>
                  <a:pt x="65180" y="82500"/>
                </a:lnTo>
                <a:lnTo>
                  <a:pt x="65180" y="105000"/>
                </a:lnTo>
                <a:lnTo>
                  <a:pt x="54820" y="105000"/>
                </a:lnTo>
                <a:close/>
              </a:path>
              <a:path w="120000" h="120000" fill="none" extrusionOk="0">
                <a:moveTo>
                  <a:pt x="60000" y="15000"/>
                </a:moveTo>
                <a:lnTo>
                  <a:pt x="75540" y="31875"/>
                </a:lnTo>
                <a:lnTo>
                  <a:pt x="75540" y="20625"/>
                </a:lnTo>
                <a:lnTo>
                  <a:pt x="85899" y="20625"/>
                </a:lnTo>
                <a:lnTo>
                  <a:pt x="85899" y="43125"/>
                </a:lnTo>
                <a:lnTo>
                  <a:pt x="101439" y="60000"/>
                </a:lnTo>
                <a:lnTo>
                  <a:pt x="91079" y="60000"/>
                </a:lnTo>
                <a:lnTo>
                  <a:pt x="91079" y="105000"/>
                </a:lnTo>
                <a:lnTo>
                  <a:pt x="28921" y="105000"/>
                </a:lnTo>
                <a:lnTo>
                  <a:pt x="28921" y="60000"/>
                </a:lnTo>
                <a:lnTo>
                  <a:pt x="18561" y="60000"/>
                </a:lnTo>
                <a:close/>
                <a:moveTo>
                  <a:pt x="75540" y="31875"/>
                </a:moveTo>
                <a:lnTo>
                  <a:pt x="85899" y="43125"/>
                </a:lnTo>
                <a:moveTo>
                  <a:pt x="91079" y="60000"/>
                </a:moveTo>
                <a:lnTo>
                  <a:pt x="28921" y="60000"/>
                </a:lnTo>
                <a:moveTo>
                  <a:pt x="54820" y="105000"/>
                </a:moveTo>
                <a:lnTo>
                  <a:pt x="54820" y="82500"/>
                </a:lnTo>
                <a:lnTo>
                  <a:pt x="65180" y="82500"/>
                </a:lnTo>
                <a:lnTo>
                  <a:pt x="65180" y="105000"/>
                </a:lnTo>
              </a:path>
              <a:path w="120000" h="120000" fill="none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chemeClr val="accent1"/>
          </a:solidFill>
          <a:ln w="25400" cap="flat" cmpd="sng">
            <a:solidFill>
              <a:srgbClr val="8B5744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lt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8" name="Google Shape;228;p33"/>
          <p:cNvPicPr preferRelativeResize="0">
            <a:picLocks noGrp="1"/>
          </p:cNvPicPr>
          <p:nvPr>
            <p:ph type="title"/>
          </p:nvPr>
        </p:nvPicPr>
        <p:blipFill rotWithShape="1">
          <a:blip r:embed="rId3">
            <a:alphaModFix/>
          </a:blip>
          <a:stretch/>
        </p:blipFill>
        <p:spPr>
          <a:xfrm>
            <a:off x="1151792" y="158260"/>
            <a:ext cx="6976030" cy="1063869"/>
          </a:xfrm>
          <a:prstGeom prst="rect">
            <a:avLst/>
          </a:prstGeom>
          <a:noFill/>
          <a:ln>
            <a:noFill/>
          </a:ln>
        </p:spPr>
      </p:pic>
      <p:sp>
        <p:nvSpPr>
          <p:cNvPr id="229" name="Google Shape;229;p33"/>
          <p:cNvSpPr txBox="1">
            <a:spLocks noGrp="1"/>
          </p:cNvSpPr>
          <p:nvPr>
            <p:ph idx="1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669925" lvl="0" indent="-5334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SzPts val="2080"/>
              <a:buFont typeface="Noto Sans Symbols"/>
              <a:buAutoNum type="arabicParenR"/>
            </a:pPr>
            <a:r>
              <a:rPr lang="en-US" sz="3200" b="0" i="0" u="none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</a:rPr>
              <a:t>Калашников – простой человек, купец, но душевные качества, твердость характера позволяют автору поставить его личность в один ряд с самим царем.</a:t>
            </a:r>
            <a:endParaRPr/>
          </a:p>
          <a:p>
            <a:pPr marL="669925" lvl="0" indent="-5334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hlink"/>
              </a:buClr>
              <a:buSzPts val="2080"/>
              <a:buFont typeface="Noto Sans Symbols"/>
              <a:buAutoNum type="arabicParenR"/>
            </a:pPr>
            <a:r>
              <a:rPr lang="en-US" sz="3200" b="0" i="0" u="none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</a:rPr>
              <a:t>Купец Калашников понимает, что нарушил христианскую заповедь: не убивать, не мстить. И в этом его трагедия: он не мог не восстановить честь семьи и не нарушить при этом христианские заповеди.</a:t>
            </a:r>
            <a:endParaRPr/>
          </a:p>
          <a:p>
            <a:pPr marL="669925" lvl="0" indent="-5334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SzPts val="2080"/>
              <a:buNone/>
            </a:pPr>
            <a:r>
              <a:rPr lang="en-US" sz="3200" b="0" i="0" u="none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/>
          </a:p>
        </p:txBody>
      </p:sp>
    </p:spTree>
  </p:cSld>
  <p:clrMapOvr>
    <a:masterClrMapping/>
  </p:clrMapOvr>
  <p:transition spd="slow">
    <p:fade thruBlk="1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16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400"/>
              <a:buFont typeface="Tahoma"/>
              <a:buNone/>
            </a:pPr>
            <a:r>
              <a:rPr lang="en-US" sz="4400" b="0" i="0" u="none" dirty="0" err="1">
                <a:solidFill>
                  <a:srgbClr val="FF0000"/>
                </a:solidFill>
                <a:latin typeface="Tahoma"/>
                <a:ea typeface="Tahoma"/>
                <a:cs typeface="Tahoma"/>
                <a:sym typeface="Tahoma"/>
              </a:rPr>
              <a:t>Цели</a:t>
            </a:r>
            <a:r>
              <a:rPr lang="en-US" sz="4400" b="0" i="0" u="none" dirty="0">
                <a:solidFill>
                  <a:srgbClr val="FF0000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sz="4400" b="0" i="0" u="none" dirty="0" err="1" smtClean="0">
                <a:solidFill>
                  <a:srgbClr val="FF0000"/>
                </a:solidFill>
                <a:latin typeface="Tahoma"/>
                <a:ea typeface="Tahoma"/>
                <a:cs typeface="Tahoma"/>
                <a:sym typeface="Tahoma"/>
              </a:rPr>
              <a:t>урока</a:t>
            </a:r>
            <a:r>
              <a:rPr lang="ru-RU" sz="4400" dirty="0">
                <a:solidFill>
                  <a:srgbClr val="FF0000"/>
                </a:solidFill>
                <a:latin typeface="Tahoma"/>
                <a:ea typeface="Tahoma"/>
                <a:cs typeface="Tahoma"/>
                <a:sym typeface="Tahoma"/>
              </a:rPr>
              <a:t>:</a:t>
            </a:r>
            <a:endParaRPr dirty="0">
              <a:solidFill>
                <a:srgbClr val="FF0000"/>
              </a:solidFill>
            </a:endParaRPr>
          </a:p>
        </p:txBody>
      </p:sp>
      <p:sp>
        <p:nvSpPr>
          <p:cNvPr id="102" name="Google Shape;102;p16"/>
          <p:cNvSpPr txBox="1">
            <a:spLocks noGrp="1"/>
          </p:cNvSpPr>
          <p:nvPr>
            <p:ph idx="1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SzPts val="1560"/>
              <a:buFont typeface="Noto Sans Symbols"/>
              <a:buChar char="■"/>
            </a:pPr>
            <a:r>
              <a:rPr lang="en-US" sz="2400" b="0" i="0" u="none" strike="noStrike" cap="none" dirty="0" err="1">
                <a:solidFill>
                  <a:schemeClr val="tx1"/>
                </a:solidFill>
                <a:latin typeface="Tahoma"/>
                <a:ea typeface="Tahoma"/>
                <a:cs typeface="Tahoma"/>
                <a:sym typeface="Tahoma"/>
              </a:rPr>
              <a:t>Рассмотреть</a:t>
            </a:r>
            <a:r>
              <a:rPr lang="en-US" sz="2400" b="0" i="0" u="none" strike="noStrike" cap="none" dirty="0">
                <a:solidFill>
                  <a:schemeClr val="tx1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sz="2400" b="0" i="0" u="none" strike="noStrike" cap="none" dirty="0" err="1">
                <a:solidFill>
                  <a:schemeClr val="tx1"/>
                </a:solidFill>
                <a:latin typeface="Tahoma"/>
                <a:ea typeface="Tahoma"/>
                <a:cs typeface="Tahoma"/>
                <a:sym typeface="Tahoma"/>
              </a:rPr>
              <a:t>героев</a:t>
            </a:r>
            <a:r>
              <a:rPr lang="en-US" sz="2400" b="0" i="0" u="none" strike="noStrike" cap="none" dirty="0">
                <a:solidFill>
                  <a:schemeClr val="tx1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sz="2400" b="0" i="0" u="none" strike="noStrike" cap="none" dirty="0" err="1">
                <a:solidFill>
                  <a:schemeClr val="tx1"/>
                </a:solidFill>
                <a:latin typeface="Tahoma"/>
                <a:ea typeface="Tahoma"/>
                <a:cs typeface="Tahoma"/>
                <a:sym typeface="Tahoma"/>
              </a:rPr>
              <a:t>поэмы</a:t>
            </a:r>
            <a:r>
              <a:rPr lang="en-US" sz="2400" b="0" i="0" u="none" strike="noStrike" cap="none" dirty="0">
                <a:solidFill>
                  <a:schemeClr val="tx1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sz="2400" b="0" i="0" u="none" strike="noStrike" cap="none" dirty="0" err="1">
                <a:solidFill>
                  <a:schemeClr val="tx1"/>
                </a:solidFill>
                <a:latin typeface="Tahoma"/>
                <a:ea typeface="Tahoma"/>
                <a:cs typeface="Tahoma"/>
                <a:sym typeface="Tahoma"/>
              </a:rPr>
              <a:t>М.Ю.Лермонтова</a:t>
            </a:r>
            <a:r>
              <a:rPr lang="en-US" sz="2400" b="0" i="0" u="none" strike="noStrike" cap="none" dirty="0">
                <a:solidFill>
                  <a:schemeClr val="tx1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sz="2400" b="0" i="0" u="none" strike="noStrike" cap="none" dirty="0" err="1">
                <a:solidFill>
                  <a:schemeClr val="tx1"/>
                </a:solidFill>
                <a:latin typeface="Tahoma"/>
                <a:ea typeface="Tahoma"/>
                <a:cs typeface="Tahoma"/>
                <a:sym typeface="Tahoma"/>
              </a:rPr>
              <a:t>как</a:t>
            </a:r>
            <a:r>
              <a:rPr lang="en-US" sz="2400" b="0" i="0" u="none" strike="noStrike" cap="none" dirty="0">
                <a:solidFill>
                  <a:schemeClr val="tx1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sz="2400" b="0" i="0" u="none" strike="noStrike" cap="none" dirty="0" err="1">
                <a:solidFill>
                  <a:schemeClr val="tx1"/>
                </a:solidFill>
                <a:latin typeface="Tahoma"/>
                <a:ea typeface="Tahoma"/>
                <a:cs typeface="Tahoma"/>
                <a:sym typeface="Tahoma"/>
              </a:rPr>
              <a:t>представителей</a:t>
            </a:r>
            <a:r>
              <a:rPr lang="en-US" sz="2400" b="0" i="0" u="none" strike="noStrike" cap="none" dirty="0">
                <a:solidFill>
                  <a:schemeClr val="tx1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sz="2400" b="0" i="0" u="none" strike="noStrike" cap="none" dirty="0" err="1">
                <a:solidFill>
                  <a:schemeClr val="tx1"/>
                </a:solidFill>
                <a:latin typeface="Tahoma"/>
                <a:ea typeface="Tahoma"/>
                <a:cs typeface="Tahoma"/>
                <a:sym typeface="Tahoma"/>
              </a:rPr>
              <a:t>своего</a:t>
            </a:r>
            <a:r>
              <a:rPr lang="en-US" sz="2400" b="0" i="0" u="none" strike="noStrike" cap="none" dirty="0">
                <a:solidFill>
                  <a:schemeClr val="tx1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sz="2400" b="0" i="0" u="none" strike="noStrike" cap="none" dirty="0" err="1">
                <a:solidFill>
                  <a:schemeClr val="tx1"/>
                </a:solidFill>
                <a:latin typeface="Tahoma"/>
                <a:ea typeface="Tahoma"/>
                <a:cs typeface="Tahoma"/>
                <a:sym typeface="Tahoma"/>
              </a:rPr>
              <a:t>времени</a:t>
            </a:r>
            <a:r>
              <a:rPr lang="en-US" sz="2400" b="0" i="0" u="none" strike="noStrike" cap="none" dirty="0">
                <a:solidFill>
                  <a:schemeClr val="tx1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sz="2400" b="0" i="0" u="none" strike="noStrike" cap="none" dirty="0" err="1">
                <a:solidFill>
                  <a:schemeClr val="tx1"/>
                </a:solidFill>
                <a:latin typeface="Tahoma"/>
                <a:ea typeface="Tahoma"/>
                <a:cs typeface="Tahoma"/>
                <a:sym typeface="Tahoma"/>
              </a:rPr>
              <a:t>через</a:t>
            </a:r>
            <a:r>
              <a:rPr lang="en-US" sz="2400" b="0" i="0" u="none" strike="noStrike" cap="none" dirty="0">
                <a:solidFill>
                  <a:schemeClr val="tx1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sz="2400" b="0" i="0" u="none" strike="noStrike" cap="none" dirty="0" err="1">
                <a:solidFill>
                  <a:schemeClr val="tx1"/>
                </a:solidFill>
                <a:latin typeface="Tahoma"/>
                <a:ea typeface="Tahoma"/>
                <a:cs typeface="Tahoma"/>
                <a:sym typeface="Tahoma"/>
              </a:rPr>
              <a:t>связь</a:t>
            </a:r>
            <a:r>
              <a:rPr lang="en-US" sz="2400" b="0" i="0" u="none" strike="noStrike" cap="none" dirty="0">
                <a:solidFill>
                  <a:schemeClr val="tx1"/>
                </a:solidFill>
                <a:latin typeface="Tahoma"/>
                <a:ea typeface="Tahoma"/>
                <a:cs typeface="Tahoma"/>
                <a:sym typeface="Tahoma"/>
              </a:rPr>
              <a:t> с </a:t>
            </a:r>
            <a:r>
              <a:rPr lang="en-US" sz="2400" b="0" i="0" u="none" strike="noStrike" cap="none" dirty="0" err="1">
                <a:solidFill>
                  <a:schemeClr val="tx1"/>
                </a:solidFill>
                <a:latin typeface="Tahoma"/>
                <a:ea typeface="Tahoma"/>
                <a:cs typeface="Tahoma"/>
                <a:sym typeface="Tahoma"/>
              </a:rPr>
              <a:t>историческим</a:t>
            </a:r>
            <a:r>
              <a:rPr lang="en-US" sz="2400" b="0" i="0" u="none" strike="noStrike" cap="none" dirty="0">
                <a:solidFill>
                  <a:schemeClr val="tx1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sz="2400" b="0" i="0" u="none" strike="noStrike" cap="none" dirty="0" err="1">
                <a:solidFill>
                  <a:schemeClr val="tx1"/>
                </a:solidFill>
                <a:latin typeface="Tahoma"/>
                <a:ea typeface="Tahoma"/>
                <a:cs typeface="Tahoma"/>
                <a:sym typeface="Tahoma"/>
              </a:rPr>
              <a:t>материалом</a:t>
            </a:r>
            <a:r>
              <a:rPr lang="en-US" sz="2400" b="0" i="0" u="none" strike="noStrike" cap="none" dirty="0">
                <a:solidFill>
                  <a:schemeClr val="tx1"/>
                </a:solidFill>
                <a:latin typeface="Tahoma"/>
                <a:ea typeface="Tahoma"/>
                <a:cs typeface="Tahoma"/>
                <a:sym typeface="Tahoma"/>
              </a:rPr>
              <a:t>;</a:t>
            </a:r>
            <a:endParaRPr dirty="0">
              <a:solidFill>
                <a:schemeClr val="tx1"/>
              </a:solidFill>
            </a:endParaRPr>
          </a:p>
          <a:p>
            <a:pPr marL="342900" marR="0" lvl="0" indent="-3429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hlink"/>
              </a:buClr>
              <a:buSzPts val="1560"/>
              <a:buFont typeface="Noto Sans Symbols"/>
              <a:buChar char="■"/>
            </a:pPr>
            <a:r>
              <a:rPr lang="en-US" sz="2400" b="0" i="0" u="none" strike="noStrike" cap="none" dirty="0" err="1">
                <a:solidFill>
                  <a:schemeClr val="tx1"/>
                </a:solidFill>
                <a:latin typeface="Tahoma"/>
                <a:ea typeface="Tahoma"/>
                <a:cs typeface="Tahoma"/>
                <a:sym typeface="Tahoma"/>
              </a:rPr>
              <a:t>На</a:t>
            </a:r>
            <a:r>
              <a:rPr lang="en-US" sz="2400" b="0" i="0" u="none" strike="noStrike" cap="none" dirty="0">
                <a:solidFill>
                  <a:schemeClr val="tx1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sz="2400" b="0" i="0" u="none" strike="noStrike" cap="none" dirty="0" err="1">
                <a:solidFill>
                  <a:schemeClr val="tx1"/>
                </a:solidFill>
                <a:latin typeface="Tahoma"/>
                <a:ea typeface="Tahoma"/>
                <a:cs typeface="Tahoma"/>
                <a:sym typeface="Tahoma"/>
              </a:rPr>
              <a:t>основе</a:t>
            </a:r>
            <a:r>
              <a:rPr lang="en-US" sz="2400" b="0" i="0" u="none" strike="noStrike" cap="none" dirty="0">
                <a:solidFill>
                  <a:schemeClr val="tx1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sz="2400" b="0" i="0" u="none" strike="noStrike" cap="none" dirty="0" err="1">
                <a:solidFill>
                  <a:schemeClr val="tx1"/>
                </a:solidFill>
                <a:latin typeface="Tahoma"/>
                <a:ea typeface="Tahoma"/>
                <a:cs typeface="Tahoma"/>
                <a:sym typeface="Tahoma"/>
              </a:rPr>
              <a:t>сопоставления</a:t>
            </a:r>
            <a:r>
              <a:rPr lang="en-US" sz="2400" b="0" i="0" u="none" strike="noStrike" cap="none" dirty="0">
                <a:solidFill>
                  <a:schemeClr val="tx1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sz="2400" b="0" i="0" u="none" strike="noStrike" cap="none" dirty="0" err="1">
                <a:solidFill>
                  <a:schemeClr val="tx1"/>
                </a:solidFill>
                <a:latin typeface="Tahoma"/>
                <a:ea typeface="Tahoma"/>
                <a:cs typeface="Tahoma"/>
                <a:sym typeface="Tahoma"/>
              </a:rPr>
              <a:t>художественных</a:t>
            </a:r>
            <a:r>
              <a:rPr lang="en-US" sz="2400" b="0" i="0" u="none" strike="noStrike" cap="none" dirty="0">
                <a:solidFill>
                  <a:schemeClr val="tx1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sz="2400" b="0" i="0" u="none" strike="noStrike" cap="none" dirty="0" err="1">
                <a:solidFill>
                  <a:schemeClr val="tx1"/>
                </a:solidFill>
                <a:latin typeface="Tahoma"/>
                <a:ea typeface="Tahoma"/>
                <a:cs typeface="Tahoma"/>
                <a:sym typeface="Tahoma"/>
              </a:rPr>
              <a:t>образов</a:t>
            </a:r>
            <a:r>
              <a:rPr lang="en-US" sz="2400" b="0" i="0" u="none" strike="noStrike" cap="none" dirty="0">
                <a:solidFill>
                  <a:schemeClr val="tx1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sz="2400" b="0" i="0" u="none" strike="noStrike" cap="none" dirty="0" err="1">
                <a:solidFill>
                  <a:schemeClr val="tx1"/>
                </a:solidFill>
                <a:latin typeface="Tahoma"/>
                <a:ea typeface="Tahoma"/>
                <a:cs typeface="Tahoma"/>
                <a:sym typeface="Tahoma"/>
              </a:rPr>
              <a:t>показать</a:t>
            </a:r>
            <a:r>
              <a:rPr lang="en-US" sz="2400" b="0" i="0" u="none" strike="noStrike" cap="none" dirty="0">
                <a:solidFill>
                  <a:schemeClr val="tx1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sz="2400" b="0" i="0" u="none" strike="noStrike" cap="none" dirty="0" err="1">
                <a:solidFill>
                  <a:schemeClr val="tx1"/>
                </a:solidFill>
                <a:latin typeface="Tahoma"/>
                <a:ea typeface="Tahoma"/>
                <a:cs typeface="Tahoma"/>
                <a:sym typeface="Tahoma"/>
              </a:rPr>
              <a:t>преломление</a:t>
            </a:r>
            <a:r>
              <a:rPr lang="en-US" sz="2400" b="0" i="0" u="none" strike="noStrike" cap="none" dirty="0">
                <a:solidFill>
                  <a:schemeClr val="tx1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sz="2400" b="0" i="0" u="none" strike="noStrike" cap="none" dirty="0" err="1">
                <a:solidFill>
                  <a:schemeClr val="tx1"/>
                </a:solidFill>
                <a:latin typeface="Tahoma"/>
                <a:ea typeface="Tahoma"/>
                <a:cs typeface="Tahoma"/>
                <a:sym typeface="Tahoma"/>
              </a:rPr>
              <a:t>государственной</a:t>
            </a:r>
            <a:r>
              <a:rPr lang="en-US" sz="2400" b="0" i="0" u="none" strike="noStrike" cap="none" dirty="0">
                <a:solidFill>
                  <a:schemeClr val="tx1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sz="2400" b="0" i="0" u="none" strike="noStrike" cap="none" dirty="0" err="1">
                <a:solidFill>
                  <a:schemeClr val="tx1"/>
                </a:solidFill>
                <a:latin typeface="Tahoma"/>
                <a:ea typeface="Tahoma"/>
                <a:cs typeface="Tahoma"/>
                <a:sym typeface="Tahoma"/>
              </a:rPr>
              <a:t>политики</a:t>
            </a:r>
            <a:r>
              <a:rPr lang="en-US" sz="2400" b="0" i="0" u="none" strike="noStrike" cap="none" dirty="0">
                <a:solidFill>
                  <a:schemeClr val="tx1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sz="2400" b="0" i="0" u="none" strike="noStrike" cap="none" dirty="0" err="1">
                <a:solidFill>
                  <a:schemeClr val="tx1"/>
                </a:solidFill>
                <a:latin typeface="Tahoma"/>
                <a:ea typeface="Tahoma"/>
                <a:cs typeface="Tahoma"/>
                <a:sym typeface="Tahoma"/>
              </a:rPr>
              <a:t>Ивана</a:t>
            </a:r>
            <a:r>
              <a:rPr lang="en-US" sz="2400" b="0" i="0" u="none" strike="noStrike" cap="none" dirty="0">
                <a:solidFill>
                  <a:schemeClr val="tx1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sz="2400" b="0" i="0" u="none" strike="noStrike" cap="none" dirty="0" err="1">
                <a:solidFill>
                  <a:schemeClr val="tx1"/>
                </a:solidFill>
                <a:latin typeface="Tahoma"/>
                <a:ea typeface="Tahoma"/>
                <a:cs typeface="Tahoma"/>
                <a:sym typeface="Tahoma"/>
              </a:rPr>
              <a:t>Грозного</a:t>
            </a:r>
            <a:r>
              <a:rPr lang="en-US" sz="2400" b="0" i="0" u="none" strike="noStrike" cap="none" dirty="0">
                <a:solidFill>
                  <a:schemeClr val="tx1"/>
                </a:solidFill>
                <a:latin typeface="Tahoma"/>
                <a:ea typeface="Tahoma"/>
                <a:cs typeface="Tahoma"/>
                <a:sym typeface="Tahoma"/>
              </a:rPr>
              <a:t> в </a:t>
            </a:r>
            <a:r>
              <a:rPr lang="en-US" sz="2400" b="0" i="0" u="none" strike="noStrike" cap="none" dirty="0" err="1">
                <a:solidFill>
                  <a:schemeClr val="tx1"/>
                </a:solidFill>
                <a:latin typeface="Tahoma"/>
                <a:ea typeface="Tahoma"/>
                <a:cs typeface="Tahoma"/>
                <a:sym typeface="Tahoma"/>
              </a:rPr>
              <a:t>жизни</a:t>
            </a:r>
            <a:r>
              <a:rPr lang="en-US" sz="2400" b="0" i="0" u="none" strike="noStrike" cap="none" dirty="0">
                <a:solidFill>
                  <a:schemeClr val="tx1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sz="2400" b="0" i="0" u="none" strike="noStrike" cap="none" dirty="0" err="1">
                <a:solidFill>
                  <a:schemeClr val="tx1"/>
                </a:solidFill>
                <a:latin typeface="Tahoma"/>
                <a:ea typeface="Tahoma"/>
                <a:cs typeface="Tahoma"/>
                <a:sym typeface="Tahoma"/>
              </a:rPr>
              <a:t>людей</a:t>
            </a:r>
            <a:r>
              <a:rPr lang="en-US" sz="2400" b="0" i="0" u="none" strike="noStrike" cap="none" dirty="0">
                <a:solidFill>
                  <a:schemeClr val="tx1"/>
                </a:solidFill>
                <a:latin typeface="Tahoma"/>
                <a:ea typeface="Tahoma"/>
                <a:cs typeface="Tahoma"/>
                <a:sym typeface="Tahoma"/>
              </a:rPr>
              <a:t> 16 </a:t>
            </a:r>
            <a:r>
              <a:rPr lang="en-US" sz="2400" b="0" i="0" u="none" strike="noStrike" cap="none" dirty="0" err="1">
                <a:solidFill>
                  <a:schemeClr val="tx1"/>
                </a:solidFill>
                <a:latin typeface="Tahoma"/>
                <a:ea typeface="Tahoma"/>
                <a:cs typeface="Tahoma"/>
                <a:sym typeface="Tahoma"/>
              </a:rPr>
              <a:t>века</a:t>
            </a:r>
            <a:r>
              <a:rPr lang="en-US" sz="2400" b="0" i="0" u="none" strike="noStrike" cap="none" dirty="0">
                <a:solidFill>
                  <a:schemeClr val="tx1"/>
                </a:solidFill>
                <a:latin typeface="Tahoma"/>
                <a:ea typeface="Tahoma"/>
                <a:cs typeface="Tahoma"/>
                <a:sym typeface="Tahoma"/>
              </a:rPr>
              <a:t>;</a:t>
            </a:r>
            <a:endParaRPr dirty="0">
              <a:solidFill>
                <a:schemeClr val="tx1"/>
              </a:solidFill>
            </a:endParaRPr>
          </a:p>
          <a:p>
            <a:pPr marL="342900" marR="0" lvl="0" indent="-3429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hlink"/>
              </a:buClr>
              <a:buSzPts val="1560"/>
              <a:buFont typeface="Noto Sans Symbols"/>
              <a:buChar char="■"/>
            </a:pPr>
            <a:r>
              <a:rPr lang="en-US" sz="2400" b="0" i="0" u="none" strike="noStrike" cap="none" dirty="0" err="1">
                <a:solidFill>
                  <a:schemeClr val="tx1"/>
                </a:solidFill>
                <a:latin typeface="Tahoma"/>
                <a:ea typeface="Tahoma"/>
                <a:cs typeface="Tahoma"/>
                <a:sym typeface="Tahoma"/>
              </a:rPr>
              <a:t>Применять</a:t>
            </a:r>
            <a:r>
              <a:rPr lang="en-US" sz="2400" b="0" i="0" u="none" strike="noStrike" cap="none" dirty="0">
                <a:solidFill>
                  <a:schemeClr val="tx1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sz="2400" b="0" i="0" u="none" strike="noStrike" cap="none" dirty="0" err="1">
                <a:solidFill>
                  <a:schemeClr val="tx1"/>
                </a:solidFill>
                <a:latin typeface="Tahoma"/>
                <a:ea typeface="Tahoma"/>
                <a:cs typeface="Tahoma"/>
                <a:sym typeface="Tahoma"/>
              </a:rPr>
              <a:t>исторические</a:t>
            </a:r>
            <a:r>
              <a:rPr lang="en-US" sz="2400" b="0" i="0" u="none" strike="noStrike" cap="none" dirty="0">
                <a:solidFill>
                  <a:schemeClr val="tx1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sz="2400" b="0" i="0" u="none" strike="noStrike" cap="none" dirty="0" err="1">
                <a:solidFill>
                  <a:schemeClr val="tx1"/>
                </a:solidFill>
                <a:latin typeface="Tahoma"/>
                <a:ea typeface="Tahoma"/>
                <a:cs typeface="Tahoma"/>
                <a:sym typeface="Tahoma"/>
              </a:rPr>
              <a:t>знания</a:t>
            </a:r>
            <a:r>
              <a:rPr lang="en-US" sz="2400" b="0" i="0" u="none" strike="noStrike" cap="none" dirty="0">
                <a:solidFill>
                  <a:schemeClr val="tx1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sz="2400" b="0" i="0" u="none" strike="noStrike" cap="none" dirty="0" err="1">
                <a:solidFill>
                  <a:schemeClr val="tx1"/>
                </a:solidFill>
                <a:latin typeface="Tahoma"/>
                <a:ea typeface="Tahoma"/>
                <a:cs typeface="Tahoma"/>
                <a:sym typeface="Tahoma"/>
              </a:rPr>
              <a:t>для</a:t>
            </a:r>
            <a:r>
              <a:rPr lang="en-US" sz="2400" b="0" i="0" u="none" strike="noStrike" cap="none" dirty="0">
                <a:solidFill>
                  <a:schemeClr val="tx1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sz="2400" b="0" i="0" u="none" strike="noStrike" cap="none" dirty="0" err="1">
                <a:solidFill>
                  <a:schemeClr val="tx1"/>
                </a:solidFill>
                <a:latin typeface="Tahoma"/>
                <a:ea typeface="Tahoma"/>
                <a:cs typeface="Tahoma"/>
                <a:sym typeface="Tahoma"/>
              </a:rPr>
              <a:t>анализа</a:t>
            </a:r>
            <a:r>
              <a:rPr lang="en-US" sz="2400" b="0" i="0" u="none" strike="noStrike" cap="none" dirty="0">
                <a:solidFill>
                  <a:schemeClr val="tx1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sz="2400" b="0" i="0" u="none" strike="noStrike" cap="none" dirty="0" err="1">
                <a:solidFill>
                  <a:schemeClr val="tx1"/>
                </a:solidFill>
                <a:latin typeface="Tahoma"/>
                <a:ea typeface="Tahoma"/>
                <a:cs typeface="Tahoma"/>
                <a:sym typeface="Tahoma"/>
              </a:rPr>
              <a:t>художественных</a:t>
            </a:r>
            <a:r>
              <a:rPr lang="en-US" sz="2400" b="0" i="0" u="none" strike="noStrike" cap="none" dirty="0">
                <a:solidFill>
                  <a:schemeClr val="tx1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sz="2400" b="0" i="0" u="none" strike="noStrike" cap="none" dirty="0" err="1">
                <a:solidFill>
                  <a:schemeClr val="tx1"/>
                </a:solidFill>
                <a:latin typeface="Tahoma"/>
                <a:ea typeface="Tahoma"/>
                <a:cs typeface="Tahoma"/>
                <a:sym typeface="Tahoma"/>
              </a:rPr>
              <a:t>образов</a:t>
            </a:r>
            <a:r>
              <a:rPr lang="en-US" sz="2400" b="0" i="0" u="none" strike="noStrike" cap="none" dirty="0">
                <a:solidFill>
                  <a:schemeClr val="tx1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sz="2400" b="0" i="0" u="none" strike="noStrike" cap="none" dirty="0" err="1">
                <a:solidFill>
                  <a:schemeClr val="tx1"/>
                </a:solidFill>
                <a:latin typeface="Tahoma"/>
                <a:ea typeface="Tahoma"/>
                <a:cs typeface="Tahoma"/>
                <a:sym typeface="Tahoma"/>
              </a:rPr>
              <a:t>поэмы</a:t>
            </a:r>
            <a:r>
              <a:rPr lang="en-US" sz="2400" b="0" i="0" u="none" strike="noStrike" cap="none" dirty="0">
                <a:solidFill>
                  <a:schemeClr val="tx1"/>
                </a:solidFill>
                <a:latin typeface="Tahoma"/>
                <a:ea typeface="Tahoma"/>
                <a:cs typeface="Tahoma"/>
                <a:sym typeface="Tahoma"/>
              </a:rPr>
              <a:t>;</a:t>
            </a:r>
            <a:endParaRPr dirty="0">
              <a:solidFill>
                <a:schemeClr val="tx1"/>
              </a:solidFill>
            </a:endParaRPr>
          </a:p>
          <a:p>
            <a:pPr marL="342900" marR="0" lvl="0" indent="-3429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hlink"/>
              </a:buClr>
              <a:buSzPts val="1560"/>
              <a:buFont typeface="Noto Sans Symbols"/>
              <a:buChar char="■"/>
            </a:pPr>
            <a:r>
              <a:rPr lang="en-US" sz="2400" b="0" i="0" u="none" strike="noStrike" cap="none" dirty="0" err="1">
                <a:solidFill>
                  <a:schemeClr val="tx1"/>
                </a:solidFill>
                <a:latin typeface="Tahoma"/>
                <a:ea typeface="Tahoma"/>
                <a:cs typeface="Tahoma"/>
                <a:sym typeface="Tahoma"/>
              </a:rPr>
              <a:t>Формировать</a:t>
            </a:r>
            <a:r>
              <a:rPr lang="en-US" sz="2400" b="0" i="0" u="none" strike="noStrike" cap="none" dirty="0">
                <a:solidFill>
                  <a:schemeClr val="tx1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sz="2400" b="0" i="0" u="none" strike="noStrike" cap="none" dirty="0" err="1">
                <a:solidFill>
                  <a:schemeClr val="tx1"/>
                </a:solidFill>
                <a:latin typeface="Tahoma"/>
                <a:ea typeface="Tahoma"/>
                <a:cs typeface="Tahoma"/>
                <a:sym typeface="Tahoma"/>
              </a:rPr>
              <a:t>творческие</a:t>
            </a:r>
            <a:r>
              <a:rPr lang="en-US" sz="2400" b="0" i="0" u="none" strike="noStrike" cap="none" dirty="0">
                <a:solidFill>
                  <a:schemeClr val="tx1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sz="2400" b="0" i="0" u="none" strike="noStrike" cap="none" dirty="0" err="1">
                <a:solidFill>
                  <a:schemeClr val="tx1"/>
                </a:solidFill>
                <a:latin typeface="Tahoma"/>
                <a:ea typeface="Tahoma"/>
                <a:cs typeface="Tahoma"/>
                <a:sym typeface="Tahoma"/>
              </a:rPr>
              <a:t>способности</a:t>
            </a:r>
            <a:r>
              <a:rPr lang="en-US" sz="2400" b="0" i="0" u="none" strike="noStrike" cap="none" dirty="0">
                <a:solidFill>
                  <a:schemeClr val="tx1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sz="2400" b="0" i="0" u="none" strike="noStrike" cap="none" dirty="0" err="1">
                <a:solidFill>
                  <a:schemeClr val="tx1"/>
                </a:solidFill>
                <a:latin typeface="Tahoma"/>
                <a:ea typeface="Tahoma"/>
                <a:cs typeface="Tahoma"/>
                <a:sym typeface="Tahoma"/>
              </a:rPr>
              <a:t>учащихся</a:t>
            </a:r>
            <a:r>
              <a:rPr lang="en-US" sz="2400" b="0" i="0" u="none" strike="noStrike" cap="none" dirty="0">
                <a:solidFill>
                  <a:schemeClr val="tx1"/>
                </a:solidFill>
                <a:latin typeface="Tahoma"/>
                <a:ea typeface="Tahoma"/>
                <a:cs typeface="Tahoma"/>
                <a:sym typeface="Tahoma"/>
              </a:rPr>
              <a:t>;</a:t>
            </a:r>
            <a:endParaRPr dirty="0">
              <a:solidFill>
                <a:schemeClr val="tx1"/>
              </a:solidFill>
            </a:endParaRPr>
          </a:p>
          <a:p>
            <a:pPr marL="342900" marR="0" lvl="0" indent="-3429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hlink"/>
              </a:buClr>
              <a:buSzPts val="1560"/>
              <a:buFont typeface="Noto Sans Symbols"/>
              <a:buChar char="■"/>
            </a:pPr>
            <a:r>
              <a:rPr lang="en-US" sz="2400" b="0" i="0" u="none" strike="noStrike" cap="none" dirty="0" err="1">
                <a:solidFill>
                  <a:schemeClr val="tx1"/>
                </a:solidFill>
                <a:latin typeface="Tahoma"/>
                <a:ea typeface="Tahoma"/>
                <a:cs typeface="Tahoma"/>
                <a:sym typeface="Tahoma"/>
              </a:rPr>
              <a:t>Способствовать</a:t>
            </a:r>
            <a:r>
              <a:rPr lang="en-US" sz="2400" b="0" i="0" u="none" strike="noStrike" cap="none" dirty="0">
                <a:solidFill>
                  <a:schemeClr val="tx1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sz="2400" b="0" i="0" u="none" strike="noStrike" cap="none" dirty="0" err="1">
                <a:solidFill>
                  <a:schemeClr val="tx1"/>
                </a:solidFill>
                <a:latin typeface="Tahoma"/>
                <a:ea typeface="Tahoma"/>
                <a:cs typeface="Tahoma"/>
                <a:sym typeface="Tahoma"/>
              </a:rPr>
              <a:t>воспитанию</a:t>
            </a:r>
            <a:r>
              <a:rPr lang="en-US" sz="2400" b="0" i="0" u="none" strike="noStrike" cap="none" dirty="0">
                <a:solidFill>
                  <a:schemeClr val="tx1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sz="2400" b="0" i="0" u="none" strike="noStrike" cap="none" dirty="0" err="1">
                <a:solidFill>
                  <a:schemeClr val="tx1"/>
                </a:solidFill>
                <a:latin typeface="Tahoma"/>
                <a:ea typeface="Tahoma"/>
                <a:cs typeface="Tahoma"/>
                <a:sym typeface="Tahoma"/>
              </a:rPr>
              <a:t>гражданственности</a:t>
            </a:r>
            <a:r>
              <a:rPr lang="en-US" sz="2400" b="0" i="0" u="none" strike="noStrike" cap="none" dirty="0">
                <a:solidFill>
                  <a:schemeClr val="tx1"/>
                </a:solidFill>
                <a:latin typeface="Tahoma"/>
                <a:ea typeface="Tahoma"/>
                <a:cs typeface="Tahoma"/>
                <a:sym typeface="Tahoma"/>
              </a:rPr>
              <a:t> и </a:t>
            </a:r>
            <a:r>
              <a:rPr lang="en-US" sz="2400" b="0" i="0" u="none" strike="noStrike" cap="none" dirty="0" err="1">
                <a:solidFill>
                  <a:schemeClr val="tx1"/>
                </a:solidFill>
                <a:latin typeface="Tahoma"/>
                <a:ea typeface="Tahoma"/>
                <a:cs typeface="Tahoma"/>
                <a:sym typeface="Tahoma"/>
              </a:rPr>
              <a:t>патриотизма</a:t>
            </a:r>
            <a:r>
              <a:rPr lang="en-US" sz="2400" b="0" i="0" u="none" strike="noStrike" cap="none" dirty="0">
                <a:solidFill>
                  <a:schemeClr val="tx1"/>
                </a:solidFill>
                <a:latin typeface="Tahoma"/>
                <a:ea typeface="Tahoma"/>
                <a:cs typeface="Tahoma"/>
                <a:sym typeface="Tahoma"/>
              </a:rPr>
              <a:t>, </a:t>
            </a:r>
            <a:r>
              <a:rPr lang="en-US" sz="2400" b="0" i="0" u="none" strike="noStrike" cap="none" dirty="0" err="1">
                <a:solidFill>
                  <a:schemeClr val="tx1"/>
                </a:solidFill>
                <a:latin typeface="Tahoma"/>
                <a:ea typeface="Tahoma"/>
                <a:cs typeface="Tahoma"/>
                <a:sym typeface="Tahoma"/>
              </a:rPr>
              <a:t>опираясь</a:t>
            </a:r>
            <a:r>
              <a:rPr lang="en-US" sz="2400" b="0" i="0" u="none" strike="noStrike" cap="none" dirty="0">
                <a:solidFill>
                  <a:schemeClr val="tx1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sz="2400" b="0" i="0" u="none" strike="noStrike" cap="none" dirty="0" err="1">
                <a:solidFill>
                  <a:schemeClr val="tx1"/>
                </a:solidFill>
                <a:latin typeface="Tahoma"/>
                <a:ea typeface="Tahoma"/>
                <a:cs typeface="Tahoma"/>
                <a:sym typeface="Tahoma"/>
              </a:rPr>
              <a:t>на</a:t>
            </a:r>
            <a:r>
              <a:rPr lang="en-US" sz="2400" b="0" i="0" u="none" strike="noStrike" cap="none" dirty="0">
                <a:solidFill>
                  <a:schemeClr val="tx1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sz="2400" b="0" i="0" u="none" strike="noStrike" cap="none" dirty="0" err="1">
                <a:solidFill>
                  <a:schemeClr val="tx1"/>
                </a:solidFill>
                <a:latin typeface="Tahoma"/>
                <a:ea typeface="Tahoma"/>
                <a:cs typeface="Tahoma"/>
                <a:sym typeface="Tahoma"/>
              </a:rPr>
              <a:t>морально</a:t>
            </a:r>
            <a:r>
              <a:rPr lang="en-US" sz="2400" b="0" i="0" u="none" strike="noStrike" cap="none" dirty="0">
                <a:solidFill>
                  <a:schemeClr val="tx1"/>
                </a:solidFill>
                <a:latin typeface="Tahoma"/>
                <a:ea typeface="Tahoma"/>
                <a:cs typeface="Tahoma"/>
                <a:sym typeface="Tahoma"/>
              </a:rPr>
              <a:t> –</a:t>
            </a:r>
            <a:r>
              <a:rPr lang="en-US" sz="2400" b="0" i="0" u="none" strike="noStrike" cap="none" dirty="0" err="1">
                <a:solidFill>
                  <a:schemeClr val="tx1"/>
                </a:solidFill>
                <a:latin typeface="Tahoma"/>
                <a:ea typeface="Tahoma"/>
                <a:cs typeface="Tahoma"/>
                <a:sym typeface="Tahoma"/>
              </a:rPr>
              <a:t>религиозные</a:t>
            </a:r>
            <a:r>
              <a:rPr lang="en-US" sz="2400" b="0" i="0" u="none" strike="noStrike" cap="none" dirty="0">
                <a:solidFill>
                  <a:schemeClr val="tx1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sz="2400" b="0" i="0" u="none" strike="noStrike" cap="none" dirty="0" err="1">
                <a:solidFill>
                  <a:schemeClr val="tx1"/>
                </a:solidFill>
                <a:latin typeface="Tahoma"/>
                <a:ea typeface="Tahoma"/>
                <a:cs typeface="Tahoma"/>
                <a:sym typeface="Tahoma"/>
              </a:rPr>
              <a:t>ценности</a:t>
            </a:r>
            <a:r>
              <a:rPr lang="en-US" sz="2400" b="0" i="0" u="none" strike="noStrike" cap="none" dirty="0">
                <a:solidFill>
                  <a:schemeClr val="tx1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sz="2400" b="0" i="0" u="none" strike="noStrike" cap="none" dirty="0" err="1">
                <a:solidFill>
                  <a:schemeClr val="tx1"/>
                </a:solidFill>
                <a:latin typeface="Tahoma"/>
                <a:ea typeface="Tahoma"/>
                <a:cs typeface="Tahoma"/>
                <a:sym typeface="Tahoma"/>
              </a:rPr>
              <a:t>русского</a:t>
            </a:r>
            <a:r>
              <a:rPr lang="en-US" sz="2400" b="0" i="0" u="none" strike="noStrike" cap="none" dirty="0">
                <a:solidFill>
                  <a:schemeClr val="tx1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sz="2400" b="0" i="0" u="none" strike="noStrike" cap="none" dirty="0" err="1">
                <a:solidFill>
                  <a:schemeClr val="tx1"/>
                </a:solidFill>
                <a:latin typeface="Tahoma"/>
                <a:ea typeface="Tahoma"/>
                <a:cs typeface="Tahoma"/>
                <a:sym typeface="Tahoma"/>
              </a:rPr>
              <a:t>народа</a:t>
            </a:r>
            <a:r>
              <a:rPr lang="en-US" sz="2400" b="0" i="0" u="none" strike="noStrike" cap="none" dirty="0">
                <a:solidFill>
                  <a:schemeClr val="tx1"/>
                </a:solidFill>
                <a:latin typeface="Tahoma"/>
                <a:ea typeface="Tahoma"/>
                <a:cs typeface="Tahoma"/>
                <a:sym typeface="Tahoma"/>
              </a:rPr>
              <a:t>.</a:t>
            </a:r>
            <a:endParaRPr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Google Shape;234;p34"/>
          <p:cNvSpPr txBox="1">
            <a:spLocks noGrp="1"/>
          </p:cNvSpPr>
          <p:nvPr>
            <p:ph type="title"/>
          </p:nvPr>
        </p:nvSpPr>
        <p:spPr>
          <a:xfrm>
            <a:off x="457200" y="381000"/>
            <a:ext cx="8229600" cy="83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400"/>
              <a:buFont typeface="Tahoma"/>
              <a:buNone/>
            </a:pPr>
            <a:r>
              <a:rPr lang="en-US" sz="4400" b="0" i="0" u="none">
                <a:solidFill>
                  <a:schemeClr val="tx1"/>
                </a:solidFill>
                <a:latin typeface="Tahoma"/>
                <a:ea typeface="Tahoma"/>
                <a:cs typeface="Tahoma"/>
                <a:sym typeface="Tahoma"/>
              </a:rPr>
              <a:t>Алёна Дмитриевна</a:t>
            </a:r>
            <a:endParaRPr>
              <a:solidFill>
                <a:schemeClr val="tx1"/>
              </a:solidFill>
            </a:endParaRPr>
          </a:p>
        </p:txBody>
      </p:sp>
      <p:sp>
        <p:nvSpPr>
          <p:cNvPr id="235" name="Google Shape;235;p34"/>
          <p:cNvSpPr txBox="1">
            <a:spLocks noGrp="1"/>
          </p:cNvSpPr>
          <p:nvPr>
            <p:ph idx="1"/>
          </p:nvPr>
        </p:nvSpPr>
        <p:spPr>
          <a:xfrm>
            <a:off x="4267200" y="1524000"/>
            <a:ext cx="4724400" cy="495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SzPts val="2080"/>
              <a:buFont typeface="Noto Sans Symbols"/>
              <a:buChar char="■"/>
            </a:pPr>
            <a:r>
              <a:rPr lang="en-US" sz="3200" b="0" i="0" u="none" dirty="0" err="1">
                <a:solidFill>
                  <a:schemeClr val="tx1"/>
                </a:solidFill>
                <a:latin typeface="Tahoma"/>
                <a:ea typeface="Tahoma"/>
                <a:cs typeface="Tahoma"/>
                <a:sym typeface="Tahoma"/>
              </a:rPr>
              <a:t>Ходит</a:t>
            </a:r>
            <a:r>
              <a:rPr lang="en-US" sz="3200" b="0" i="0" u="none" dirty="0">
                <a:solidFill>
                  <a:schemeClr val="tx1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sz="3200" b="0" i="0" u="none" dirty="0" err="1">
                <a:solidFill>
                  <a:schemeClr val="tx1"/>
                </a:solidFill>
                <a:latin typeface="Tahoma"/>
                <a:ea typeface="Tahoma"/>
                <a:cs typeface="Tahoma"/>
                <a:sym typeface="Tahoma"/>
              </a:rPr>
              <a:t>плавно</a:t>
            </a:r>
            <a:r>
              <a:rPr lang="en-US" sz="3200" b="0" i="0" u="none" dirty="0">
                <a:solidFill>
                  <a:schemeClr val="tx1"/>
                </a:solidFill>
                <a:latin typeface="Tahoma"/>
                <a:ea typeface="Tahoma"/>
                <a:cs typeface="Tahoma"/>
                <a:sym typeface="Tahoma"/>
              </a:rPr>
              <a:t> – </a:t>
            </a:r>
            <a:r>
              <a:rPr lang="en-US" sz="3200" b="0" i="0" u="none" dirty="0" err="1">
                <a:solidFill>
                  <a:schemeClr val="tx1"/>
                </a:solidFill>
                <a:latin typeface="Tahoma"/>
                <a:ea typeface="Tahoma"/>
                <a:cs typeface="Tahoma"/>
                <a:sym typeface="Tahoma"/>
              </a:rPr>
              <a:t>будто</a:t>
            </a:r>
            <a:r>
              <a:rPr lang="en-US" sz="3200" b="0" i="0" u="none" dirty="0">
                <a:solidFill>
                  <a:schemeClr val="tx1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sz="3200" b="0" i="0" u="none" dirty="0" err="1">
                <a:solidFill>
                  <a:schemeClr val="tx1"/>
                </a:solidFill>
                <a:latin typeface="Tahoma"/>
                <a:ea typeface="Tahoma"/>
                <a:cs typeface="Tahoma"/>
                <a:sym typeface="Tahoma"/>
              </a:rPr>
              <a:t>лебёдушка</a:t>
            </a:r>
            <a:r>
              <a:rPr lang="en-US" sz="3200" b="0" i="0" u="none" dirty="0">
                <a:solidFill>
                  <a:schemeClr val="tx1"/>
                </a:solidFill>
                <a:latin typeface="Tahoma"/>
                <a:ea typeface="Tahoma"/>
                <a:cs typeface="Tahoma"/>
                <a:sym typeface="Tahoma"/>
              </a:rPr>
              <a:t>, </a:t>
            </a:r>
            <a:r>
              <a:rPr lang="en-US" sz="3200" b="0" i="0" u="none" dirty="0" err="1">
                <a:solidFill>
                  <a:schemeClr val="tx1"/>
                </a:solidFill>
                <a:latin typeface="Tahoma"/>
                <a:ea typeface="Tahoma"/>
                <a:cs typeface="Tahoma"/>
                <a:sym typeface="Tahoma"/>
              </a:rPr>
              <a:t>смотрит</a:t>
            </a:r>
            <a:r>
              <a:rPr lang="en-US" sz="3200" b="0" i="0" u="none" dirty="0">
                <a:solidFill>
                  <a:schemeClr val="tx1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sz="3200" b="0" i="0" u="none" dirty="0" err="1">
                <a:solidFill>
                  <a:schemeClr val="tx1"/>
                </a:solidFill>
                <a:latin typeface="Tahoma"/>
                <a:ea typeface="Tahoma"/>
                <a:cs typeface="Tahoma"/>
                <a:sym typeface="Tahoma"/>
              </a:rPr>
              <a:t>сладко</a:t>
            </a:r>
            <a:r>
              <a:rPr lang="en-US" sz="3200" b="0" i="0" u="none" dirty="0">
                <a:solidFill>
                  <a:schemeClr val="tx1"/>
                </a:solidFill>
                <a:latin typeface="Tahoma"/>
                <a:ea typeface="Tahoma"/>
                <a:cs typeface="Tahoma"/>
                <a:sym typeface="Tahoma"/>
              </a:rPr>
              <a:t> – </a:t>
            </a:r>
            <a:r>
              <a:rPr lang="en-US" sz="3200" b="0" i="0" u="none" dirty="0" err="1">
                <a:solidFill>
                  <a:schemeClr val="tx1"/>
                </a:solidFill>
                <a:latin typeface="Tahoma"/>
                <a:ea typeface="Tahoma"/>
                <a:cs typeface="Tahoma"/>
                <a:sym typeface="Tahoma"/>
              </a:rPr>
              <a:t>как</a:t>
            </a:r>
            <a:r>
              <a:rPr lang="en-US" sz="3200" b="0" i="0" u="none" dirty="0">
                <a:solidFill>
                  <a:schemeClr val="tx1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sz="3200" b="0" i="0" u="none" dirty="0" err="1">
                <a:solidFill>
                  <a:schemeClr val="tx1"/>
                </a:solidFill>
                <a:latin typeface="Tahoma"/>
                <a:ea typeface="Tahoma"/>
                <a:cs typeface="Tahoma"/>
                <a:sym typeface="Tahoma"/>
              </a:rPr>
              <a:t>голубушка</a:t>
            </a:r>
            <a:r>
              <a:rPr lang="en-US" sz="3200" b="0" i="0" u="none" dirty="0">
                <a:solidFill>
                  <a:schemeClr val="tx1"/>
                </a:solidFill>
                <a:latin typeface="Tahoma"/>
                <a:ea typeface="Tahoma"/>
                <a:cs typeface="Tahoma"/>
                <a:sym typeface="Tahoma"/>
              </a:rPr>
              <a:t>, </a:t>
            </a:r>
            <a:r>
              <a:rPr lang="en-US" sz="3200" b="0" i="0" u="none" dirty="0" err="1">
                <a:solidFill>
                  <a:schemeClr val="tx1"/>
                </a:solidFill>
                <a:latin typeface="Tahoma"/>
                <a:ea typeface="Tahoma"/>
                <a:cs typeface="Tahoma"/>
                <a:sym typeface="Tahoma"/>
              </a:rPr>
              <a:t>молвит</a:t>
            </a:r>
            <a:r>
              <a:rPr lang="en-US" sz="3200" b="0" i="0" u="none" dirty="0">
                <a:solidFill>
                  <a:schemeClr val="tx1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sz="3200" b="0" i="0" u="none" dirty="0" err="1">
                <a:solidFill>
                  <a:schemeClr val="tx1"/>
                </a:solidFill>
                <a:latin typeface="Tahoma"/>
                <a:ea typeface="Tahoma"/>
                <a:cs typeface="Tahoma"/>
                <a:sym typeface="Tahoma"/>
              </a:rPr>
              <a:t>слово</a:t>
            </a:r>
            <a:r>
              <a:rPr lang="en-US" sz="3200" b="0" i="0" u="none" dirty="0">
                <a:solidFill>
                  <a:schemeClr val="tx1"/>
                </a:solidFill>
                <a:latin typeface="Tahoma"/>
                <a:ea typeface="Tahoma"/>
                <a:cs typeface="Tahoma"/>
                <a:sym typeface="Tahoma"/>
              </a:rPr>
              <a:t> – </a:t>
            </a:r>
            <a:r>
              <a:rPr lang="en-US" sz="3200" b="0" i="0" u="none" dirty="0" err="1">
                <a:solidFill>
                  <a:schemeClr val="tx1"/>
                </a:solidFill>
                <a:latin typeface="Tahoma"/>
                <a:ea typeface="Tahoma"/>
                <a:cs typeface="Tahoma"/>
                <a:sym typeface="Tahoma"/>
              </a:rPr>
              <a:t>соловей</a:t>
            </a:r>
            <a:r>
              <a:rPr lang="en-US" sz="3200" b="0" i="0" u="none" dirty="0">
                <a:solidFill>
                  <a:schemeClr val="tx1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sz="3200" b="0" i="0" u="none" dirty="0" err="1">
                <a:solidFill>
                  <a:schemeClr val="tx1"/>
                </a:solidFill>
                <a:latin typeface="Tahoma"/>
                <a:ea typeface="Tahoma"/>
                <a:cs typeface="Tahoma"/>
                <a:sym typeface="Tahoma"/>
              </a:rPr>
              <a:t>поёт</a:t>
            </a:r>
            <a:r>
              <a:rPr lang="en-US" sz="3200" b="0" i="0" u="none" dirty="0">
                <a:solidFill>
                  <a:schemeClr val="tx1"/>
                </a:solidFill>
                <a:latin typeface="Tahoma"/>
                <a:ea typeface="Tahoma"/>
                <a:cs typeface="Tahoma"/>
                <a:sym typeface="Tahoma"/>
              </a:rPr>
              <a:t>.</a:t>
            </a:r>
            <a:endParaRPr dirty="0">
              <a:solidFill>
                <a:schemeClr val="tx1"/>
              </a:solidFill>
            </a:endParaRPr>
          </a:p>
          <a:p>
            <a:pPr marL="342900" lvl="0" indent="-3429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hlink"/>
              </a:buClr>
              <a:buSzPts val="2080"/>
              <a:buFont typeface="Noto Sans Symbols"/>
              <a:buChar char="■"/>
            </a:pPr>
            <a:r>
              <a:rPr lang="en-US" sz="3200" b="0" i="0" u="none" dirty="0" err="1">
                <a:solidFill>
                  <a:schemeClr val="tx1"/>
                </a:solidFill>
                <a:latin typeface="Tahoma"/>
                <a:ea typeface="Tahoma"/>
                <a:cs typeface="Tahoma"/>
                <a:sym typeface="Tahoma"/>
              </a:rPr>
              <a:t>Щёки</a:t>
            </a:r>
            <a:r>
              <a:rPr lang="en-US" sz="3200" b="0" i="0" u="none" dirty="0">
                <a:solidFill>
                  <a:schemeClr val="tx1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sz="3200" b="0" i="0" u="none" dirty="0" err="1">
                <a:solidFill>
                  <a:schemeClr val="tx1"/>
                </a:solidFill>
                <a:latin typeface="Tahoma"/>
                <a:ea typeface="Tahoma"/>
                <a:cs typeface="Tahoma"/>
                <a:sym typeface="Tahoma"/>
              </a:rPr>
              <a:t>румяные</a:t>
            </a:r>
            <a:r>
              <a:rPr lang="en-US" sz="3200" b="0" i="0" u="none" dirty="0">
                <a:solidFill>
                  <a:schemeClr val="tx1"/>
                </a:solidFill>
                <a:latin typeface="Tahoma"/>
                <a:ea typeface="Tahoma"/>
                <a:cs typeface="Tahoma"/>
                <a:sym typeface="Tahoma"/>
              </a:rPr>
              <a:t>, </a:t>
            </a:r>
            <a:r>
              <a:rPr lang="en-US" sz="3200" b="0" i="0" u="none" dirty="0" err="1">
                <a:solidFill>
                  <a:schemeClr val="tx1"/>
                </a:solidFill>
                <a:latin typeface="Tahoma"/>
                <a:ea typeface="Tahoma"/>
                <a:cs typeface="Tahoma"/>
                <a:sym typeface="Tahoma"/>
              </a:rPr>
              <a:t>косы</a:t>
            </a:r>
            <a:r>
              <a:rPr lang="en-US" sz="3200" b="0" i="0" u="none" dirty="0">
                <a:solidFill>
                  <a:schemeClr val="tx1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sz="3200" b="0" i="0" u="none" dirty="0" err="1">
                <a:solidFill>
                  <a:schemeClr val="tx1"/>
                </a:solidFill>
                <a:latin typeface="Tahoma"/>
                <a:ea typeface="Tahoma"/>
                <a:cs typeface="Tahoma"/>
                <a:sym typeface="Tahoma"/>
              </a:rPr>
              <a:t>русые</a:t>
            </a:r>
            <a:r>
              <a:rPr lang="en-US" sz="3200" b="0" i="0" u="none" dirty="0">
                <a:solidFill>
                  <a:schemeClr val="tx1"/>
                </a:solidFill>
                <a:latin typeface="Tahoma"/>
                <a:ea typeface="Tahoma"/>
                <a:cs typeface="Tahoma"/>
                <a:sym typeface="Tahoma"/>
              </a:rPr>
              <a:t>, </a:t>
            </a:r>
            <a:r>
              <a:rPr lang="en-US" sz="3200" b="0" i="0" u="none" dirty="0" err="1">
                <a:solidFill>
                  <a:schemeClr val="tx1"/>
                </a:solidFill>
                <a:latin typeface="Tahoma"/>
                <a:ea typeface="Tahoma"/>
                <a:cs typeface="Tahoma"/>
                <a:sym typeface="Tahoma"/>
              </a:rPr>
              <a:t>золотистые</a:t>
            </a:r>
            <a:endParaRPr dirty="0">
              <a:solidFill>
                <a:schemeClr val="tx1"/>
              </a:solidFill>
            </a:endParaRPr>
          </a:p>
          <a:p>
            <a:pPr marL="342900" lvl="0" indent="-3429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hlink"/>
              </a:buClr>
              <a:buSzPts val="2080"/>
              <a:buFont typeface="Noto Sans Symbols"/>
              <a:buChar char="■"/>
            </a:pPr>
            <a:r>
              <a:rPr lang="en-US" sz="3200" b="0" i="0" u="none" dirty="0" err="1">
                <a:solidFill>
                  <a:schemeClr val="tx1"/>
                </a:solidFill>
                <a:latin typeface="Tahoma"/>
                <a:ea typeface="Tahoma"/>
                <a:cs typeface="Tahoma"/>
                <a:sym typeface="Tahoma"/>
              </a:rPr>
              <a:t>Узорный</a:t>
            </a:r>
            <a:r>
              <a:rPr lang="en-US" sz="3200" b="0" i="0" u="none" dirty="0">
                <a:solidFill>
                  <a:schemeClr val="tx1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sz="3200" b="0" i="0" u="none" dirty="0" err="1">
                <a:solidFill>
                  <a:schemeClr val="tx1"/>
                </a:solidFill>
                <a:latin typeface="Tahoma"/>
                <a:ea typeface="Tahoma"/>
                <a:cs typeface="Tahoma"/>
                <a:sym typeface="Tahoma"/>
              </a:rPr>
              <a:t>платок</a:t>
            </a:r>
            <a:r>
              <a:rPr lang="en-US" sz="3200" b="0" i="0" u="none" dirty="0">
                <a:solidFill>
                  <a:schemeClr val="tx1"/>
                </a:solidFill>
                <a:latin typeface="Tahoma"/>
                <a:ea typeface="Tahoma"/>
                <a:cs typeface="Tahoma"/>
                <a:sym typeface="Tahoma"/>
              </a:rPr>
              <a:t>, </a:t>
            </a:r>
            <a:r>
              <a:rPr lang="en-US" sz="3200" b="0" i="0" u="none" dirty="0" err="1">
                <a:solidFill>
                  <a:schemeClr val="tx1"/>
                </a:solidFill>
                <a:latin typeface="Tahoma"/>
                <a:ea typeface="Tahoma"/>
                <a:cs typeface="Tahoma"/>
                <a:sym typeface="Tahoma"/>
              </a:rPr>
              <a:t>фата</a:t>
            </a:r>
            <a:r>
              <a:rPr lang="en-US" sz="3200" b="0" i="0" u="none" dirty="0">
                <a:solidFill>
                  <a:schemeClr val="tx1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sz="3200" b="0" i="0" u="none" dirty="0" err="1">
                <a:solidFill>
                  <a:schemeClr val="tx1"/>
                </a:solidFill>
                <a:latin typeface="Tahoma"/>
                <a:ea typeface="Tahoma"/>
                <a:cs typeface="Tahoma"/>
                <a:sym typeface="Tahoma"/>
              </a:rPr>
              <a:t>полосатая</a:t>
            </a:r>
            <a:r>
              <a:rPr lang="en-US" sz="3200" b="0" i="0" u="none" dirty="0">
                <a:solidFill>
                  <a:schemeClr val="tx1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sz="3200" b="0" i="0" u="none" dirty="0" err="1">
                <a:solidFill>
                  <a:schemeClr val="tx1"/>
                </a:solidFill>
                <a:latin typeface="Tahoma"/>
                <a:ea typeface="Tahoma"/>
                <a:cs typeface="Tahoma"/>
                <a:sym typeface="Tahoma"/>
              </a:rPr>
              <a:t>бухарская</a:t>
            </a:r>
            <a:endParaRPr dirty="0">
              <a:solidFill>
                <a:schemeClr val="tx1"/>
              </a:solidFill>
            </a:endParaRPr>
          </a:p>
        </p:txBody>
      </p:sp>
      <p:pic>
        <p:nvPicPr>
          <p:cNvPr id="236" name="Google Shape;236;p34" descr="repin_50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33400" y="1676400"/>
            <a:ext cx="3390900" cy="4762500"/>
          </a:xfrm>
          <a:prstGeom prst="rect">
            <a:avLst/>
          </a:prstGeom>
          <a:noFill/>
          <a:ln>
            <a:noFill/>
          </a:ln>
        </p:spPr>
      </p:pic>
      <p:sp>
        <p:nvSpPr>
          <p:cNvPr id="237" name="Google Shape;237;p34"/>
          <p:cNvSpPr/>
          <p:nvPr/>
        </p:nvSpPr>
        <p:spPr>
          <a:xfrm>
            <a:off x="609600" y="533400"/>
            <a:ext cx="585787" cy="6096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  <a:moveTo>
                  <a:pt x="60000" y="16758"/>
                </a:moveTo>
                <a:lnTo>
                  <a:pt x="15000" y="60000"/>
                </a:lnTo>
                <a:lnTo>
                  <a:pt x="26250" y="60000"/>
                </a:lnTo>
                <a:lnTo>
                  <a:pt x="26250" y="103242"/>
                </a:lnTo>
                <a:lnTo>
                  <a:pt x="93750" y="103242"/>
                </a:lnTo>
                <a:lnTo>
                  <a:pt x="93750" y="60000"/>
                </a:lnTo>
                <a:lnTo>
                  <a:pt x="105000" y="60000"/>
                </a:lnTo>
                <a:lnTo>
                  <a:pt x="88125" y="43784"/>
                </a:lnTo>
                <a:lnTo>
                  <a:pt x="88125" y="22163"/>
                </a:lnTo>
                <a:lnTo>
                  <a:pt x="76875" y="22163"/>
                </a:lnTo>
                <a:lnTo>
                  <a:pt x="76875" y="32974"/>
                </a:lnTo>
                <a:close/>
              </a:path>
              <a:path w="120000" h="120000" fill="darkenLess" extrusionOk="0">
                <a:moveTo>
                  <a:pt x="88125" y="43784"/>
                </a:moveTo>
                <a:lnTo>
                  <a:pt x="88125" y="22163"/>
                </a:lnTo>
                <a:lnTo>
                  <a:pt x="76875" y="22163"/>
                </a:lnTo>
                <a:lnTo>
                  <a:pt x="76875" y="32974"/>
                </a:lnTo>
                <a:close/>
                <a:moveTo>
                  <a:pt x="26250" y="60000"/>
                </a:moveTo>
                <a:lnTo>
                  <a:pt x="26250" y="103242"/>
                </a:lnTo>
                <a:lnTo>
                  <a:pt x="54375" y="103242"/>
                </a:lnTo>
                <a:lnTo>
                  <a:pt x="54375" y="81621"/>
                </a:lnTo>
                <a:lnTo>
                  <a:pt x="65625" y="81621"/>
                </a:lnTo>
                <a:lnTo>
                  <a:pt x="65625" y="103242"/>
                </a:lnTo>
                <a:lnTo>
                  <a:pt x="93750" y="103242"/>
                </a:lnTo>
                <a:lnTo>
                  <a:pt x="93750" y="60000"/>
                </a:lnTo>
                <a:close/>
              </a:path>
              <a:path w="120000" h="120000" fill="darken" extrusionOk="0">
                <a:moveTo>
                  <a:pt x="60000" y="16758"/>
                </a:moveTo>
                <a:lnTo>
                  <a:pt x="15000" y="60000"/>
                </a:lnTo>
                <a:lnTo>
                  <a:pt x="105000" y="60000"/>
                </a:lnTo>
                <a:close/>
                <a:moveTo>
                  <a:pt x="54375" y="81621"/>
                </a:moveTo>
                <a:lnTo>
                  <a:pt x="65625" y="81621"/>
                </a:lnTo>
                <a:lnTo>
                  <a:pt x="65625" y="103242"/>
                </a:lnTo>
                <a:lnTo>
                  <a:pt x="54375" y="103242"/>
                </a:lnTo>
                <a:close/>
              </a:path>
              <a:path w="120000" h="120000" fill="none" extrusionOk="0">
                <a:moveTo>
                  <a:pt x="60000" y="16758"/>
                </a:moveTo>
                <a:lnTo>
                  <a:pt x="76875" y="32974"/>
                </a:lnTo>
                <a:lnTo>
                  <a:pt x="76875" y="22163"/>
                </a:lnTo>
                <a:lnTo>
                  <a:pt x="88125" y="22163"/>
                </a:lnTo>
                <a:lnTo>
                  <a:pt x="88125" y="43784"/>
                </a:lnTo>
                <a:lnTo>
                  <a:pt x="105000" y="60000"/>
                </a:lnTo>
                <a:lnTo>
                  <a:pt x="93750" y="60000"/>
                </a:lnTo>
                <a:lnTo>
                  <a:pt x="93750" y="103242"/>
                </a:lnTo>
                <a:lnTo>
                  <a:pt x="26250" y="103242"/>
                </a:lnTo>
                <a:lnTo>
                  <a:pt x="26250" y="60000"/>
                </a:lnTo>
                <a:lnTo>
                  <a:pt x="15000" y="60000"/>
                </a:lnTo>
                <a:close/>
                <a:moveTo>
                  <a:pt x="76875" y="32974"/>
                </a:moveTo>
                <a:lnTo>
                  <a:pt x="88125" y="43784"/>
                </a:lnTo>
                <a:moveTo>
                  <a:pt x="93750" y="60000"/>
                </a:moveTo>
                <a:lnTo>
                  <a:pt x="26250" y="60000"/>
                </a:lnTo>
                <a:moveTo>
                  <a:pt x="54375" y="103242"/>
                </a:moveTo>
                <a:lnTo>
                  <a:pt x="54375" y="81621"/>
                </a:lnTo>
                <a:lnTo>
                  <a:pt x="65625" y="81621"/>
                </a:lnTo>
                <a:lnTo>
                  <a:pt x="65625" y="103242"/>
                </a:lnTo>
              </a:path>
              <a:path w="120000" h="120000" fill="none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chemeClr val="accent1"/>
          </a:solidFill>
          <a:ln w="25400" cap="flat" cmpd="sng">
            <a:solidFill>
              <a:srgbClr val="8B5744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lt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" name="Google Shape;242;p35"/>
          <p:cNvSpPr txBox="1">
            <a:spLocks noGrp="1"/>
          </p:cNvSpPr>
          <p:nvPr>
            <p:ph type="title"/>
          </p:nvPr>
        </p:nvSpPr>
        <p:spPr>
          <a:xfrm>
            <a:off x="457200" y="381000"/>
            <a:ext cx="8229600" cy="83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400"/>
              <a:buFont typeface="Tahoma"/>
              <a:buNone/>
            </a:pPr>
            <a:r>
              <a:rPr lang="en-US" sz="4400" b="0" i="0" u="none" dirty="0" err="1">
                <a:solidFill>
                  <a:schemeClr val="tx1"/>
                </a:solidFill>
                <a:latin typeface="Tahoma"/>
                <a:ea typeface="Tahoma"/>
                <a:cs typeface="Tahoma"/>
                <a:sym typeface="Tahoma"/>
              </a:rPr>
              <a:t>Алёна</a:t>
            </a:r>
            <a:r>
              <a:rPr lang="en-US" sz="4400" b="0" i="0" u="none" dirty="0">
                <a:solidFill>
                  <a:schemeClr val="tx1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sz="4400" b="0" i="0" u="none" dirty="0" err="1">
                <a:solidFill>
                  <a:schemeClr val="tx1"/>
                </a:solidFill>
                <a:latin typeface="Tahoma"/>
                <a:ea typeface="Tahoma"/>
                <a:cs typeface="Tahoma"/>
                <a:sym typeface="Tahoma"/>
              </a:rPr>
              <a:t>Дмитриевна</a:t>
            </a:r>
            <a:endParaRPr dirty="0">
              <a:solidFill>
                <a:schemeClr val="tx1"/>
              </a:solidFill>
            </a:endParaRPr>
          </a:p>
        </p:txBody>
      </p:sp>
      <p:sp>
        <p:nvSpPr>
          <p:cNvPr id="243" name="Google Shape;243;p35"/>
          <p:cNvSpPr txBox="1">
            <a:spLocks noGrp="1"/>
          </p:cNvSpPr>
          <p:nvPr>
            <p:ph idx="1"/>
          </p:nvPr>
        </p:nvSpPr>
        <p:spPr>
          <a:xfrm>
            <a:off x="4267200" y="1524000"/>
            <a:ext cx="4724400" cy="495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SzPts val="2080"/>
              <a:buFont typeface="Noto Sans Symbols"/>
              <a:buChar char="■"/>
            </a:pPr>
            <a:r>
              <a:rPr lang="en-US" sz="3200" b="0" i="0" u="none" dirty="0" err="1">
                <a:solidFill>
                  <a:schemeClr val="tx1"/>
                </a:solidFill>
                <a:latin typeface="Tahoma"/>
                <a:ea typeface="Tahoma"/>
                <a:cs typeface="Tahoma"/>
                <a:sym typeface="Tahoma"/>
              </a:rPr>
              <a:t>Муж</a:t>
            </a:r>
            <a:r>
              <a:rPr lang="en-US" sz="3200" b="0" i="0" u="none" dirty="0">
                <a:solidFill>
                  <a:schemeClr val="tx1"/>
                </a:solidFill>
                <a:latin typeface="Tahoma"/>
                <a:ea typeface="Tahoma"/>
                <a:cs typeface="Tahoma"/>
                <a:sym typeface="Tahoma"/>
              </a:rPr>
              <a:t>- «</a:t>
            </a:r>
            <a:r>
              <a:rPr lang="en-US" sz="3200" b="0" i="0" u="none" dirty="0" err="1">
                <a:solidFill>
                  <a:schemeClr val="tx1"/>
                </a:solidFill>
                <a:latin typeface="Tahoma"/>
                <a:ea typeface="Tahoma"/>
                <a:cs typeface="Tahoma"/>
                <a:sym typeface="Tahoma"/>
              </a:rPr>
              <a:t>государь</a:t>
            </a:r>
            <a:r>
              <a:rPr lang="en-US" sz="3200" b="0" i="0" u="none" dirty="0">
                <a:solidFill>
                  <a:schemeClr val="tx1"/>
                </a:solidFill>
                <a:latin typeface="Tahoma"/>
                <a:ea typeface="Tahoma"/>
                <a:cs typeface="Tahoma"/>
                <a:sym typeface="Tahoma"/>
              </a:rPr>
              <a:t>», «</a:t>
            </a:r>
            <a:r>
              <a:rPr lang="en-US" sz="3200" b="0" i="0" u="none" dirty="0" err="1">
                <a:solidFill>
                  <a:schemeClr val="tx1"/>
                </a:solidFill>
                <a:latin typeface="Tahoma"/>
                <a:ea typeface="Tahoma"/>
                <a:cs typeface="Tahoma"/>
                <a:sym typeface="Tahoma"/>
              </a:rPr>
              <a:t>красно</a:t>
            </a:r>
            <a:r>
              <a:rPr lang="en-US" sz="3200" b="0" i="0" u="none" dirty="0">
                <a:solidFill>
                  <a:schemeClr val="tx1"/>
                </a:solidFill>
                <a:latin typeface="Tahoma"/>
                <a:ea typeface="Tahoma"/>
                <a:cs typeface="Tahoma"/>
                <a:sym typeface="Tahoma"/>
              </a:rPr>
              <a:t>- </a:t>
            </a:r>
            <a:r>
              <a:rPr lang="en-US" sz="3200" b="0" i="0" u="none" dirty="0" err="1">
                <a:solidFill>
                  <a:schemeClr val="tx1"/>
                </a:solidFill>
                <a:latin typeface="Tahoma"/>
                <a:ea typeface="Tahoma"/>
                <a:cs typeface="Tahoma"/>
                <a:sym typeface="Tahoma"/>
              </a:rPr>
              <a:t>солнышко</a:t>
            </a:r>
            <a:r>
              <a:rPr lang="en-US" sz="3200" b="0" i="0" u="none" dirty="0">
                <a:solidFill>
                  <a:schemeClr val="tx1"/>
                </a:solidFill>
                <a:latin typeface="Tahoma"/>
                <a:ea typeface="Tahoma"/>
                <a:cs typeface="Tahoma"/>
                <a:sym typeface="Tahoma"/>
              </a:rPr>
              <a:t>», </a:t>
            </a:r>
            <a:r>
              <a:rPr lang="en-US" sz="3200" b="0" i="0" u="none" dirty="0" err="1">
                <a:solidFill>
                  <a:schemeClr val="tx1"/>
                </a:solidFill>
                <a:latin typeface="Tahoma"/>
                <a:ea typeface="Tahoma"/>
                <a:cs typeface="Tahoma"/>
                <a:sym typeface="Tahoma"/>
              </a:rPr>
              <a:t>его</a:t>
            </a:r>
            <a:r>
              <a:rPr lang="en-US" sz="3200" b="0" i="0" u="none" dirty="0">
                <a:solidFill>
                  <a:schemeClr val="tx1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sz="3200" b="0" i="0" u="none" dirty="0" err="1">
                <a:solidFill>
                  <a:schemeClr val="tx1"/>
                </a:solidFill>
                <a:latin typeface="Tahoma"/>
                <a:ea typeface="Tahoma"/>
                <a:cs typeface="Tahoma"/>
                <a:sym typeface="Tahoma"/>
              </a:rPr>
              <a:t>немилость</a:t>
            </a:r>
            <a:r>
              <a:rPr lang="en-US" sz="3200" b="0" i="0" u="none" dirty="0">
                <a:solidFill>
                  <a:schemeClr val="tx1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sz="3200" b="0" i="0" u="none" dirty="0" err="1">
                <a:solidFill>
                  <a:schemeClr val="tx1"/>
                </a:solidFill>
                <a:latin typeface="Tahoma"/>
                <a:ea typeface="Tahoma"/>
                <a:cs typeface="Tahoma"/>
                <a:sym typeface="Tahoma"/>
              </a:rPr>
              <a:t>для</a:t>
            </a:r>
            <a:r>
              <a:rPr lang="en-US" sz="3200" b="0" i="0" u="none" dirty="0">
                <a:solidFill>
                  <a:schemeClr val="tx1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sz="3200" b="0" i="0" u="none" dirty="0" err="1">
                <a:solidFill>
                  <a:schemeClr val="tx1"/>
                </a:solidFill>
                <a:latin typeface="Tahoma"/>
                <a:ea typeface="Tahoma"/>
                <a:cs typeface="Tahoma"/>
                <a:sym typeface="Tahoma"/>
              </a:rPr>
              <a:t>нее-хуже</a:t>
            </a:r>
            <a:r>
              <a:rPr lang="en-US" sz="3200" b="0" i="0" u="none" dirty="0">
                <a:solidFill>
                  <a:schemeClr val="tx1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sz="3200" b="0" i="0" u="none" dirty="0" err="1">
                <a:solidFill>
                  <a:schemeClr val="tx1"/>
                </a:solidFill>
                <a:latin typeface="Tahoma"/>
                <a:ea typeface="Tahoma"/>
                <a:cs typeface="Tahoma"/>
                <a:sym typeface="Tahoma"/>
              </a:rPr>
              <a:t>людской</a:t>
            </a:r>
            <a:r>
              <a:rPr lang="en-US" sz="3200" b="0" i="0" u="none" dirty="0">
                <a:solidFill>
                  <a:schemeClr val="tx1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sz="3200" b="0" i="0" u="none" dirty="0" err="1">
                <a:solidFill>
                  <a:schemeClr val="tx1"/>
                </a:solidFill>
                <a:latin typeface="Tahoma"/>
                <a:ea typeface="Tahoma"/>
                <a:cs typeface="Tahoma"/>
                <a:sym typeface="Tahoma"/>
              </a:rPr>
              <a:t>молвы</a:t>
            </a:r>
            <a:r>
              <a:rPr lang="en-US" sz="3200" b="0" i="0" u="none" dirty="0">
                <a:solidFill>
                  <a:schemeClr val="tx1"/>
                </a:solidFill>
                <a:latin typeface="Tahoma"/>
                <a:ea typeface="Tahoma"/>
                <a:cs typeface="Tahoma"/>
                <a:sym typeface="Tahoma"/>
              </a:rPr>
              <a:t>, </a:t>
            </a:r>
            <a:r>
              <a:rPr lang="en-US" sz="3200" b="0" i="0" u="none" dirty="0" err="1">
                <a:solidFill>
                  <a:schemeClr val="tx1"/>
                </a:solidFill>
                <a:latin typeface="Tahoma"/>
                <a:ea typeface="Tahoma"/>
                <a:cs typeface="Tahoma"/>
                <a:sym typeface="Tahoma"/>
              </a:rPr>
              <a:t>страшнее</a:t>
            </a:r>
            <a:r>
              <a:rPr lang="en-US" sz="3200" b="0" i="0" u="none" dirty="0">
                <a:solidFill>
                  <a:schemeClr val="tx1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sz="3200" b="0" i="0" u="none" dirty="0" err="1">
                <a:solidFill>
                  <a:schemeClr val="tx1"/>
                </a:solidFill>
                <a:latin typeface="Tahoma"/>
                <a:ea typeface="Tahoma"/>
                <a:cs typeface="Tahoma"/>
                <a:sym typeface="Tahoma"/>
              </a:rPr>
              <a:t>смерти</a:t>
            </a:r>
            <a:r>
              <a:rPr lang="en-US" sz="3200" b="0" i="0" u="none" dirty="0">
                <a:solidFill>
                  <a:schemeClr val="tx1"/>
                </a:solidFill>
                <a:latin typeface="Tahoma"/>
                <a:ea typeface="Tahoma"/>
                <a:cs typeface="Tahoma"/>
                <a:sym typeface="Tahoma"/>
              </a:rPr>
              <a:t>.</a:t>
            </a:r>
            <a:endParaRPr dirty="0">
              <a:solidFill>
                <a:schemeClr val="tx1"/>
              </a:solidFill>
            </a:endParaRPr>
          </a:p>
        </p:txBody>
      </p:sp>
      <p:pic>
        <p:nvPicPr>
          <p:cNvPr id="244" name="Google Shape;244;p35" descr="repin_50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33400" y="1676400"/>
            <a:ext cx="3390900" cy="4762500"/>
          </a:xfrm>
          <a:prstGeom prst="rect">
            <a:avLst/>
          </a:prstGeom>
          <a:noFill/>
          <a:ln>
            <a:noFill/>
          </a:ln>
        </p:spPr>
      </p:pic>
      <p:sp>
        <p:nvSpPr>
          <p:cNvPr id="245" name="Google Shape;245;p35"/>
          <p:cNvSpPr/>
          <p:nvPr/>
        </p:nvSpPr>
        <p:spPr>
          <a:xfrm>
            <a:off x="609600" y="533400"/>
            <a:ext cx="585787" cy="6096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  <a:moveTo>
                  <a:pt x="60000" y="16758"/>
                </a:moveTo>
                <a:lnTo>
                  <a:pt x="15000" y="60000"/>
                </a:lnTo>
                <a:lnTo>
                  <a:pt x="26250" y="60000"/>
                </a:lnTo>
                <a:lnTo>
                  <a:pt x="26250" y="103242"/>
                </a:lnTo>
                <a:lnTo>
                  <a:pt x="93750" y="103242"/>
                </a:lnTo>
                <a:lnTo>
                  <a:pt x="93750" y="60000"/>
                </a:lnTo>
                <a:lnTo>
                  <a:pt x="105000" y="60000"/>
                </a:lnTo>
                <a:lnTo>
                  <a:pt x="88125" y="43784"/>
                </a:lnTo>
                <a:lnTo>
                  <a:pt x="88125" y="22163"/>
                </a:lnTo>
                <a:lnTo>
                  <a:pt x="76875" y="22163"/>
                </a:lnTo>
                <a:lnTo>
                  <a:pt x="76875" y="32974"/>
                </a:lnTo>
                <a:close/>
              </a:path>
              <a:path w="120000" h="120000" fill="darkenLess" extrusionOk="0">
                <a:moveTo>
                  <a:pt x="88125" y="43784"/>
                </a:moveTo>
                <a:lnTo>
                  <a:pt x="88125" y="22163"/>
                </a:lnTo>
                <a:lnTo>
                  <a:pt x="76875" y="22163"/>
                </a:lnTo>
                <a:lnTo>
                  <a:pt x="76875" y="32974"/>
                </a:lnTo>
                <a:close/>
                <a:moveTo>
                  <a:pt x="26250" y="60000"/>
                </a:moveTo>
                <a:lnTo>
                  <a:pt x="26250" y="103242"/>
                </a:lnTo>
                <a:lnTo>
                  <a:pt x="54375" y="103242"/>
                </a:lnTo>
                <a:lnTo>
                  <a:pt x="54375" y="81621"/>
                </a:lnTo>
                <a:lnTo>
                  <a:pt x="65625" y="81621"/>
                </a:lnTo>
                <a:lnTo>
                  <a:pt x="65625" y="103242"/>
                </a:lnTo>
                <a:lnTo>
                  <a:pt x="93750" y="103242"/>
                </a:lnTo>
                <a:lnTo>
                  <a:pt x="93750" y="60000"/>
                </a:lnTo>
                <a:close/>
              </a:path>
              <a:path w="120000" h="120000" fill="darken" extrusionOk="0">
                <a:moveTo>
                  <a:pt x="60000" y="16758"/>
                </a:moveTo>
                <a:lnTo>
                  <a:pt x="15000" y="60000"/>
                </a:lnTo>
                <a:lnTo>
                  <a:pt x="105000" y="60000"/>
                </a:lnTo>
                <a:close/>
                <a:moveTo>
                  <a:pt x="54375" y="81621"/>
                </a:moveTo>
                <a:lnTo>
                  <a:pt x="65625" y="81621"/>
                </a:lnTo>
                <a:lnTo>
                  <a:pt x="65625" y="103242"/>
                </a:lnTo>
                <a:lnTo>
                  <a:pt x="54375" y="103242"/>
                </a:lnTo>
                <a:close/>
              </a:path>
              <a:path w="120000" h="120000" fill="none" extrusionOk="0">
                <a:moveTo>
                  <a:pt x="60000" y="16758"/>
                </a:moveTo>
                <a:lnTo>
                  <a:pt x="76875" y="32974"/>
                </a:lnTo>
                <a:lnTo>
                  <a:pt x="76875" y="22163"/>
                </a:lnTo>
                <a:lnTo>
                  <a:pt x="88125" y="22163"/>
                </a:lnTo>
                <a:lnTo>
                  <a:pt x="88125" y="43784"/>
                </a:lnTo>
                <a:lnTo>
                  <a:pt x="105000" y="60000"/>
                </a:lnTo>
                <a:lnTo>
                  <a:pt x="93750" y="60000"/>
                </a:lnTo>
                <a:lnTo>
                  <a:pt x="93750" y="103242"/>
                </a:lnTo>
                <a:lnTo>
                  <a:pt x="26250" y="103242"/>
                </a:lnTo>
                <a:lnTo>
                  <a:pt x="26250" y="60000"/>
                </a:lnTo>
                <a:lnTo>
                  <a:pt x="15000" y="60000"/>
                </a:lnTo>
                <a:close/>
                <a:moveTo>
                  <a:pt x="76875" y="32974"/>
                </a:moveTo>
                <a:lnTo>
                  <a:pt x="88125" y="43784"/>
                </a:lnTo>
                <a:moveTo>
                  <a:pt x="93750" y="60000"/>
                </a:moveTo>
                <a:lnTo>
                  <a:pt x="26250" y="60000"/>
                </a:lnTo>
                <a:moveTo>
                  <a:pt x="54375" y="103242"/>
                </a:moveTo>
                <a:lnTo>
                  <a:pt x="54375" y="81621"/>
                </a:lnTo>
                <a:lnTo>
                  <a:pt x="65625" y="81621"/>
                </a:lnTo>
                <a:lnTo>
                  <a:pt x="65625" y="103242"/>
                </a:lnTo>
              </a:path>
              <a:path w="120000" h="120000" fill="none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chemeClr val="accent1"/>
          </a:solidFill>
          <a:ln w="25400" cap="flat" cmpd="sng">
            <a:solidFill>
              <a:srgbClr val="8B5744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lt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0" name="Google Shape;250;p36" descr="иллюстрация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371600" y="533400"/>
            <a:ext cx="6400800" cy="58388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" name="Google Shape;256;p37"/>
          <p:cNvSpPr txBox="1">
            <a:spLocks noGrp="1"/>
          </p:cNvSpPr>
          <p:nvPr>
            <p:ph type="body" idx="4294967295"/>
          </p:nvPr>
        </p:nvSpPr>
        <p:spPr>
          <a:xfrm>
            <a:off x="0" y="6172200"/>
            <a:ext cx="9144000" cy="68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SzPts val="2080"/>
              <a:buFont typeface="Noto Sans Symbols"/>
              <a:buNone/>
            </a:pPr>
            <a:r>
              <a:rPr lang="en-US" sz="3200" b="1" i="0" u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Кулачный бой</a:t>
            </a:r>
            <a:endParaRPr/>
          </a:p>
        </p:txBody>
      </p:sp>
      <p:pic>
        <p:nvPicPr>
          <p:cNvPr id="257" name="Google Shape;257;p37" descr="im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57200" y="228600"/>
            <a:ext cx="8458200" cy="5791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4" name="Google Shape;264;p38" descr="Lre196-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600200" y="0"/>
            <a:ext cx="58674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9" name="Google Shape;269;p39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4400">
              <a:solidFill>
                <a:schemeClr val="lt2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270" name="Google Shape;270;p39"/>
          <p:cNvSpPr txBox="1">
            <a:spLocks noGrp="1"/>
          </p:cNvSpPr>
          <p:nvPr>
            <p:ph idx="1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lvl="0" indent="-210820" algn="l" rtl="0">
              <a:spcBef>
                <a:spcPts val="0"/>
              </a:spcBef>
              <a:spcAft>
                <a:spcPts val="0"/>
              </a:spcAft>
              <a:buSzPts val="2080"/>
              <a:buNone/>
            </a:pPr>
            <a:endParaRPr sz="3200">
              <a:solidFill>
                <a:schemeClr val="lt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pic>
        <p:nvPicPr>
          <p:cNvPr id="271" name="Google Shape;271;p3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27087" y="188912"/>
            <a:ext cx="7561262" cy="590391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" name="Google Shape;276;p40" descr="иллюстрация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600200" y="381000"/>
            <a:ext cx="6324600" cy="62103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1" name="Google Shape;281;p41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Tahoma"/>
              <a:buNone/>
            </a:pPr>
            <a:r>
              <a:rPr lang="en-US" sz="4400" b="0" i="0" u="none" dirty="0" err="1">
                <a:solidFill>
                  <a:schemeClr val="tx1"/>
                </a:solidFill>
                <a:latin typeface="Tahoma"/>
                <a:ea typeface="Tahoma"/>
                <a:cs typeface="Tahoma"/>
                <a:sym typeface="Tahoma"/>
              </a:rPr>
              <a:t>Царь</a:t>
            </a:r>
            <a:r>
              <a:rPr lang="en-US" sz="4400" b="0" i="0" u="none" dirty="0">
                <a:solidFill>
                  <a:schemeClr val="tx1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sz="4400" b="0" i="0" u="none" dirty="0" err="1">
                <a:solidFill>
                  <a:schemeClr val="tx1"/>
                </a:solidFill>
                <a:latin typeface="Tahoma"/>
                <a:ea typeface="Tahoma"/>
                <a:cs typeface="Tahoma"/>
                <a:sym typeface="Tahoma"/>
              </a:rPr>
              <a:t>Иван</a:t>
            </a:r>
            <a:r>
              <a:rPr lang="en-US" sz="4400" b="0" i="0" u="none" dirty="0">
                <a:solidFill>
                  <a:schemeClr val="tx1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sz="4400" b="0" i="0" u="none" dirty="0" err="1">
                <a:solidFill>
                  <a:schemeClr val="tx1"/>
                </a:solidFill>
                <a:latin typeface="Tahoma"/>
                <a:ea typeface="Tahoma"/>
                <a:cs typeface="Tahoma"/>
                <a:sym typeface="Tahoma"/>
              </a:rPr>
              <a:t>Васильевич</a:t>
            </a:r>
            <a:endParaRPr dirty="0">
              <a:solidFill>
                <a:schemeClr val="tx1"/>
              </a:solidFill>
            </a:endParaRPr>
          </a:p>
        </p:txBody>
      </p:sp>
      <p:sp>
        <p:nvSpPr>
          <p:cNvPr id="282" name="Google Shape;282;p41"/>
          <p:cNvSpPr txBox="1">
            <a:spLocks noGrp="1"/>
          </p:cNvSpPr>
          <p:nvPr>
            <p:ph idx="1"/>
          </p:nvPr>
        </p:nvSpPr>
        <p:spPr>
          <a:xfrm>
            <a:off x="304800" y="1600200"/>
            <a:ext cx="4114800" cy="47085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SzPts val="2340"/>
              <a:buFont typeface="Noto Sans Symbols"/>
              <a:buChar char="■"/>
            </a:pPr>
            <a:r>
              <a:rPr lang="en-US" sz="3600" b="0" i="0" u="none" dirty="0" err="1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Жесток</a:t>
            </a:r>
            <a:r>
              <a:rPr lang="en-US" sz="3600" b="0" i="0" u="none" dirty="0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, </a:t>
            </a:r>
            <a:r>
              <a:rPr lang="en-US" sz="3600" b="0" i="0" u="none" dirty="0" err="1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болезненно</a:t>
            </a:r>
            <a:r>
              <a:rPr lang="en-US" sz="3600" b="0" i="0" u="none" dirty="0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3600" b="0" i="0" u="none" dirty="0" err="1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подозрителен</a:t>
            </a:r>
            <a:r>
              <a:rPr lang="en-US" sz="3600" b="0" i="0" u="none" dirty="0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, </a:t>
            </a:r>
            <a:r>
              <a:rPr lang="en-US" sz="3600" b="0" i="0" u="none" dirty="0" err="1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несправедлив</a:t>
            </a:r>
            <a:r>
              <a:rPr lang="en-US" sz="3600" b="0" i="0" u="none" dirty="0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, </a:t>
            </a:r>
            <a:r>
              <a:rPr lang="en-US" sz="3600" b="0" i="0" u="none" dirty="0" err="1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мстителен</a:t>
            </a:r>
            <a:r>
              <a:rPr lang="en-US" sz="3600" b="0" i="0" u="none" dirty="0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.</a:t>
            </a:r>
            <a:endParaRPr dirty="0">
              <a:solidFill>
                <a:schemeClr val="tx1"/>
              </a:solidFill>
            </a:endParaRPr>
          </a:p>
        </p:txBody>
      </p:sp>
      <p:pic>
        <p:nvPicPr>
          <p:cNvPr id="283" name="Google Shape;283;p41" descr="27848224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257800" y="1447800"/>
            <a:ext cx="3429000" cy="5181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fade thruBlk="1"/>
  </p:transition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8" name="Google Shape;288;p42"/>
          <p:cNvSpPr txBox="1">
            <a:spLocks noGrp="1"/>
          </p:cNvSpPr>
          <p:nvPr>
            <p:ph type="title"/>
          </p:nvPr>
        </p:nvSpPr>
        <p:spPr>
          <a:xfrm>
            <a:off x="457200" y="304800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4400">
              <a:solidFill>
                <a:schemeClr val="lt2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graphicFrame>
        <p:nvGraphicFramePr>
          <p:cNvPr id="289" name="Google Shape;289;p42"/>
          <p:cNvGraphicFramePr/>
          <p:nvPr/>
        </p:nvGraphicFramePr>
        <p:xfrm>
          <a:off x="304800" y="1828800"/>
          <a:ext cx="8229600" cy="4367200"/>
        </p:xfrm>
        <a:graphic>
          <a:graphicData uri="http://schemas.openxmlformats.org/drawingml/2006/table">
            <a:tbl>
              <a:tblPr>
                <a:noFill/>
                <a:tableStyleId>{5820EE67-A103-431C-8F22-35189F06FB22}</a:tableStyleId>
              </a:tblPr>
              <a:tblGrid>
                <a:gridCol w="3048000"/>
                <a:gridCol w="5181600"/>
              </a:tblGrid>
              <a:tr h="230980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2400"/>
                        <a:buFont typeface="Arial"/>
                        <a:buNone/>
                      </a:pPr>
                      <a:r>
                        <a:rPr lang="en-US" sz="2400" b="0" i="0" u="none" strike="noStrike" cap="none">
                          <a:solidFill>
                            <a:schemeClr val="lt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1. Какова нравственная  проблема поэмы?</a:t>
                      </a:r>
                      <a:endParaRPr/>
                    </a:p>
                  </a:txBody>
                  <a:tcPr marL="91450" marR="91450" marT="45725" marB="45725">
                    <a:lnL w="2857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2800"/>
                        <a:buFont typeface="Arial"/>
                        <a:buNone/>
                      </a:pPr>
                      <a:r>
                        <a:rPr lang="en-US" sz="2800" b="0" i="0" u="none" strike="noStrike" cap="none">
                          <a:solidFill>
                            <a:schemeClr val="lt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Конфликт между честью и бесчестием, независимой гордой личностью и «лукавым рабством».</a:t>
                      </a:r>
                      <a:endParaRPr/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56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2800"/>
                        <a:buFont typeface="Arial"/>
                        <a:buNone/>
                      </a:pPr>
                      <a:r>
                        <a:rPr lang="en-US" sz="2800" b="0" i="0" u="none" strike="noStrike" cap="none">
                          <a:solidFill>
                            <a:schemeClr val="lt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Проблема чести и долга.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</a:tr>
              <a:tr h="205740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>
                        <a:solidFill>
                          <a:schemeClr val="lt1"/>
                        </a:solidFill>
                        <a:latin typeface="Tahoma"/>
                        <a:ea typeface="Tahoma"/>
                        <a:cs typeface="Tahoma"/>
                        <a:sym typeface="Tahoma"/>
                      </a:endParaRPr>
                    </a:p>
                  </a:txBody>
                  <a:tcPr marL="91450" marR="91450" marT="45725" marB="45725">
                    <a:lnL w="2857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>
                        <a:solidFill>
                          <a:schemeClr val="lt1"/>
                        </a:solidFill>
                        <a:latin typeface="Tahoma"/>
                        <a:ea typeface="Tahoma"/>
                        <a:cs typeface="Tahoma"/>
                        <a:sym typeface="Tahoma"/>
                      </a:endParaRPr>
                    </a:p>
                  </a:txBody>
                  <a:tcPr marL="91450" marR="91450" marT="45725" marB="45725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ransition spd="slow">
    <p:fade thruBlk="1"/>
  </p:transition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4" name="Google Shape;294;p4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4400" dirty="0">
              <a:solidFill>
                <a:schemeClr val="lt2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295" name="Google Shape;295;p43"/>
          <p:cNvSpPr txBox="1">
            <a:spLocks noGrp="1"/>
          </p:cNvSpPr>
          <p:nvPr>
            <p:ph idx="1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SzPts val="2080"/>
              <a:buFont typeface="Noto Sans Symbols"/>
              <a:buChar char="■"/>
            </a:pPr>
            <a:r>
              <a:rPr lang="en-US" sz="3200" b="0" i="0" u="none" dirty="0" err="1">
                <a:solidFill>
                  <a:schemeClr val="tx1"/>
                </a:solidFill>
                <a:latin typeface="Tahoma"/>
                <a:ea typeface="Tahoma"/>
                <a:cs typeface="Tahoma"/>
                <a:sym typeface="Tahoma"/>
              </a:rPr>
              <a:t>Честь-почет</a:t>
            </a:r>
            <a:r>
              <a:rPr lang="en-US" sz="3200" b="0" i="0" u="none" dirty="0">
                <a:solidFill>
                  <a:schemeClr val="tx1"/>
                </a:solidFill>
                <a:latin typeface="Tahoma"/>
                <a:ea typeface="Tahoma"/>
                <a:cs typeface="Tahoma"/>
                <a:sym typeface="Tahoma"/>
              </a:rPr>
              <a:t>, </a:t>
            </a:r>
            <a:r>
              <a:rPr lang="en-US" sz="3200" b="0" i="0" u="none" dirty="0" err="1">
                <a:solidFill>
                  <a:schemeClr val="tx1"/>
                </a:solidFill>
                <a:latin typeface="Tahoma"/>
                <a:ea typeface="Tahoma"/>
                <a:cs typeface="Tahoma"/>
                <a:sym typeface="Tahoma"/>
              </a:rPr>
              <a:t>уважение</a:t>
            </a:r>
            <a:r>
              <a:rPr lang="en-US" sz="3200" b="0" i="0" u="none" dirty="0">
                <a:solidFill>
                  <a:schemeClr val="tx1"/>
                </a:solidFill>
                <a:latin typeface="Tahoma"/>
                <a:ea typeface="Tahoma"/>
                <a:cs typeface="Tahoma"/>
                <a:sym typeface="Tahoma"/>
              </a:rPr>
              <a:t>.</a:t>
            </a:r>
            <a:endParaRPr dirty="0">
              <a:solidFill>
                <a:schemeClr val="tx1"/>
              </a:solidFill>
            </a:endParaRPr>
          </a:p>
          <a:p>
            <a:pPr marL="342900" lvl="0" indent="-3429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hlink"/>
              </a:buClr>
              <a:buSzPts val="2080"/>
              <a:buFont typeface="Noto Sans Symbols"/>
              <a:buChar char="■"/>
            </a:pPr>
            <a:r>
              <a:rPr lang="en-US" sz="3200" b="0" i="0" u="none" dirty="0" err="1">
                <a:solidFill>
                  <a:schemeClr val="tx1"/>
                </a:solidFill>
                <a:latin typeface="Tahoma"/>
                <a:ea typeface="Tahoma"/>
                <a:cs typeface="Tahoma"/>
                <a:sym typeface="Tahoma"/>
              </a:rPr>
              <a:t>Честь</a:t>
            </a:r>
            <a:r>
              <a:rPr lang="en-US" sz="3200" b="0" i="0" u="none" dirty="0">
                <a:solidFill>
                  <a:schemeClr val="tx1"/>
                </a:solidFill>
                <a:latin typeface="Tahoma"/>
                <a:ea typeface="Tahoma"/>
                <a:cs typeface="Tahoma"/>
                <a:sym typeface="Tahoma"/>
              </a:rPr>
              <a:t> – </a:t>
            </a:r>
            <a:r>
              <a:rPr lang="en-US" sz="3200" b="0" i="0" u="none" dirty="0" err="1">
                <a:solidFill>
                  <a:schemeClr val="tx1"/>
                </a:solidFill>
                <a:latin typeface="Tahoma"/>
                <a:ea typeface="Tahoma"/>
                <a:cs typeface="Tahoma"/>
                <a:sym typeface="Tahoma"/>
              </a:rPr>
              <a:t>внутреннее</a:t>
            </a:r>
            <a:r>
              <a:rPr lang="en-US" sz="3200" b="0" i="0" u="none" dirty="0">
                <a:solidFill>
                  <a:schemeClr val="tx1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sz="3200" b="0" i="0" u="none" dirty="0" err="1">
                <a:solidFill>
                  <a:schemeClr val="tx1"/>
                </a:solidFill>
                <a:latin typeface="Tahoma"/>
                <a:ea typeface="Tahoma"/>
                <a:cs typeface="Tahoma"/>
                <a:sym typeface="Tahoma"/>
              </a:rPr>
              <a:t>уважение</a:t>
            </a:r>
            <a:r>
              <a:rPr lang="en-US" sz="3200" b="0" i="0" u="none" dirty="0">
                <a:solidFill>
                  <a:schemeClr val="tx1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sz="3200" b="0" i="0" u="none" dirty="0" err="1">
                <a:solidFill>
                  <a:schemeClr val="tx1"/>
                </a:solidFill>
                <a:latin typeface="Tahoma"/>
                <a:ea typeface="Tahoma"/>
                <a:cs typeface="Tahoma"/>
                <a:sym typeface="Tahoma"/>
              </a:rPr>
              <a:t>человека</a:t>
            </a:r>
            <a:r>
              <a:rPr lang="en-US" sz="3200" b="0" i="0" u="none" dirty="0">
                <a:solidFill>
                  <a:schemeClr val="tx1"/>
                </a:solidFill>
                <a:latin typeface="Tahoma"/>
                <a:ea typeface="Tahoma"/>
                <a:cs typeface="Tahoma"/>
                <a:sym typeface="Tahoma"/>
              </a:rPr>
              <a:t>, </a:t>
            </a:r>
            <a:r>
              <a:rPr lang="en-US" sz="3200" b="0" i="0" u="none" dirty="0" err="1">
                <a:solidFill>
                  <a:schemeClr val="tx1"/>
                </a:solidFill>
                <a:latin typeface="Tahoma"/>
                <a:ea typeface="Tahoma"/>
                <a:cs typeface="Tahoma"/>
                <a:sym typeface="Tahoma"/>
              </a:rPr>
              <a:t>основанное</a:t>
            </a:r>
            <a:r>
              <a:rPr lang="en-US" sz="3200" b="0" i="0" u="none" dirty="0">
                <a:solidFill>
                  <a:schemeClr val="tx1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sz="3200" b="0" i="0" u="none" dirty="0" err="1">
                <a:solidFill>
                  <a:schemeClr val="tx1"/>
                </a:solidFill>
                <a:latin typeface="Tahoma"/>
                <a:ea typeface="Tahoma"/>
                <a:cs typeface="Tahoma"/>
                <a:sym typeface="Tahoma"/>
              </a:rPr>
              <a:t>на</a:t>
            </a:r>
            <a:r>
              <a:rPr lang="en-US" sz="3200" b="0" i="0" u="none" dirty="0">
                <a:solidFill>
                  <a:schemeClr val="tx1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sz="3200" b="0" i="0" u="none" dirty="0" err="1">
                <a:solidFill>
                  <a:schemeClr val="tx1"/>
                </a:solidFill>
                <a:latin typeface="Tahoma"/>
                <a:ea typeface="Tahoma"/>
                <a:cs typeface="Tahoma"/>
                <a:sym typeface="Tahoma"/>
              </a:rPr>
              <a:t>чувстве</a:t>
            </a:r>
            <a:r>
              <a:rPr lang="en-US" sz="3200" b="0" i="0" u="none" dirty="0">
                <a:solidFill>
                  <a:schemeClr val="tx1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sz="3200" b="0" i="0" u="none" dirty="0" err="1">
                <a:solidFill>
                  <a:schemeClr val="tx1"/>
                </a:solidFill>
                <a:latin typeface="Tahoma"/>
                <a:ea typeface="Tahoma"/>
                <a:cs typeface="Tahoma"/>
                <a:sym typeface="Tahoma"/>
              </a:rPr>
              <a:t>гордости</a:t>
            </a:r>
            <a:r>
              <a:rPr lang="en-US" sz="3200" b="0" i="0" u="none" dirty="0">
                <a:solidFill>
                  <a:schemeClr val="tx1"/>
                </a:solidFill>
                <a:latin typeface="Tahoma"/>
                <a:ea typeface="Tahoma"/>
                <a:cs typeface="Tahoma"/>
                <a:sym typeface="Tahoma"/>
              </a:rPr>
              <a:t> и </a:t>
            </a:r>
            <a:r>
              <a:rPr lang="en-US" sz="3200" b="0" i="0" u="none" dirty="0" err="1">
                <a:solidFill>
                  <a:schemeClr val="tx1"/>
                </a:solidFill>
                <a:latin typeface="Tahoma"/>
                <a:ea typeface="Tahoma"/>
                <a:cs typeface="Tahoma"/>
                <a:sym typeface="Tahoma"/>
              </a:rPr>
              <a:t>следовании</a:t>
            </a:r>
            <a:r>
              <a:rPr lang="en-US" sz="3200" b="0" i="0" u="none" dirty="0">
                <a:solidFill>
                  <a:schemeClr val="tx1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sz="3200" b="0" i="0" u="none" dirty="0" err="1">
                <a:solidFill>
                  <a:schemeClr val="tx1"/>
                </a:solidFill>
                <a:latin typeface="Tahoma"/>
                <a:ea typeface="Tahoma"/>
                <a:cs typeface="Tahoma"/>
                <a:sym typeface="Tahoma"/>
              </a:rPr>
              <a:t>принципам</a:t>
            </a:r>
            <a:r>
              <a:rPr lang="en-US" sz="3200" b="0" i="0" u="none" dirty="0">
                <a:solidFill>
                  <a:schemeClr val="tx1"/>
                </a:solidFill>
                <a:latin typeface="Tahoma"/>
                <a:ea typeface="Tahoma"/>
                <a:cs typeface="Tahoma"/>
                <a:sym typeface="Tahoma"/>
              </a:rPr>
              <a:t>;  </a:t>
            </a:r>
            <a:r>
              <a:rPr lang="en-US" sz="3200" b="0" i="0" u="none" dirty="0" err="1">
                <a:solidFill>
                  <a:schemeClr val="tx1"/>
                </a:solidFill>
                <a:latin typeface="Tahoma"/>
                <a:ea typeface="Tahoma"/>
                <a:cs typeface="Tahoma"/>
                <a:sym typeface="Tahoma"/>
              </a:rPr>
              <a:t>хорошая</a:t>
            </a:r>
            <a:r>
              <a:rPr lang="en-US" sz="3200" b="0" i="0" u="none" dirty="0">
                <a:solidFill>
                  <a:schemeClr val="tx1"/>
                </a:solidFill>
                <a:latin typeface="Tahoma"/>
                <a:ea typeface="Tahoma"/>
                <a:cs typeface="Tahoma"/>
                <a:sym typeface="Tahoma"/>
              </a:rPr>
              <a:t>, </a:t>
            </a:r>
            <a:r>
              <a:rPr lang="en-US" sz="3200" b="0" i="0" u="none" dirty="0" err="1">
                <a:solidFill>
                  <a:schemeClr val="tx1"/>
                </a:solidFill>
                <a:latin typeface="Tahoma"/>
                <a:ea typeface="Tahoma"/>
                <a:cs typeface="Tahoma"/>
                <a:sym typeface="Tahoma"/>
              </a:rPr>
              <a:t>незапятнанная</a:t>
            </a:r>
            <a:r>
              <a:rPr lang="en-US" sz="3200" b="0" i="0" u="none" dirty="0">
                <a:solidFill>
                  <a:schemeClr val="tx1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sz="3200" b="0" i="0" u="none" dirty="0" err="1">
                <a:solidFill>
                  <a:schemeClr val="tx1"/>
                </a:solidFill>
                <a:latin typeface="Tahoma"/>
                <a:ea typeface="Tahoma"/>
                <a:cs typeface="Tahoma"/>
                <a:sym typeface="Tahoma"/>
              </a:rPr>
              <a:t>репутация</a:t>
            </a:r>
            <a:r>
              <a:rPr lang="en-US" sz="3200" b="0" i="0" u="none" dirty="0">
                <a:solidFill>
                  <a:schemeClr val="tx1"/>
                </a:solidFill>
                <a:latin typeface="Tahoma"/>
                <a:ea typeface="Tahoma"/>
                <a:cs typeface="Tahoma"/>
                <a:sym typeface="Tahoma"/>
              </a:rPr>
              <a:t>.</a:t>
            </a:r>
            <a:endParaRPr dirty="0">
              <a:solidFill>
                <a:schemeClr val="tx1"/>
              </a:solidFill>
            </a:endParaRPr>
          </a:p>
          <a:p>
            <a:pPr marL="342900" lvl="0" indent="-210820" algn="l" rtl="0">
              <a:spcBef>
                <a:spcPts val="640"/>
              </a:spcBef>
              <a:spcAft>
                <a:spcPts val="0"/>
              </a:spcAft>
              <a:buSzPts val="2080"/>
              <a:buNone/>
            </a:pPr>
            <a:endParaRPr sz="3200" b="0" i="0" u="none" dirty="0">
              <a:solidFill>
                <a:schemeClr val="lt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7" name="Google Shape;107;p17" descr="иван вакуров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04800" y="2133600"/>
            <a:ext cx="1868487" cy="2719387"/>
          </a:xfrm>
          <a:prstGeom prst="rect">
            <a:avLst/>
          </a:prstGeom>
          <a:noFill/>
          <a:ln w="1905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</p:pic>
      <p:sp>
        <p:nvSpPr>
          <p:cNvPr id="108" name="Google Shape;108;p17"/>
          <p:cNvSpPr txBox="1"/>
          <p:nvPr/>
        </p:nvSpPr>
        <p:spPr>
          <a:xfrm>
            <a:off x="381000" y="5029200"/>
            <a:ext cx="1979612" cy="58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Tahoma"/>
              <a:buNone/>
            </a:pPr>
            <a:r>
              <a:rPr lang="en-US" sz="1600" b="0" i="0" u="none" strike="noStrike" cap="none">
                <a:solidFill>
                  <a:schemeClr val="tx1"/>
                </a:solidFill>
                <a:latin typeface="Tahoma"/>
                <a:ea typeface="Tahoma"/>
                <a:cs typeface="Tahoma"/>
                <a:sym typeface="Tahoma"/>
              </a:rPr>
              <a:t>Царь </a:t>
            </a:r>
            <a:endParaRPr>
              <a:solidFill>
                <a:schemeClr val="tx1"/>
              </a:solidFill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Tahoma"/>
              <a:buNone/>
            </a:pPr>
            <a:r>
              <a:rPr lang="en-US" sz="1600" b="0" i="0" u="none" strike="noStrike" cap="none">
                <a:solidFill>
                  <a:schemeClr val="tx1"/>
                </a:solidFill>
                <a:latin typeface="Tahoma"/>
                <a:ea typeface="Tahoma"/>
                <a:cs typeface="Tahoma"/>
                <a:sym typeface="Tahoma"/>
              </a:rPr>
              <a:t>Иван Васильевич </a:t>
            </a:r>
            <a:endParaRPr>
              <a:solidFill>
                <a:schemeClr val="tx1"/>
              </a:solidFill>
            </a:endParaRPr>
          </a:p>
        </p:txBody>
      </p:sp>
      <p:sp>
        <p:nvSpPr>
          <p:cNvPr id="109" name="Google Shape;109;p17"/>
          <p:cNvSpPr txBox="1"/>
          <p:nvPr/>
        </p:nvSpPr>
        <p:spPr>
          <a:xfrm>
            <a:off x="2743200" y="5181600"/>
            <a:ext cx="1458912" cy="3698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Tahoma"/>
              <a:buNone/>
            </a:pPr>
            <a:r>
              <a:rPr lang="en-US" sz="1800" b="0" i="0" u="none" strike="noStrike" cap="none">
                <a:solidFill>
                  <a:schemeClr val="tx1"/>
                </a:solidFill>
                <a:latin typeface="Tahoma"/>
                <a:ea typeface="Tahoma"/>
                <a:cs typeface="Tahoma"/>
                <a:sym typeface="Tahoma"/>
              </a:rPr>
              <a:t>Кирибеевич</a:t>
            </a:r>
            <a:endParaRPr>
              <a:solidFill>
                <a:schemeClr val="tx1"/>
              </a:solidFill>
            </a:endParaRPr>
          </a:p>
        </p:txBody>
      </p:sp>
      <p:pic>
        <p:nvPicPr>
          <p:cNvPr id="110" name="Google Shape;110;p17" descr="file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724400" y="2133600"/>
            <a:ext cx="2014537" cy="2643187"/>
          </a:xfrm>
          <a:prstGeom prst="rect">
            <a:avLst/>
          </a:prstGeom>
          <a:noFill/>
          <a:ln w="22225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</p:pic>
      <p:sp>
        <p:nvSpPr>
          <p:cNvPr id="111" name="Google Shape;111;p17"/>
          <p:cNvSpPr txBox="1"/>
          <p:nvPr/>
        </p:nvSpPr>
        <p:spPr>
          <a:xfrm>
            <a:off x="5105400" y="5029200"/>
            <a:ext cx="1497012" cy="6461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Tahoma"/>
              <a:buNone/>
            </a:pPr>
            <a:r>
              <a:rPr lang="en-US" sz="1800" b="0" i="0" u="none" strike="noStrike" cap="none">
                <a:solidFill>
                  <a:schemeClr val="tx1"/>
                </a:solidFill>
                <a:latin typeface="Tahoma"/>
                <a:ea typeface="Tahoma"/>
                <a:cs typeface="Tahoma"/>
                <a:sym typeface="Tahoma"/>
              </a:rPr>
              <a:t>Купец </a:t>
            </a:r>
            <a:endParaRPr>
              <a:solidFill>
                <a:schemeClr val="tx1"/>
              </a:solidFill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Tahoma"/>
              <a:buNone/>
            </a:pPr>
            <a:r>
              <a:rPr lang="en-US" sz="1800" b="0" i="0" u="none" strike="noStrike" cap="none">
                <a:solidFill>
                  <a:schemeClr val="tx1"/>
                </a:solidFill>
                <a:latin typeface="Tahoma"/>
                <a:ea typeface="Tahoma"/>
                <a:cs typeface="Tahoma"/>
                <a:sym typeface="Tahoma"/>
              </a:rPr>
              <a:t>Калашников</a:t>
            </a:r>
            <a:endParaRPr>
              <a:solidFill>
                <a:schemeClr val="tx1"/>
              </a:solidFill>
            </a:endParaRPr>
          </a:p>
        </p:txBody>
      </p:sp>
      <p:pic>
        <p:nvPicPr>
          <p:cNvPr id="112" name="Google Shape;112;p17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7010400" y="2133600"/>
            <a:ext cx="1817687" cy="2635250"/>
          </a:xfrm>
          <a:prstGeom prst="rect">
            <a:avLst/>
          </a:prstGeom>
          <a:noFill/>
          <a:ln>
            <a:noFill/>
          </a:ln>
        </p:spPr>
      </p:pic>
      <p:sp>
        <p:nvSpPr>
          <p:cNvPr id="113" name="Google Shape;113;p17"/>
          <p:cNvSpPr txBox="1"/>
          <p:nvPr/>
        </p:nvSpPr>
        <p:spPr>
          <a:xfrm>
            <a:off x="7162800" y="5029200"/>
            <a:ext cx="1479550" cy="6461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Tahoma"/>
              <a:buNone/>
            </a:pPr>
            <a:r>
              <a:rPr lang="en-US" sz="1800" b="0" i="0" u="none" strike="noStrike" cap="none">
                <a:solidFill>
                  <a:schemeClr val="tx1"/>
                </a:solidFill>
                <a:latin typeface="Tahoma"/>
                <a:ea typeface="Tahoma"/>
                <a:cs typeface="Tahoma"/>
                <a:sym typeface="Tahoma"/>
              </a:rPr>
              <a:t>Алёна </a:t>
            </a:r>
            <a:endParaRPr>
              <a:solidFill>
                <a:schemeClr val="tx1"/>
              </a:solidFill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Tahoma"/>
              <a:buNone/>
            </a:pPr>
            <a:r>
              <a:rPr lang="en-US" sz="1800" b="0" i="0" u="none" strike="noStrike" cap="none">
                <a:solidFill>
                  <a:schemeClr val="tx1"/>
                </a:solidFill>
                <a:latin typeface="Tahoma"/>
                <a:ea typeface="Tahoma"/>
                <a:cs typeface="Tahoma"/>
                <a:sym typeface="Tahoma"/>
              </a:rPr>
              <a:t>Дмитриевна</a:t>
            </a:r>
            <a:endParaRPr>
              <a:solidFill>
                <a:schemeClr val="tx1"/>
              </a:solidFill>
            </a:endParaRPr>
          </a:p>
        </p:txBody>
      </p:sp>
      <p:sp>
        <p:nvSpPr>
          <p:cNvPr id="114" name="Google Shape;114;p17"/>
          <p:cNvSpPr/>
          <p:nvPr/>
        </p:nvSpPr>
        <p:spPr>
          <a:xfrm>
            <a:off x="8229600" y="5867400"/>
            <a:ext cx="533400" cy="6096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  <a:moveTo>
                  <a:pt x="82500" y="60000"/>
                </a:moveTo>
                <a:lnTo>
                  <a:pt x="15000" y="20625"/>
                </a:lnTo>
                <a:lnTo>
                  <a:pt x="15000" y="99375"/>
                </a:lnTo>
                <a:close/>
                <a:moveTo>
                  <a:pt x="93750" y="20625"/>
                </a:moveTo>
                <a:lnTo>
                  <a:pt x="105000" y="20625"/>
                </a:lnTo>
                <a:lnTo>
                  <a:pt x="105000" y="99375"/>
                </a:lnTo>
                <a:lnTo>
                  <a:pt x="93750" y="99375"/>
                </a:lnTo>
                <a:close/>
              </a:path>
              <a:path w="120000" h="120000" fill="darken" extrusionOk="0">
                <a:moveTo>
                  <a:pt x="82500" y="60000"/>
                </a:moveTo>
                <a:lnTo>
                  <a:pt x="15000" y="20625"/>
                </a:lnTo>
                <a:lnTo>
                  <a:pt x="15000" y="99375"/>
                </a:lnTo>
                <a:close/>
                <a:moveTo>
                  <a:pt x="93750" y="20625"/>
                </a:moveTo>
                <a:lnTo>
                  <a:pt x="105000" y="20625"/>
                </a:lnTo>
                <a:lnTo>
                  <a:pt x="105000" y="99375"/>
                </a:lnTo>
                <a:lnTo>
                  <a:pt x="93750" y="99375"/>
                </a:lnTo>
                <a:close/>
              </a:path>
              <a:path w="120000" h="120000" fill="none" extrusionOk="0">
                <a:moveTo>
                  <a:pt x="82500" y="60000"/>
                </a:moveTo>
                <a:lnTo>
                  <a:pt x="15000" y="99375"/>
                </a:lnTo>
                <a:lnTo>
                  <a:pt x="15000" y="20625"/>
                </a:lnTo>
                <a:close/>
                <a:moveTo>
                  <a:pt x="93750" y="20625"/>
                </a:moveTo>
                <a:lnTo>
                  <a:pt x="105000" y="20625"/>
                </a:lnTo>
                <a:lnTo>
                  <a:pt x="105000" y="99375"/>
                </a:lnTo>
                <a:lnTo>
                  <a:pt x="93750" y="99375"/>
                </a:lnTo>
                <a:close/>
              </a:path>
              <a:path w="120000" h="120000" fill="none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chemeClr val="accent1"/>
          </a:solidFill>
          <a:ln w="25400" cap="flat" cmpd="sng">
            <a:solidFill>
              <a:srgbClr val="8B5744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tx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115" name="Google Shape;115;p17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400"/>
              <a:buFont typeface="Tahoma"/>
              <a:buNone/>
            </a:pPr>
            <a:r>
              <a:rPr lang="en-US" sz="4400" b="0" i="0" u="none" dirty="0" err="1">
                <a:solidFill>
                  <a:schemeClr val="tx1"/>
                </a:solidFill>
                <a:latin typeface="Tahoma"/>
                <a:ea typeface="Tahoma"/>
                <a:cs typeface="Tahoma"/>
                <a:sym typeface="Tahoma"/>
              </a:rPr>
              <a:t>Герои</a:t>
            </a:r>
            <a:r>
              <a:rPr lang="en-US" sz="4400" b="0" i="0" u="none" dirty="0">
                <a:solidFill>
                  <a:schemeClr val="tx1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sz="4400" b="0" i="0" u="none" dirty="0" err="1">
                <a:solidFill>
                  <a:schemeClr val="tx1"/>
                </a:solidFill>
                <a:latin typeface="Tahoma"/>
                <a:ea typeface="Tahoma"/>
                <a:cs typeface="Tahoma"/>
                <a:sym typeface="Tahoma"/>
              </a:rPr>
              <a:t>произведения</a:t>
            </a:r>
            <a:endParaRPr dirty="0">
              <a:solidFill>
                <a:schemeClr val="tx1"/>
              </a:solidFill>
            </a:endParaRPr>
          </a:p>
        </p:txBody>
      </p:sp>
      <p:pic>
        <p:nvPicPr>
          <p:cNvPr id="116" name="Google Shape;116;p17"/>
          <p:cNvPicPr preferRelativeResize="0"/>
          <p:nvPr/>
        </p:nvPicPr>
        <p:blipFill rotWithShape="1">
          <a:blip r:embed="rId6">
            <a:alphaModFix/>
          </a:blip>
          <a:srcRect l="45832" t="33981" b="6001"/>
          <a:stretch/>
        </p:blipFill>
        <p:spPr>
          <a:xfrm>
            <a:off x="2514600" y="2133600"/>
            <a:ext cx="1870075" cy="2667000"/>
          </a:xfrm>
          <a:prstGeom prst="rect">
            <a:avLst/>
          </a:prstGeom>
          <a:noFill/>
          <a:ln w="22225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0" name="Google Shape;300;p44"/>
          <p:cNvSpPr txBox="1">
            <a:spLocks noGrp="1"/>
          </p:cNvSpPr>
          <p:nvPr>
            <p:ph type="title"/>
          </p:nvPr>
        </p:nvSpPr>
        <p:spPr>
          <a:xfrm>
            <a:off x="228600" y="457200"/>
            <a:ext cx="5791200" cy="137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400"/>
              <a:buFont typeface="Tahoma"/>
              <a:buNone/>
            </a:pPr>
            <a:r>
              <a:rPr lang="en-US" sz="4400" b="0" i="0" u="none" dirty="0" err="1">
                <a:solidFill>
                  <a:schemeClr val="tx1"/>
                </a:solidFill>
                <a:latin typeface="Tahoma"/>
                <a:ea typeface="Tahoma"/>
                <a:cs typeface="Tahoma"/>
                <a:sym typeface="Tahoma"/>
              </a:rPr>
              <a:t>Определите</a:t>
            </a:r>
            <a:r>
              <a:rPr lang="en-US" sz="4400" b="0" i="0" u="none" dirty="0">
                <a:solidFill>
                  <a:schemeClr val="tx1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br>
              <a:rPr lang="en-US" sz="4400" b="0" i="0" u="none" dirty="0">
                <a:solidFill>
                  <a:schemeClr val="tx1"/>
                </a:solidFill>
                <a:latin typeface="Tahoma"/>
                <a:ea typeface="Tahoma"/>
                <a:cs typeface="Tahoma"/>
                <a:sym typeface="Tahoma"/>
              </a:rPr>
            </a:br>
            <a:r>
              <a:rPr lang="en-US" sz="4400" b="0" i="0" u="none" dirty="0" err="1">
                <a:solidFill>
                  <a:schemeClr val="tx1"/>
                </a:solidFill>
                <a:latin typeface="Tahoma"/>
                <a:ea typeface="Tahoma"/>
                <a:cs typeface="Tahoma"/>
                <a:sym typeface="Tahoma"/>
              </a:rPr>
              <a:t>героя</a:t>
            </a:r>
            <a:r>
              <a:rPr lang="en-US" sz="4400" b="0" i="0" u="none" dirty="0">
                <a:solidFill>
                  <a:schemeClr val="tx1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sz="4400" b="0" i="0" u="none" dirty="0" err="1">
                <a:solidFill>
                  <a:schemeClr val="tx1"/>
                </a:solidFill>
                <a:latin typeface="Tahoma"/>
                <a:ea typeface="Tahoma"/>
                <a:cs typeface="Tahoma"/>
                <a:sym typeface="Tahoma"/>
              </a:rPr>
              <a:t>произведения</a:t>
            </a:r>
            <a:endParaRPr dirty="0">
              <a:solidFill>
                <a:schemeClr val="tx1"/>
              </a:solidFill>
            </a:endParaRPr>
          </a:p>
        </p:txBody>
      </p:sp>
      <p:sp>
        <p:nvSpPr>
          <p:cNvPr id="301" name="Google Shape;301;p44"/>
          <p:cNvSpPr txBox="1">
            <a:spLocks noGrp="1"/>
          </p:cNvSpPr>
          <p:nvPr>
            <p:ph idx="1"/>
          </p:nvPr>
        </p:nvSpPr>
        <p:spPr>
          <a:xfrm>
            <a:off x="304800" y="2438400"/>
            <a:ext cx="5410200" cy="365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SzPts val="2080"/>
              <a:buFont typeface="Noto Sans Symbols"/>
              <a:buChar char="■"/>
            </a:pPr>
            <a:r>
              <a:rPr lang="en-US" sz="3200" b="0" i="0" u="none" dirty="0" err="1">
                <a:solidFill>
                  <a:schemeClr val="tx1"/>
                </a:solidFill>
                <a:latin typeface="Tahoma"/>
                <a:ea typeface="Tahoma"/>
                <a:cs typeface="Tahoma"/>
                <a:sym typeface="Tahoma"/>
              </a:rPr>
              <a:t>Молодой</a:t>
            </a:r>
            <a:r>
              <a:rPr lang="en-US" sz="3200" b="0" i="0" u="none" dirty="0">
                <a:solidFill>
                  <a:schemeClr val="tx1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sz="3200" b="0" i="0" u="none" dirty="0" err="1">
                <a:solidFill>
                  <a:schemeClr val="tx1"/>
                </a:solidFill>
                <a:latin typeface="Tahoma"/>
                <a:ea typeface="Tahoma"/>
                <a:cs typeface="Tahoma"/>
                <a:sym typeface="Tahoma"/>
              </a:rPr>
              <a:t>купец</a:t>
            </a:r>
            <a:r>
              <a:rPr lang="en-US" sz="3200" b="0" i="0" u="none" dirty="0">
                <a:solidFill>
                  <a:schemeClr val="tx1"/>
                </a:solidFill>
                <a:latin typeface="Tahoma"/>
                <a:ea typeface="Tahoma"/>
                <a:cs typeface="Tahoma"/>
                <a:sym typeface="Tahoma"/>
              </a:rPr>
              <a:t>, </a:t>
            </a:r>
            <a:r>
              <a:rPr lang="en-US" sz="3200" b="0" i="0" u="none" dirty="0" err="1">
                <a:solidFill>
                  <a:schemeClr val="tx1"/>
                </a:solidFill>
                <a:latin typeface="Tahoma"/>
                <a:ea typeface="Tahoma"/>
                <a:cs typeface="Tahoma"/>
                <a:sym typeface="Tahoma"/>
              </a:rPr>
              <a:t>статный</a:t>
            </a:r>
            <a:r>
              <a:rPr lang="en-US" sz="3200" b="0" i="0" u="none" dirty="0">
                <a:solidFill>
                  <a:schemeClr val="tx1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sz="3200" b="0" i="0" u="none" dirty="0" err="1">
                <a:solidFill>
                  <a:schemeClr val="tx1"/>
                </a:solidFill>
                <a:latin typeface="Tahoma"/>
                <a:ea typeface="Tahoma"/>
                <a:cs typeface="Tahoma"/>
                <a:sym typeface="Tahoma"/>
              </a:rPr>
              <a:t>молодец</a:t>
            </a:r>
            <a:endParaRPr dirty="0">
              <a:solidFill>
                <a:schemeClr val="tx1"/>
              </a:solidFill>
            </a:endParaRPr>
          </a:p>
          <a:p>
            <a:pPr marL="342900" marR="0" lvl="0" indent="-3429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hlink"/>
              </a:buClr>
              <a:buSzPts val="2080"/>
              <a:buFont typeface="Noto Sans Symbols"/>
              <a:buChar char="■"/>
            </a:pPr>
            <a:r>
              <a:rPr lang="en-US" sz="3200" b="0" i="0" u="none" dirty="0" err="1">
                <a:solidFill>
                  <a:schemeClr val="tx1"/>
                </a:solidFill>
                <a:latin typeface="Tahoma"/>
                <a:ea typeface="Tahoma"/>
                <a:cs typeface="Tahoma"/>
                <a:sym typeface="Tahoma"/>
              </a:rPr>
              <a:t>Удалой</a:t>
            </a:r>
            <a:r>
              <a:rPr lang="en-US" sz="3200" b="0" i="0" u="none" dirty="0">
                <a:solidFill>
                  <a:schemeClr val="tx1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sz="3200" b="0" i="0" u="none" dirty="0" err="1">
                <a:solidFill>
                  <a:schemeClr val="tx1"/>
                </a:solidFill>
                <a:latin typeface="Tahoma"/>
                <a:ea typeface="Tahoma"/>
                <a:cs typeface="Tahoma"/>
                <a:sym typeface="Tahoma"/>
              </a:rPr>
              <a:t>боец</a:t>
            </a:r>
            <a:r>
              <a:rPr lang="en-US" sz="3200" b="0" i="0" u="none" dirty="0">
                <a:solidFill>
                  <a:schemeClr val="tx1"/>
                </a:solidFill>
                <a:latin typeface="Tahoma"/>
                <a:ea typeface="Tahoma"/>
                <a:cs typeface="Tahoma"/>
                <a:sym typeface="Tahoma"/>
              </a:rPr>
              <a:t>, </a:t>
            </a:r>
            <a:r>
              <a:rPr lang="en-US" sz="3200" b="0" i="0" u="none" dirty="0" err="1">
                <a:solidFill>
                  <a:schemeClr val="tx1"/>
                </a:solidFill>
                <a:latin typeface="Tahoma"/>
                <a:ea typeface="Tahoma"/>
                <a:cs typeface="Tahoma"/>
                <a:sym typeface="Tahoma"/>
              </a:rPr>
              <a:t>лихой</a:t>
            </a:r>
            <a:r>
              <a:rPr lang="en-US" sz="3200" b="0" i="0" u="none" dirty="0">
                <a:solidFill>
                  <a:schemeClr val="tx1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sz="3200" b="0" i="0" u="none" dirty="0" err="1">
                <a:solidFill>
                  <a:schemeClr val="tx1"/>
                </a:solidFill>
                <a:latin typeface="Tahoma"/>
                <a:ea typeface="Tahoma"/>
                <a:cs typeface="Tahoma"/>
                <a:sym typeface="Tahoma"/>
              </a:rPr>
              <a:t>боец</a:t>
            </a:r>
            <a:endParaRPr dirty="0">
              <a:solidFill>
                <a:schemeClr val="tx1"/>
              </a:solidFill>
            </a:endParaRPr>
          </a:p>
          <a:p>
            <a:pPr marL="342900" marR="0" lvl="0" indent="-3429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hlink"/>
              </a:buClr>
              <a:buSzPts val="2080"/>
              <a:buFont typeface="Noto Sans Symbols"/>
              <a:buChar char="■"/>
            </a:pPr>
            <a:r>
              <a:rPr lang="en-US" sz="3200" b="0" i="0" u="none" dirty="0" err="1">
                <a:solidFill>
                  <a:schemeClr val="tx1"/>
                </a:solidFill>
                <a:latin typeface="Tahoma"/>
                <a:ea typeface="Tahoma"/>
                <a:cs typeface="Tahoma"/>
                <a:sym typeface="Tahoma"/>
              </a:rPr>
              <a:t>Очи</a:t>
            </a:r>
            <a:r>
              <a:rPr lang="en-US" sz="3200" b="0" i="0" u="none" dirty="0">
                <a:solidFill>
                  <a:schemeClr val="tx1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sz="3200" b="0" i="0" u="none" dirty="0" err="1">
                <a:solidFill>
                  <a:schemeClr val="tx1"/>
                </a:solidFill>
                <a:latin typeface="Tahoma"/>
                <a:ea typeface="Tahoma"/>
                <a:cs typeface="Tahoma"/>
                <a:sym typeface="Tahoma"/>
              </a:rPr>
              <a:t>соколиные</a:t>
            </a:r>
            <a:endParaRPr dirty="0">
              <a:solidFill>
                <a:schemeClr val="tx1"/>
              </a:solidFill>
            </a:endParaRPr>
          </a:p>
          <a:p>
            <a:pPr marL="342900" marR="0" lvl="0" indent="-3429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hlink"/>
              </a:buClr>
              <a:buSzPts val="2080"/>
              <a:buFont typeface="Noto Sans Symbols"/>
              <a:buChar char="■"/>
            </a:pPr>
            <a:r>
              <a:rPr lang="en-US" sz="3200" b="0" i="0" u="none" dirty="0" err="1">
                <a:solidFill>
                  <a:schemeClr val="tx1"/>
                </a:solidFill>
                <a:latin typeface="Tahoma"/>
                <a:ea typeface="Tahoma"/>
                <a:cs typeface="Tahoma"/>
                <a:sym typeface="Tahoma"/>
              </a:rPr>
              <a:t>Могутные</a:t>
            </a:r>
            <a:r>
              <a:rPr lang="en-US" sz="3200" b="0" i="0" u="none" dirty="0">
                <a:solidFill>
                  <a:schemeClr val="tx1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sz="3200" b="0" i="0" u="none" dirty="0" err="1">
                <a:solidFill>
                  <a:schemeClr val="tx1"/>
                </a:solidFill>
                <a:latin typeface="Tahoma"/>
                <a:ea typeface="Tahoma"/>
                <a:cs typeface="Tahoma"/>
                <a:sym typeface="Tahoma"/>
              </a:rPr>
              <a:t>плечи</a:t>
            </a:r>
            <a:endParaRPr dirty="0">
              <a:solidFill>
                <a:schemeClr val="tx1"/>
              </a:solidFill>
            </a:endParaRPr>
          </a:p>
          <a:p>
            <a:pPr marL="342900" marR="0" lvl="0" indent="-3429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hlink"/>
              </a:buClr>
              <a:buSzPts val="2080"/>
              <a:buFont typeface="Noto Sans Symbols"/>
              <a:buChar char="■"/>
            </a:pPr>
            <a:r>
              <a:rPr lang="en-US" sz="3200" b="0" i="0" u="none" dirty="0" err="1">
                <a:solidFill>
                  <a:schemeClr val="tx1"/>
                </a:solidFill>
                <a:latin typeface="Tahoma"/>
                <a:ea typeface="Tahoma"/>
                <a:cs typeface="Tahoma"/>
                <a:sym typeface="Tahoma"/>
              </a:rPr>
              <a:t>Кудрява</a:t>
            </a:r>
            <a:r>
              <a:rPr lang="en-US" sz="3200" b="0" i="0" u="none" dirty="0">
                <a:solidFill>
                  <a:schemeClr val="tx1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sz="3200" b="0" i="0" u="none" dirty="0" err="1">
                <a:solidFill>
                  <a:schemeClr val="tx1"/>
                </a:solidFill>
                <a:latin typeface="Tahoma"/>
                <a:ea typeface="Tahoma"/>
                <a:cs typeface="Tahoma"/>
                <a:sym typeface="Tahoma"/>
              </a:rPr>
              <a:t>борода</a:t>
            </a:r>
            <a:endParaRPr dirty="0">
              <a:solidFill>
                <a:schemeClr val="tx1"/>
              </a:solidFill>
            </a:endParaRPr>
          </a:p>
        </p:txBody>
      </p:sp>
      <p:pic>
        <p:nvPicPr>
          <p:cNvPr id="302" name="Google Shape;302;p44" descr="иван вакуров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781800" y="228600"/>
            <a:ext cx="1831975" cy="2667000"/>
          </a:xfrm>
          <a:prstGeom prst="rect">
            <a:avLst/>
          </a:prstGeom>
          <a:noFill/>
          <a:ln w="1905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</p:pic>
      <p:pic>
        <p:nvPicPr>
          <p:cNvPr id="303" name="Google Shape;303;p44" descr="file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172200" y="3048000"/>
            <a:ext cx="1981200" cy="2598737"/>
          </a:xfrm>
          <a:prstGeom prst="rect">
            <a:avLst/>
          </a:prstGeom>
          <a:noFill/>
          <a:ln w="22225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</p:pic>
      <p:pic>
        <p:nvPicPr>
          <p:cNvPr id="304" name="Google Shape;304;p44"/>
          <p:cNvPicPr preferRelativeResize="0"/>
          <p:nvPr/>
        </p:nvPicPr>
        <p:blipFill rotWithShape="1">
          <a:blip r:embed="rId5">
            <a:alphaModFix/>
          </a:blip>
          <a:srcRect l="28571" t="12004" r="28645" b="13591"/>
          <a:stretch/>
        </p:blipFill>
        <p:spPr>
          <a:xfrm>
            <a:off x="4114800" y="4267200"/>
            <a:ext cx="1752600" cy="2286000"/>
          </a:xfrm>
          <a:prstGeom prst="rect">
            <a:avLst/>
          </a:prstGeom>
          <a:noFill/>
          <a:ln w="22225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30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30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9" name="Google Shape;309;p45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400"/>
              <a:buFont typeface="Tahoma"/>
              <a:buNone/>
            </a:pPr>
            <a:r>
              <a:rPr lang="en-US" sz="4400" b="0" i="0" u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rPr>
              <a:t>Использованные материалы (иллюстрации)</a:t>
            </a:r>
            <a:endParaRPr/>
          </a:p>
        </p:txBody>
      </p:sp>
      <p:sp>
        <p:nvSpPr>
          <p:cNvPr id="310" name="Google Shape;310;p45"/>
          <p:cNvSpPr txBox="1">
            <a:spLocks noGrp="1"/>
          </p:cNvSpPr>
          <p:nvPr>
            <p:ph idx="1"/>
          </p:nvPr>
        </p:nvSpPr>
        <p:spPr>
          <a:xfrm>
            <a:off x="457200" y="1981200"/>
            <a:ext cx="8458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SzPts val="1300"/>
              <a:buFont typeface="Noto Sans Symbols"/>
              <a:buChar char="■"/>
            </a:pPr>
            <a:r>
              <a:rPr lang="en-US" sz="2000" b="0" i="0" u="sng">
                <a:solidFill>
                  <a:schemeClr val="hlink"/>
                </a:solidFill>
                <a:latin typeface="Tahoma"/>
                <a:ea typeface="Tahoma"/>
                <a:cs typeface="Tahoma"/>
                <a:sym typeface="Tahoma"/>
                <a:hlinkClick r:id="rId3"/>
              </a:rPr>
              <a:t>http://www.tudorplace.com.ar/images/Russian%20and%20Slavs/IvanIVterrible.jpg</a:t>
            </a:r>
            <a:endParaRPr/>
          </a:p>
          <a:p>
            <a:pPr marL="342900" marR="0" lvl="0" indent="-3429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hlink"/>
              </a:buClr>
              <a:buSzPts val="1300"/>
              <a:buFont typeface="Noto Sans Symbols"/>
              <a:buChar char="■"/>
            </a:pPr>
            <a:r>
              <a:rPr lang="en-US" sz="2000" b="0" i="0" u="sng">
                <a:solidFill>
                  <a:schemeClr val="hlink"/>
                </a:solidFill>
                <a:latin typeface="Tahoma"/>
                <a:ea typeface="Tahoma"/>
                <a:cs typeface="Tahoma"/>
                <a:sym typeface="Tahoma"/>
                <a:hlinkClick r:id="rId4"/>
              </a:rPr>
              <a:t>http://palekh.narod.ru/v/vakurov/vaknd_01.jpg</a:t>
            </a:r>
            <a:endParaRPr/>
          </a:p>
          <a:p>
            <a:pPr marL="342900" marR="0" lvl="0" indent="-3429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hlink"/>
              </a:buClr>
              <a:buSzPts val="1300"/>
              <a:buFont typeface="Noto Sans Symbols"/>
              <a:buChar char="■"/>
            </a:pPr>
            <a:r>
              <a:rPr lang="en-US" sz="2000" b="0" i="0" u="sng">
                <a:solidFill>
                  <a:schemeClr val="hlink"/>
                </a:solidFill>
                <a:latin typeface="Tahoma"/>
                <a:ea typeface="Tahoma"/>
                <a:cs typeface="Tahoma"/>
                <a:sym typeface="Tahoma"/>
                <a:hlinkClick r:id="rId5"/>
              </a:rPr>
              <a:t>http://www.art-catalog.ru/data_picture_new/artist_24/picture/big_500/repin_503.jpg</a:t>
            </a:r>
            <a:endParaRPr/>
          </a:p>
          <a:p>
            <a:pPr marL="342900" marR="0" lvl="0" indent="-3429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hlink"/>
              </a:buClr>
              <a:buSzPts val="1300"/>
              <a:buFont typeface="Noto Sans Symbols"/>
              <a:buChar char="■"/>
            </a:pPr>
            <a:r>
              <a:rPr lang="en-US" sz="2000" b="0" i="0" u="sng">
                <a:solidFill>
                  <a:schemeClr val="hlink"/>
                </a:solidFill>
                <a:latin typeface="Tahoma"/>
                <a:ea typeface="Tahoma"/>
                <a:cs typeface="Tahoma"/>
                <a:sym typeface="Tahoma"/>
                <a:hlinkClick r:id="rId6"/>
              </a:rPr>
              <a:t>http://img.beta.rian.ru/images/19703/00/197030067.jpg</a:t>
            </a:r>
            <a:endParaRPr/>
          </a:p>
          <a:p>
            <a:pPr marL="342900" marR="0" lvl="0" indent="-3429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hlink"/>
              </a:buClr>
              <a:buSzPts val="1300"/>
              <a:buFont typeface="Noto Sans Symbols"/>
              <a:buChar char="■"/>
            </a:pPr>
            <a:r>
              <a:rPr lang="en-US" sz="2000" b="0" i="0" u="sng">
                <a:solidFill>
                  <a:schemeClr val="hlink"/>
                </a:solidFill>
                <a:latin typeface="Tahoma"/>
                <a:ea typeface="Tahoma"/>
                <a:cs typeface="Tahoma"/>
                <a:sym typeface="Tahoma"/>
                <a:hlinkClick r:id="rId7"/>
              </a:rPr>
              <a:t>http://enc.permkultura.ru/getImage.do?object=1804249602&amp;original=1&amp;compatible=1</a:t>
            </a:r>
            <a:endParaRPr/>
          </a:p>
          <a:p>
            <a:pPr marL="342900" marR="0" lvl="0" indent="-3429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hlink"/>
              </a:buClr>
              <a:buSzPts val="1300"/>
              <a:buFont typeface="Noto Sans Symbols"/>
              <a:buChar char="■"/>
            </a:pPr>
            <a:r>
              <a:rPr lang="en-US" sz="2000" b="0" i="0" u="sng">
                <a:solidFill>
                  <a:schemeClr val="hlink"/>
                </a:solidFill>
                <a:latin typeface="Tahoma"/>
                <a:ea typeface="Tahoma"/>
                <a:cs typeface="Tahoma"/>
                <a:sym typeface="Tahoma"/>
                <a:hlinkClick r:id="rId8"/>
              </a:rPr>
              <a:t>http://mail.russouvenir.ru/products_pictures/TN-44L.jpg</a:t>
            </a:r>
            <a:endParaRPr/>
          </a:p>
          <a:p>
            <a:pPr marL="342900" marR="0" lvl="0" indent="-3429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hlink"/>
              </a:buClr>
              <a:buSzPts val="1300"/>
              <a:buFont typeface="Noto Sans Symbols"/>
              <a:buChar char="■"/>
            </a:pPr>
            <a:r>
              <a:rPr lang="en-US" sz="2000" b="0" i="0" u="sng">
                <a:solidFill>
                  <a:schemeClr val="hlink"/>
                </a:solidFill>
                <a:latin typeface="Tahoma"/>
                <a:ea typeface="Tahoma"/>
                <a:cs typeface="Tahoma"/>
                <a:sym typeface="Tahoma"/>
                <a:hlinkClick r:id="rId9"/>
              </a:rPr>
              <a:t>http://dta-54.narod.ru/F/lit/les1/pict/kirib.jpg</a:t>
            </a:r>
            <a:endParaRPr/>
          </a:p>
          <a:p>
            <a:pPr marL="342900" marR="0" lvl="0" indent="-3429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hlink"/>
              </a:buClr>
              <a:buSzPts val="1300"/>
              <a:buFont typeface="Noto Sans Symbols"/>
              <a:buChar char="■"/>
            </a:pPr>
            <a:r>
              <a:rPr lang="en-US" sz="2000" b="0" i="0" u="sng">
                <a:solidFill>
                  <a:schemeClr val="hlink"/>
                </a:solidFill>
                <a:latin typeface="Tahoma"/>
                <a:ea typeface="Tahoma"/>
                <a:cs typeface="Tahoma"/>
                <a:sym typeface="Tahoma"/>
                <a:hlinkClick r:id="rId10"/>
              </a:rPr>
              <a:t>http://dta-54.narod.ru/F/lit/les1/pict/kulboi1.jpg</a:t>
            </a:r>
            <a:endParaRPr/>
          </a:p>
          <a:p>
            <a:pPr marL="342900" marR="0" lvl="0" indent="-21082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hlink"/>
              </a:buClr>
              <a:buSzPts val="2080"/>
              <a:buFont typeface="Noto Sans Symbols"/>
              <a:buNone/>
            </a:pPr>
            <a:endParaRPr sz="3200" b="0" i="0" u="none">
              <a:solidFill>
                <a:schemeClr val="lt1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342900" marR="0" lvl="0" indent="-210820" algn="l" rtl="0">
              <a:spcBef>
                <a:spcPts val="640"/>
              </a:spcBef>
              <a:spcAft>
                <a:spcPts val="0"/>
              </a:spcAft>
              <a:buClr>
                <a:schemeClr val="hlink"/>
              </a:buClr>
              <a:buSzPts val="2080"/>
              <a:buFont typeface="Noto Sans Symbols"/>
              <a:buNone/>
            </a:pPr>
            <a:endParaRPr sz="3200" b="0" i="0" u="none">
              <a:solidFill>
                <a:schemeClr val="lt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1" name="Google Shape;121;p18"/>
          <p:cNvPicPr preferRelativeResize="0">
            <a:picLocks noGrp="1"/>
          </p:cNvPicPr>
          <p:nvPr>
            <p:ph type="title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72781" y="139821"/>
            <a:ext cx="8242300" cy="1304925"/>
          </a:xfrm>
          <a:prstGeom prst="rect">
            <a:avLst/>
          </a:prstGeom>
          <a:noFill/>
          <a:ln>
            <a:noFill/>
          </a:ln>
        </p:spPr>
      </p:pic>
      <p:sp>
        <p:nvSpPr>
          <p:cNvPr id="122" name="Google Shape;122;p18"/>
          <p:cNvSpPr txBox="1">
            <a:spLocks noGrp="1"/>
          </p:cNvSpPr>
          <p:nvPr>
            <p:ph idx="1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lvl="0" indent="-3429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SzPts val="2080"/>
              <a:buFont typeface="Noto Sans Symbols"/>
              <a:buChar char="■"/>
            </a:pPr>
            <a:r>
              <a:rPr lang="en-US" sz="32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Возникает картина придворной жизни того времени – трапеза (пир) у царя, на которой присутствуют самые достойнейшие из бояр и князей.</a:t>
            </a:r>
            <a:endParaRPr/>
          </a:p>
          <a:p>
            <a:pPr marL="342900" lvl="0" indent="-342900" algn="l" rtl="0">
              <a:lnSpc>
                <a:spcPct val="90000"/>
              </a:lnSpc>
              <a:spcBef>
                <a:spcPts val="640"/>
              </a:spcBef>
              <a:spcAft>
                <a:spcPts val="0"/>
              </a:spcAft>
              <a:buClr>
                <a:schemeClr val="hlink"/>
              </a:buClr>
              <a:buSzPts val="2080"/>
              <a:buFont typeface="Noto Sans Symbols"/>
              <a:buChar char="■"/>
            </a:pPr>
            <a:r>
              <a:rPr lang="en-US" sz="32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Называется имя главы опричников Малюты Скуратова, одного из приближенных Ивана Грозного.</a:t>
            </a:r>
            <a:endParaRPr/>
          </a:p>
          <a:p>
            <a:pPr marL="342900" lvl="0" indent="-342900" algn="l" rtl="0">
              <a:lnSpc>
                <a:spcPct val="90000"/>
              </a:lnSpc>
              <a:spcBef>
                <a:spcPts val="640"/>
              </a:spcBef>
              <a:spcAft>
                <a:spcPts val="0"/>
              </a:spcAft>
              <a:buClr>
                <a:schemeClr val="hlink"/>
              </a:buClr>
              <a:buSzPts val="2080"/>
              <a:buFont typeface="Noto Sans Symbols"/>
              <a:buChar char="■"/>
            </a:pPr>
            <a:r>
              <a:rPr lang="en-US" sz="32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Из поэмы мы узнаем об общепринятых порядках, традиционно установившихся правилах общественного поведения, о нравственных устоях семейной жизни. </a:t>
            </a:r>
            <a:endParaRPr/>
          </a:p>
        </p:txBody>
      </p:sp>
    </p:spTree>
  </p:cSld>
  <p:clrMapOvr>
    <a:masterClrMapping/>
  </p:clrMapOvr>
  <p:transition spd="slow">
    <p:fade thruBlk="1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p19"/>
          <p:cNvSpPr txBox="1">
            <a:spLocks noGrp="1"/>
          </p:cNvSpPr>
          <p:nvPr>
            <p:ph type="title"/>
          </p:nvPr>
        </p:nvSpPr>
        <p:spPr>
          <a:xfrm>
            <a:off x="457200" y="381000"/>
            <a:ext cx="5105400" cy="182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400"/>
              <a:buFont typeface="Tahoma"/>
              <a:buNone/>
            </a:pPr>
            <a:r>
              <a:rPr lang="en-US" sz="4400" b="0" i="0" u="none" dirty="0" err="1">
                <a:solidFill>
                  <a:schemeClr val="tx1"/>
                </a:solidFill>
                <a:latin typeface="Tahoma"/>
                <a:ea typeface="Tahoma"/>
                <a:cs typeface="Tahoma"/>
                <a:sym typeface="Tahoma"/>
              </a:rPr>
              <a:t>Царь</a:t>
            </a:r>
            <a:r>
              <a:rPr lang="en-US" sz="4400" b="0" i="0" u="none" dirty="0">
                <a:solidFill>
                  <a:schemeClr val="tx1"/>
                </a:solidFill>
                <a:latin typeface="Tahoma"/>
                <a:ea typeface="Tahoma"/>
                <a:cs typeface="Tahoma"/>
                <a:sym typeface="Tahoma"/>
              </a:rPr>
              <a:t/>
            </a:r>
            <a:br>
              <a:rPr lang="en-US" sz="4400" b="0" i="0" u="none" dirty="0">
                <a:solidFill>
                  <a:schemeClr val="tx1"/>
                </a:solidFill>
                <a:latin typeface="Tahoma"/>
                <a:ea typeface="Tahoma"/>
                <a:cs typeface="Tahoma"/>
                <a:sym typeface="Tahoma"/>
              </a:rPr>
            </a:br>
            <a:r>
              <a:rPr lang="en-US" sz="4400" b="0" i="0" u="none" dirty="0">
                <a:solidFill>
                  <a:schemeClr val="tx1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sz="4400" b="0" i="0" u="none" dirty="0" err="1">
                <a:solidFill>
                  <a:schemeClr val="tx1"/>
                </a:solidFill>
                <a:latin typeface="Tahoma"/>
                <a:ea typeface="Tahoma"/>
                <a:cs typeface="Tahoma"/>
                <a:sym typeface="Tahoma"/>
              </a:rPr>
              <a:t>Иван</a:t>
            </a:r>
            <a:r>
              <a:rPr lang="en-US" sz="4400" b="0" i="0" u="none" dirty="0">
                <a:solidFill>
                  <a:schemeClr val="tx1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sz="4400" b="0" i="0" u="none" dirty="0" err="1">
                <a:solidFill>
                  <a:schemeClr val="tx1"/>
                </a:solidFill>
                <a:latin typeface="Tahoma"/>
                <a:ea typeface="Tahoma"/>
                <a:cs typeface="Tahoma"/>
                <a:sym typeface="Tahoma"/>
              </a:rPr>
              <a:t>Васильевич</a:t>
            </a:r>
            <a:r>
              <a:rPr lang="en-US" sz="4400" b="0" i="0" u="none" dirty="0">
                <a:solidFill>
                  <a:schemeClr val="tx1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endParaRPr dirty="0">
              <a:solidFill>
                <a:schemeClr val="tx1"/>
              </a:solidFill>
            </a:endParaRPr>
          </a:p>
        </p:txBody>
      </p:sp>
      <p:sp>
        <p:nvSpPr>
          <p:cNvPr id="128" name="Google Shape;128;p19"/>
          <p:cNvSpPr txBox="1">
            <a:spLocks noGrp="1"/>
          </p:cNvSpPr>
          <p:nvPr>
            <p:ph idx="1"/>
          </p:nvPr>
        </p:nvSpPr>
        <p:spPr>
          <a:xfrm>
            <a:off x="457200" y="2590800"/>
            <a:ext cx="4419600" cy="320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SzPts val="2080"/>
              <a:buFont typeface="Noto Sans Symbols"/>
              <a:buChar char="■"/>
            </a:pPr>
            <a:r>
              <a:rPr lang="en-US" sz="3200" b="0" i="0" u="none" dirty="0" err="1">
                <a:solidFill>
                  <a:schemeClr val="tx1"/>
                </a:solidFill>
                <a:latin typeface="Tahoma"/>
                <a:ea typeface="Tahoma"/>
                <a:cs typeface="Tahoma"/>
                <a:sym typeface="Tahoma"/>
              </a:rPr>
              <a:t>Во</a:t>
            </a:r>
            <a:r>
              <a:rPr lang="en-US" sz="3200" b="0" i="0" u="none" dirty="0">
                <a:solidFill>
                  <a:schemeClr val="tx1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sz="3200" b="0" i="0" u="none" dirty="0" err="1">
                <a:solidFill>
                  <a:schemeClr val="tx1"/>
                </a:solidFill>
                <a:latin typeface="Tahoma"/>
                <a:ea typeface="Tahoma"/>
                <a:cs typeface="Tahoma"/>
                <a:sym typeface="Tahoma"/>
              </a:rPr>
              <a:t>златом</a:t>
            </a:r>
            <a:r>
              <a:rPr lang="en-US" sz="3200" b="0" i="0" u="none" dirty="0">
                <a:solidFill>
                  <a:schemeClr val="tx1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sz="3200" b="0" i="0" u="none" dirty="0" err="1">
                <a:solidFill>
                  <a:schemeClr val="tx1"/>
                </a:solidFill>
                <a:latin typeface="Tahoma"/>
                <a:ea typeface="Tahoma"/>
                <a:cs typeface="Tahoma"/>
                <a:sym typeface="Tahoma"/>
              </a:rPr>
              <a:t>венце</a:t>
            </a:r>
            <a:endParaRPr dirty="0">
              <a:solidFill>
                <a:schemeClr val="tx1"/>
              </a:solidFill>
            </a:endParaRPr>
          </a:p>
          <a:p>
            <a:pPr marL="342900" lvl="0" indent="-3429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hlink"/>
              </a:buClr>
              <a:buSzPts val="2080"/>
              <a:buFont typeface="Noto Sans Symbols"/>
              <a:buChar char="■"/>
            </a:pPr>
            <a:r>
              <a:rPr lang="en-US" sz="3200" b="0" i="0" u="none" dirty="0" err="1">
                <a:solidFill>
                  <a:schemeClr val="tx1"/>
                </a:solidFill>
                <a:latin typeface="Tahoma"/>
                <a:ea typeface="Tahoma"/>
                <a:cs typeface="Tahoma"/>
                <a:sym typeface="Tahoma"/>
              </a:rPr>
              <a:t>Грозный</a:t>
            </a:r>
            <a:r>
              <a:rPr lang="en-US" sz="3200" b="0" i="0" u="none" dirty="0">
                <a:solidFill>
                  <a:schemeClr val="tx1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sz="3200" b="0" i="0" u="none" dirty="0" err="1">
                <a:solidFill>
                  <a:schemeClr val="tx1"/>
                </a:solidFill>
                <a:latin typeface="Tahoma"/>
                <a:ea typeface="Tahoma"/>
                <a:cs typeface="Tahoma"/>
                <a:sym typeface="Tahoma"/>
              </a:rPr>
              <a:t>царь</a:t>
            </a:r>
            <a:endParaRPr dirty="0">
              <a:solidFill>
                <a:schemeClr val="tx1"/>
              </a:solidFill>
            </a:endParaRPr>
          </a:p>
          <a:p>
            <a:pPr marL="342900" lvl="0" indent="-3429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hlink"/>
              </a:buClr>
              <a:buSzPts val="2080"/>
              <a:buFont typeface="Noto Sans Symbols"/>
              <a:buChar char="■"/>
            </a:pPr>
            <a:r>
              <a:rPr lang="en-US" sz="3200" b="0" i="0" u="none" dirty="0" err="1">
                <a:solidFill>
                  <a:schemeClr val="tx1"/>
                </a:solidFill>
                <a:latin typeface="Tahoma"/>
                <a:ea typeface="Tahoma"/>
                <a:cs typeface="Tahoma"/>
                <a:sym typeface="Tahoma"/>
              </a:rPr>
              <a:t>Брови</a:t>
            </a:r>
            <a:r>
              <a:rPr lang="en-US" sz="3200" b="0" i="0" u="none" dirty="0">
                <a:solidFill>
                  <a:schemeClr val="tx1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sz="3200" b="0" i="0" u="none" dirty="0" err="1">
                <a:solidFill>
                  <a:schemeClr val="tx1"/>
                </a:solidFill>
                <a:latin typeface="Tahoma"/>
                <a:ea typeface="Tahoma"/>
                <a:cs typeface="Tahoma"/>
                <a:sym typeface="Tahoma"/>
              </a:rPr>
              <a:t>чёрные</a:t>
            </a:r>
            <a:endParaRPr dirty="0">
              <a:solidFill>
                <a:schemeClr val="tx1"/>
              </a:solidFill>
            </a:endParaRPr>
          </a:p>
          <a:p>
            <a:pPr marL="342900" lvl="0" indent="-3429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hlink"/>
              </a:buClr>
              <a:buSzPts val="2080"/>
              <a:buFont typeface="Noto Sans Symbols"/>
              <a:buChar char="■"/>
            </a:pPr>
            <a:r>
              <a:rPr lang="en-US" sz="3200" b="0" i="0" u="none" dirty="0" err="1">
                <a:solidFill>
                  <a:schemeClr val="tx1"/>
                </a:solidFill>
                <a:latin typeface="Tahoma"/>
                <a:ea typeface="Tahoma"/>
                <a:cs typeface="Tahoma"/>
                <a:sym typeface="Tahoma"/>
              </a:rPr>
              <a:t>Очи</a:t>
            </a:r>
            <a:r>
              <a:rPr lang="en-US" sz="3200" b="0" i="0" u="none" dirty="0">
                <a:solidFill>
                  <a:schemeClr val="tx1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sz="3200" b="0" i="0" u="none" dirty="0" err="1">
                <a:solidFill>
                  <a:schemeClr val="tx1"/>
                </a:solidFill>
                <a:latin typeface="Tahoma"/>
                <a:ea typeface="Tahoma"/>
                <a:cs typeface="Tahoma"/>
                <a:sym typeface="Tahoma"/>
              </a:rPr>
              <a:t>зоркие</a:t>
            </a:r>
            <a:endParaRPr dirty="0">
              <a:solidFill>
                <a:schemeClr val="tx1"/>
              </a:solidFill>
            </a:endParaRPr>
          </a:p>
          <a:p>
            <a:pPr marL="342900" lvl="0" indent="-3429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hlink"/>
              </a:buClr>
              <a:buSzPts val="2080"/>
              <a:buFont typeface="Noto Sans Symbols"/>
              <a:buChar char="■"/>
            </a:pPr>
            <a:r>
              <a:rPr lang="en-US" sz="3200" b="0" i="0" u="none" dirty="0" err="1">
                <a:solidFill>
                  <a:schemeClr val="tx1"/>
                </a:solidFill>
                <a:latin typeface="Tahoma"/>
                <a:ea typeface="Tahoma"/>
                <a:cs typeface="Tahoma"/>
                <a:sym typeface="Tahoma"/>
              </a:rPr>
              <a:t>Звонким</a:t>
            </a:r>
            <a:r>
              <a:rPr lang="en-US" sz="3200" b="0" i="0" u="none" dirty="0">
                <a:solidFill>
                  <a:schemeClr val="tx1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sz="3200" b="0" i="0" u="none" dirty="0" err="1">
                <a:solidFill>
                  <a:schemeClr val="tx1"/>
                </a:solidFill>
                <a:latin typeface="Tahoma"/>
                <a:ea typeface="Tahoma"/>
                <a:cs typeface="Tahoma"/>
                <a:sym typeface="Tahoma"/>
              </a:rPr>
              <a:t>голосом</a:t>
            </a:r>
            <a:endParaRPr dirty="0">
              <a:solidFill>
                <a:schemeClr val="tx1"/>
              </a:solidFill>
            </a:endParaRPr>
          </a:p>
        </p:txBody>
      </p:sp>
      <p:pic>
        <p:nvPicPr>
          <p:cNvPr id="129" name="Google Shape;129;p19" descr="IvanIVterrible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638800" y="304800"/>
            <a:ext cx="3178175" cy="5943600"/>
          </a:xfrm>
          <a:prstGeom prst="rect">
            <a:avLst/>
          </a:prstGeom>
          <a:noFill/>
          <a:ln>
            <a:noFill/>
          </a:ln>
        </p:spPr>
      </p:pic>
      <p:sp>
        <p:nvSpPr>
          <p:cNvPr id="130" name="Google Shape;130;p19"/>
          <p:cNvSpPr/>
          <p:nvPr/>
        </p:nvSpPr>
        <p:spPr>
          <a:xfrm>
            <a:off x="381000" y="533400"/>
            <a:ext cx="585787" cy="6096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  <a:moveTo>
                  <a:pt x="60000" y="16758"/>
                </a:moveTo>
                <a:lnTo>
                  <a:pt x="15000" y="60000"/>
                </a:lnTo>
                <a:lnTo>
                  <a:pt x="26250" y="60000"/>
                </a:lnTo>
                <a:lnTo>
                  <a:pt x="26250" y="103242"/>
                </a:lnTo>
                <a:lnTo>
                  <a:pt x="93750" y="103242"/>
                </a:lnTo>
                <a:lnTo>
                  <a:pt x="93750" y="60000"/>
                </a:lnTo>
                <a:lnTo>
                  <a:pt x="105000" y="60000"/>
                </a:lnTo>
                <a:lnTo>
                  <a:pt x="88125" y="43784"/>
                </a:lnTo>
                <a:lnTo>
                  <a:pt x="88125" y="22163"/>
                </a:lnTo>
                <a:lnTo>
                  <a:pt x="76875" y="22163"/>
                </a:lnTo>
                <a:lnTo>
                  <a:pt x="76875" y="32974"/>
                </a:lnTo>
                <a:close/>
              </a:path>
              <a:path w="120000" h="120000" fill="darkenLess" extrusionOk="0">
                <a:moveTo>
                  <a:pt x="88125" y="43784"/>
                </a:moveTo>
                <a:lnTo>
                  <a:pt x="88125" y="22163"/>
                </a:lnTo>
                <a:lnTo>
                  <a:pt x="76875" y="22163"/>
                </a:lnTo>
                <a:lnTo>
                  <a:pt x="76875" y="32974"/>
                </a:lnTo>
                <a:close/>
                <a:moveTo>
                  <a:pt x="26250" y="60000"/>
                </a:moveTo>
                <a:lnTo>
                  <a:pt x="26250" y="103242"/>
                </a:lnTo>
                <a:lnTo>
                  <a:pt x="54375" y="103242"/>
                </a:lnTo>
                <a:lnTo>
                  <a:pt x="54375" y="81621"/>
                </a:lnTo>
                <a:lnTo>
                  <a:pt x="65625" y="81621"/>
                </a:lnTo>
                <a:lnTo>
                  <a:pt x="65625" y="103242"/>
                </a:lnTo>
                <a:lnTo>
                  <a:pt x="93750" y="103242"/>
                </a:lnTo>
                <a:lnTo>
                  <a:pt x="93750" y="60000"/>
                </a:lnTo>
                <a:close/>
              </a:path>
              <a:path w="120000" h="120000" fill="darken" extrusionOk="0">
                <a:moveTo>
                  <a:pt x="60000" y="16758"/>
                </a:moveTo>
                <a:lnTo>
                  <a:pt x="15000" y="60000"/>
                </a:lnTo>
                <a:lnTo>
                  <a:pt x="105000" y="60000"/>
                </a:lnTo>
                <a:close/>
                <a:moveTo>
                  <a:pt x="54375" y="81621"/>
                </a:moveTo>
                <a:lnTo>
                  <a:pt x="65625" y="81621"/>
                </a:lnTo>
                <a:lnTo>
                  <a:pt x="65625" y="103242"/>
                </a:lnTo>
                <a:lnTo>
                  <a:pt x="54375" y="103242"/>
                </a:lnTo>
                <a:close/>
              </a:path>
              <a:path w="120000" h="120000" fill="none" extrusionOk="0">
                <a:moveTo>
                  <a:pt x="60000" y="16758"/>
                </a:moveTo>
                <a:lnTo>
                  <a:pt x="76875" y="32974"/>
                </a:lnTo>
                <a:lnTo>
                  <a:pt x="76875" y="22163"/>
                </a:lnTo>
                <a:lnTo>
                  <a:pt x="88125" y="22163"/>
                </a:lnTo>
                <a:lnTo>
                  <a:pt x="88125" y="43784"/>
                </a:lnTo>
                <a:lnTo>
                  <a:pt x="105000" y="60000"/>
                </a:lnTo>
                <a:lnTo>
                  <a:pt x="93750" y="60000"/>
                </a:lnTo>
                <a:lnTo>
                  <a:pt x="93750" y="103242"/>
                </a:lnTo>
                <a:lnTo>
                  <a:pt x="26250" y="103242"/>
                </a:lnTo>
                <a:lnTo>
                  <a:pt x="26250" y="60000"/>
                </a:lnTo>
                <a:lnTo>
                  <a:pt x="15000" y="60000"/>
                </a:lnTo>
                <a:close/>
                <a:moveTo>
                  <a:pt x="76875" y="32974"/>
                </a:moveTo>
                <a:lnTo>
                  <a:pt x="88125" y="43784"/>
                </a:lnTo>
                <a:moveTo>
                  <a:pt x="93750" y="60000"/>
                </a:moveTo>
                <a:lnTo>
                  <a:pt x="26250" y="60000"/>
                </a:lnTo>
                <a:moveTo>
                  <a:pt x="54375" y="103242"/>
                </a:moveTo>
                <a:lnTo>
                  <a:pt x="54375" y="81621"/>
                </a:lnTo>
                <a:lnTo>
                  <a:pt x="65625" y="81621"/>
                </a:lnTo>
                <a:lnTo>
                  <a:pt x="65625" y="103242"/>
                </a:lnTo>
              </a:path>
              <a:path w="120000" h="120000" fill="none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chemeClr val="accent1"/>
          </a:solidFill>
          <a:ln w="25400" cap="flat" cmpd="sng">
            <a:solidFill>
              <a:srgbClr val="8B5744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lt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p20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4400">
              <a:solidFill>
                <a:schemeClr val="lt2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136" name="Google Shape;136;p20"/>
          <p:cNvSpPr txBox="1">
            <a:spLocks noGrp="1"/>
          </p:cNvSpPr>
          <p:nvPr>
            <p:ph idx="1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lvl="0" indent="-210820" algn="l" rtl="0">
              <a:spcBef>
                <a:spcPts val="0"/>
              </a:spcBef>
              <a:spcAft>
                <a:spcPts val="0"/>
              </a:spcAft>
              <a:buSzPts val="2080"/>
              <a:buNone/>
            </a:pPr>
            <a:endParaRPr sz="3200">
              <a:solidFill>
                <a:schemeClr val="lt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pic>
        <p:nvPicPr>
          <p:cNvPr id="137" name="Google Shape;137;p2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051050" y="260350"/>
            <a:ext cx="4826000" cy="60483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4" name="Google Shape;144;p21" descr="Безымянный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33400" y="228600"/>
            <a:ext cx="8305800" cy="614838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p22"/>
          <p:cNvSpPr txBox="1">
            <a:spLocks noGrp="1"/>
          </p:cNvSpPr>
          <p:nvPr>
            <p:ph type="ctrTitle"/>
          </p:nvPr>
        </p:nvSpPr>
        <p:spPr>
          <a:xfrm>
            <a:off x="685800" y="0"/>
            <a:ext cx="7543800" cy="83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0" name="Google Shape;150;p22"/>
          <p:cNvSpPr txBox="1">
            <a:spLocks noGrp="1"/>
          </p:cNvSpPr>
          <p:nvPr>
            <p:ph type="subTitle" idx="1"/>
          </p:nvPr>
        </p:nvSpPr>
        <p:spPr>
          <a:xfrm>
            <a:off x="3352800" y="838200"/>
            <a:ext cx="5791200" cy="579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60"/>
              <a:buNone/>
            </a:pPr>
            <a:r>
              <a:rPr lang="en-US" sz="2400" b="0" i="1" u="none" dirty="0" err="1">
                <a:solidFill>
                  <a:schemeClr val="tx1"/>
                </a:solidFill>
                <a:latin typeface="Tahoma"/>
                <a:ea typeface="Tahoma"/>
                <a:cs typeface="Tahoma"/>
                <a:sym typeface="Tahoma"/>
              </a:rPr>
              <a:t>Иван</a:t>
            </a:r>
            <a:r>
              <a:rPr lang="en-US" sz="2400" b="0" i="1" u="none" dirty="0">
                <a:solidFill>
                  <a:schemeClr val="tx1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sz="2400" b="0" i="1" u="none" dirty="0" err="1">
                <a:solidFill>
                  <a:schemeClr val="tx1"/>
                </a:solidFill>
                <a:latin typeface="Tahoma"/>
                <a:ea typeface="Tahoma"/>
                <a:cs typeface="Tahoma"/>
                <a:sym typeface="Tahoma"/>
              </a:rPr>
              <a:t>Васильевич</a:t>
            </a:r>
            <a:r>
              <a:rPr lang="en-US" sz="2400" b="0" i="1" u="none" dirty="0">
                <a:solidFill>
                  <a:schemeClr val="tx1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sz="2400" b="0" i="1" u="none" dirty="0" err="1">
                <a:solidFill>
                  <a:schemeClr val="tx1"/>
                </a:solidFill>
                <a:latin typeface="Tahoma"/>
                <a:ea typeface="Tahoma"/>
                <a:cs typeface="Tahoma"/>
                <a:sym typeface="Tahoma"/>
              </a:rPr>
              <a:t>Грозный</a:t>
            </a:r>
            <a:r>
              <a:rPr lang="en-US" sz="2400" b="0" i="0" u="none" dirty="0">
                <a:solidFill>
                  <a:schemeClr val="tx1"/>
                </a:solidFill>
                <a:latin typeface="Tahoma"/>
                <a:ea typeface="Tahoma"/>
                <a:cs typeface="Tahoma"/>
                <a:sym typeface="Tahoma"/>
              </a:rPr>
              <a:t> (</a:t>
            </a:r>
            <a:r>
              <a:rPr lang="en-US" sz="2400" b="0" i="0" u="none" dirty="0" err="1">
                <a:solidFill>
                  <a:schemeClr val="tx1"/>
                </a:solidFill>
                <a:latin typeface="Tahoma"/>
                <a:ea typeface="Tahoma"/>
                <a:cs typeface="Tahoma"/>
                <a:sym typeface="Tahoma"/>
              </a:rPr>
              <a:t>Иван</a:t>
            </a:r>
            <a:r>
              <a:rPr lang="en-US" sz="2400" b="0" i="0" u="none" dirty="0">
                <a:solidFill>
                  <a:schemeClr val="tx1"/>
                </a:solidFill>
                <a:latin typeface="Tahoma"/>
                <a:ea typeface="Tahoma"/>
                <a:cs typeface="Tahoma"/>
                <a:sym typeface="Tahoma"/>
              </a:rPr>
              <a:t> IV)</a:t>
            </a:r>
            <a:endParaRPr dirty="0">
              <a:solidFill>
                <a:schemeClr val="tx1"/>
              </a:solidFill>
            </a:endParaRPr>
          </a:p>
          <a:p>
            <a:pPr marL="0" lvl="0" indent="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ts val="1560"/>
              <a:buNone/>
            </a:pPr>
            <a:r>
              <a:rPr lang="en-US" sz="2400" b="0" i="1" u="none" dirty="0">
                <a:solidFill>
                  <a:schemeClr val="tx1"/>
                </a:solidFill>
                <a:latin typeface="Tahoma"/>
                <a:ea typeface="Tahoma"/>
                <a:cs typeface="Tahoma"/>
                <a:sym typeface="Tahoma"/>
              </a:rPr>
              <a:t>«</a:t>
            </a:r>
            <a:r>
              <a:rPr lang="en-US" sz="2400" b="0" i="1" u="none" dirty="0" err="1">
                <a:solidFill>
                  <a:schemeClr val="tx1"/>
                </a:solidFill>
                <a:latin typeface="Tahoma"/>
                <a:ea typeface="Tahoma"/>
                <a:cs typeface="Tahoma"/>
                <a:sym typeface="Tahoma"/>
              </a:rPr>
              <a:t>ужасный</a:t>
            </a:r>
            <a:r>
              <a:rPr lang="en-US" sz="2400" b="0" i="1" u="none" dirty="0">
                <a:solidFill>
                  <a:schemeClr val="tx1"/>
                </a:solidFill>
                <a:latin typeface="Tahoma"/>
                <a:ea typeface="Tahoma"/>
                <a:cs typeface="Tahoma"/>
                <a:sym typeface="Tahoma"/>
              </a:rPr>
              <a:t>»</a:t>
            </a:r>
            <a:r>
              <a:rPr lang="en-US" sz="2400" b="0" i="0" u="none" dirty="0">
                <a:solidFill>
                  <a:schemeClr val="tx1"/>
                </a:solidFill>
                <a:latin typeface="Tahoma"/>
                <a:ea typeface="Tahoma"/>
                <a:cs typeface="Tahoma"/>
                <a:sym typeface="Tahoma"/>
              </a:rPr>
              <a:t> (</a:t>
            </a:r>
            <a:r>
              <a:rPr lang="en-US" sz="2400" b="0" i="0" u="none" dirty="0" err="1">
                <a:solidFill>
                  <a:schemeClr val="tx1"/>
                </a:solidFill>
                <a:latin typeface="Tahoma"/>
                <a:ea typeface="Tahoma"/>
                <a:cs typeface="Tahoma"/>
                <a:sym typeface="Tahoma"/>
              </a:rPr>
              <a:t>западноевропейский</a:t>
            </a:r>
            <a:r>
              <a:rPr lang="en-US" sz="2400" b="0" i="0" u="none" dirty="0">
                <a:solidFill>
                  <a:schemeClr val="tx1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sz="2400" b="0" i="0" u="none" dirty="0" err="1">
                <a:solidFill>
                  <a:schemeClr val="tx1"/>
                </a:solidFill>
                <a:latin typeface="Tahoma"/>
                <a:ea typeface="Tahoma"/>
                <a:cs typeface="Tahoma"/>
                <a:sym typeface="Tahoma"/>
              </a:rPr>
              <a:t>язык</a:t>
            </a:r>
            <a:r>
              <a:rPr lang="en-US" sz="2400" b="0" i="0" u="none" dirty="0">
                <a:solidFill>
                  <a:schemeClr val="tx1"/>
                </a:solidFill>
                <a:latin typeface="Tahoma"/>
                <a:ea typeface="Tahoma"/>
                <a:cs typeface="Tahoma"/>
                <a:sym typeface="Tahoma"/>
              </a:rPr>
              <a:t>)</a:t>
            </a:r>
            <a:endParaRPr dirty="0">
              <a:solidFill>
                <a:schemeClr val="tx1"/>
              </a:solidFill>
            </a:endParaRPr>
          </a:p>
          <a:p>
            <a:pPr marL="0" lvl="0" indent="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ts val="1560"/>
              <a:buNone/>
            </a:pPr>
            <a:r>
              <a:rPr lang="en-US" sz="2400" b="0" i="0" u="none" dirty="0">
                <a:solidFill>
                  <a:schemeClr val="tx1"/>
                </a:solidFill>
                <a:latin typeface="Tahoma"/>
                <a:ea typeface="Tahoma"/>
                <a:cs typeface="Tahoma"/>
                <a:sym typeface="Tahoma"/>
              </a:rPr>
              <a:t>1-ый </a:t>
            </a:r>
            <a:r>
              <a:rPr lang="en-US" sz="2400" b="0" i="0" u="none" dirty="0" err="1">
                <a:solidFill>
                  <a:schemeClr val="tx1"/>
                </a:solidFill>
                <a:latin typeface="Tahoma"/>
                <a:ea typeface="Tahoma"/>
                <a:cs typeface="Tahoma"/>
                <a:sym typeface="Tahoma"/>
              </a:rPr>
              <a:t>русский</a:t>
            </a:r>
            <a:r>
              <a:rPr lang="en-US" sz="2400" b="0" i="0" u="none" dirty="0">
                <a:solidFill>
                  <a:schemeClr val="tx1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sz="2400" b="0" i="0" u="none" dirty="0" err="1">
                <a:solidFill>
                  <a:schemeClr val="tx1"/>
                </a:solidFill>
                <a:latin typeface="Tahoma"/>
                <a:ea typeface="Tahoma"/>
                <a:cs typeface="Tahoma"/>
                <a:sym typeface="Tahoma"/>
              </a:rPr>
              <a:t>царь</a:t>
            </a:r>
            <a:endParaRPr dirty="0">
              <a:solidFill>
                <a:schemeClr val="tx1"/>
              </a:solidFill>
            </a:endParaRPr>
          </a:p>
          <a:p>
            <a:pPr marL="0" lvl="0" indent="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ts val="1560"/>
              <a:buNone/>
            </a:pPr>
            <a:endParaRPr sz="2400" b="0" i="0" u="none" dirty="0">
              <a:solidFill>
                <a:schemeClr val="tx1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0" lvl="0" indent="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ts val="1560"/>
              <a:buNone/>
            </a:pPr>
            <a:r>
              <a:rPr lang="en-US" sz="2400" b="0" i="0" u="none" dirty="0">
                <a:solidFill>
                  <a:schemeClr val="tx1"/>
                </a:solidFill>
                <a:latin typeface="Tahoma"/>
                <a:ea typeface="Tahoma"/>
                <a:cs typeface="Tahoma"/>
                <a:sym typeface="Tahoma"/>
              </a:rPr>
              <a:t>+ </a:t>
            </a:r>
            <a:r>
              <a:rPr lang="en-US" sz="2400" b="0" i="0" u="none" dirty="0" err="1">
                <a:solidFill>
                  <a:schemeClr val="tx1"/>
                </a:solidFill>
                <a:latin typeface="Tahoma"/>
                <a:ea typeface="Tahoma"/>
                <a:cs typeface="Tahoma"/>
                <a:sym typeface="Tahoma"/>
              </a:rPr>
              <a:t>Разгром</a:t>
            </a:r>
            <a:r>
              <a:rPr lang="en-US" sz="2400" b="0" i="0" u="none" dirty="0">
                <a:solidFill>
                  <a:schemeClr val="tx1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sz="2400" b="0" i="0" u="none" dirty="0" err="1">
                <a:solidFill>
                  <a:schemeClr val="tx1"/>
                </a:solidFill>
                <a:latin typeface="Tahoma"/>
                <a:ea typeface="Tahoma"/>
                <a:cs typeface="Tahoma"/>
                <a:sym typeface="Tahoma"/>
              </a:rPr>
              <a:t>Казанского</a:t>
            </a:r>
            <a:r>
              <a:rPr lang="en-US" sz="2400" b="0" i="0" u="none" dirty="0">
                <a:solidFill>
                  <a:schemeClr val="tx1"/>
                </a:solidFill>
                <a:latin typeface="Tahoma"/>
                <a:ea typeface="Tahoma"/>
                <a:cs typeface="Tahoma"/>
                <a:sym typeface="Tahoma"/>
              </a:rPr>
              <a:t> и </a:t>
            </a:r>
            <a:r>
              <a:rPr lang="en-US" sz="2400" b="0" i="0" u="none" dirty="0" err="1">
                <a:solidFill>
                  <a:schemeClr val="tx1"/>
                </a:solidFill>
                <a:latin typeface="Tahoma"/>
                <a:ea typeface="Tahoma"/>
                <a:cs typeface="Tahoma"/>
                <a:sym typeface="Tahoma"/>
              </a:rPr>
              <a:t>Астраханского</a:t>
            </a:r>
            <a:r>
              <a:rPr lang="en-US" sz="2400" b="0" i="0" u="none" dirty="0">
                <a:solidFill>
                  <a:schemeClr val="tx1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sz="2400" b="0" i="0" u="none" dirty="0" err="1">
                <a:solidFill>
                  <a:schemeClr val="tx1"/>
                </a:solidFill>
                <a:latin typeface="Tahoma"/>
                <a:ea typeface="Tahoma"/>
                <a:cs typeface="Tahoma"/>
                <a:sym typeface="Tahoma"/>
              </a:rPr>
              <a:t>ханства</a:t>
            </a:r>
            <a:endParaRPr dirty="0">
              <a:solidFill>
                <a:schemeClr val="tx1"/>
              </a:solidFill>
            </a:endParaRPr>
          </a:p>
          <a:p>
            <a:pPr marL="0" lvl="0" indent="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ts val="1560"/>
              <a:buNone/>
            </a:pPr>
            <a:r>
              <a:rPr lang="en-US" sz="2400" b="0" i="0" u="none" dirty="0">
                <a:solidFill>
                  <a:schemeClr val="tx1"/>
                </a:solidFill>
                <a:latin typeface="Tahoma"/>
                <a:ea typeface="Tahoma"/>
                <a:cs typeface="Tahoma"/>
                <a:sym typeface="Tahoma"/>
              </a:rPr>
              <a:t>+ В </a:t>
            </a:r>
            <a:r>
              <a:rPr lang="en-US" sz="2400" b="0" i="0" u="none" dirty="0" err="1">
                <a:solidFill>
                  <a:schemeClr val="tx1"/>
                </a:solidFill>
                <a:latin typeface="Tahoma"/>
                <a:ea typeface="Tahoma"/>
                <a:cs typeface="Tahoma"/>
                <a:sym typeface="Tahoma"/>
              </a:rPr>
              <a:t>его</a:t>
            </a:r>
            <a:r>
              <a:rPr lang="en-US" sz="2400" b="0" i="0" u="none" dirty="0">
                <a:solidFill>
                  <a:schemeClr val="tx1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sz="2400" b="0" i="0" u="none" dirty="0" err="1">
                <a:solidFill>
                  <a:schemeClr val="tx1"/>
                </a:solidFill>
                <a:latin typeface="Tahoma"/>
                <a:ea typeface="Tahoma"/>
                <a:cs typeface="Tahoma"/>
                <a:sym typeface="Tahoma"/>
              </a:rPr>
              <a:t>правление</a:t>
            </a:r>
            <a:r>
              <a:rPr lang="en-US" sz="2400" b="0" i="0" u="none" dirty="0">
                <a:solidFill>
                  <a:schemeClr val="tx1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sz="2400" b="0" i="0" u="none" dirty="0" err="1">
                <a:solidFill>
                  <a:schemeClr val="tx1"/>
                </a:solidFill>
                <a:latin typeface="Tahoma"/>
                <a:ea typeface="Tahoma"/>
                <a:cs typeface="Tahoma"/>
                <a:sym typeface="Tahoma"/>
              </a:rPr>
              <a:t>русские</a:t>
            </a:r>
            <a:r>
              <a:rPr lang="en-US" sz="2400" b="0" i="0" u="none" dirty="0">
                <a:solidFill>
                  <a:schemeClr val="tx1"/>
                </a:solidFill>
                <a:latin typeface="Tahoma"/>
                <a:ea typeface="Tahoma"/>
                <a:cs typeface="Tahoma"/>
                <a:sym typeface="Tahoma"/>
              </a:rPr>
              <a:t> «</a:t>
            </a:r>
            <a:r>
              <a:rPr lang="en-US" sz="2400" b="0" i="0" u="none" dirty="0" err="1">
                <a:solidFill>
                  <a:schemeClr val="tx1"/>
                </a:solidFill>
                <a:latin typeface="Tahoma"/>
                <a:ea typeface="Tahoma"/>
                <a:cs typeface="Tahoma"/>
                <a:sym typeface="Tahoma"/>
              </a:rPr>
              <a:t>перешагнули</a:t>
            </a:r>
            <a:r>
              <a:rPr lang="en-US" sz="2400" b="0" i="0" u="none" dirty="0">
                <a:solidFill>
                  <a:schemeClr val="tx1"/>
                </a:solidFill>
                <a:latin typeface="Tahoma"/>
                <a:ea typeface="Tahoma"/>
                <a:cs typeface="Tahoma"/>
                <a:sym typeface="Tahoma"/>
              </a:rPr>
              <a:t>» </a:t>
            </a:r>
            <a:r>
              <a:rPr lang="en-US" sz="2400" b="0" i="0" u="none" dirty="0" err="1">
                <a:solidFill>
                  <a:schemeClr val="tx1"/>
                </a:solidFill>
                <a:latin typeface="Tahoma"/>
                <a:ea typeface="Tahoma"/>
                <a:cs typeface="Tahoma"/>
                <a:sym typeface="Tahoma"/>
              </a:rPr>
              <a:t>Урал</a:t>
            </a:r>
            <a:r>
              <a:rPr lang="en-US" sz="2400" b="0" i="0" u="none" dirty="0">
                <a:solidFill>
                  <a:schemeClr val="tx1"/>
                </a:solidFill>
                <a:latin typeface="Tahoma"/>
                <a:ea typeface="Tahoma"/>
                <a:cs typeface="Tahoma"/>
                <a:sym typeface="Tahoma"/>
              </a:rPr>
              <a:t> и </a:t>
            </a:r>
            <a:r>
              <a:rPr lang="en-US" sz="2400" b="0" i="0" u="none" dirty="0" err="1">
                <a:solidFill>
                  <a:schemeClr val="tx1"/>
                </a:solidFill>
                <a:latin typeface="Tahoma"/>
                <a:ea typeface="Tahoma"/>
                <a:cs typeface="Tahoma"/>
                <a:sym typeface="Tahoma"/>
              </a:rPr>
              <a:t>появились</a:t>
            </a:r>
            <a:r>
              <a:rPr lang="en-US" sz="2400" b="0" i="0" u="none" dirty="0">
                <a:solidFill>
                  <a:schemeClr val="tx1"/>
                </a:solidFill>
                <a:latin typeface="Tahoma"/>
                <a:ea typeface="Tahoma"/>
                <a:cs typeface="Tahoma"/>
                <a:sym typeface="Tahoma"/>
              </a:rPr>
              <a:t> в </a:t>
            </a:r>
            <a:r>
              <a:rPr lang="en-US" sz="2400" b="0" i="0" u="none" dirty="0" err="1">
                <a:solidFill>
                  <a:schemeClr val="tx1"/>
                </a:solidFill>
                <a:latin typeface="Tahoma"/>
                <a:ea typeface="Tahoma"/>
                <a:cs typeface="Tahoma"/>
                <a:sym typeface="Tahoma"/>
              </a:rPr>
              <a:t>Сибири</a:t>
            </a:r>
            <a:endParaRPr dirty="0">
              <a:solidFill>
                <a:schemeClr val="tx1"/>
              </a:solidFill>
            </a:endParaRPr>
          </a:p>
          <a:p>
            <a:pPr marL="0" lvl="0" indent="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ts val="1560"/>
              <a:buNone/>
            </a:pPr>
            <a:endParaRPr sz="2400" b="0" i="0" u="none" dirty="0">
              <a:solidFill>
                <a:schemeClr val="tx1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0" lvl="0" indent="-9906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hlink"/>
              </a:buClr>
              <a:buSzPts val="1560"/>
              <a:buChar char="-"/>
            </a:pPr>
            <a:r>
              <a:rPr lang="en-US" sz="2400" b="0" i="0" u="none" dirty="0">
                <a:solidFill>
                  <a:schemeClr val="tx1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sz="2400" b="0" i="0" u="none" dirty="0" err="1">
                <a:solidFill>
                  <a:schemeClr val="tx1"/>
                </a:solidFill>
                <a:latin typeface="Tahoma"/>
                <a:ea typeface="Tahoma"/>
                <a:cs typeface="Tahoma"/>
                <a:sym typeface="Tahoma"/>
              </a:rPr>
              <a:t>Невероятный</a:t>
            </a:r>
            <a:r>
              <a:rPr lang="en-US" sz="2400" b="0" i="0" u="none" dirty="0">
                <a:solidFill>
                  <a:schemeClr val="tx1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sz="2400" b="0" i="0" u="none" dirty="0" err="1">
                <a:solidFill>
                  <a:schemeClr val="tx1"/>
                </a:solidFill>
                <a:latin typeface="Tahoma"/>
                <a:ea typeface="Tahoma"/>
                <a:cs typeface="Tahoma"/>
                <a:sym typeface="Tahoma"/>
              </a:rPr>
              <a:t>по</a:t>
            </a:r>
            <a:r>
              <a:rPr lang="en-US" sz="2400" b="0" i="0" u="none" dirty="0">
                <a:solidFill>
                  <a:schemeClr val="tx1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sz="2400" b="0" i="0" u="none" dirty="0" err="1">
                <a:solidFill>
                  <a:schemeClr val="tx1"/>
                </a:solidFill>
                <a:latin typeface="Tahoma"/>
                <a:ea typeface="Tahoma"/>
                <a:cs typeface="Tahoma"/>
                <a:sym typeface="Tahoma"/>
              </a:rPr>
              <a:t>своей</a:t>
            </a:r>
            <a:r>
              <a:rPr lang="en-US" sz="2400" b="0" i="0" u="none" dirty="0">
                <a:solidFill>
                  <a:schemeClr val="tx1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sz="2400" b="0" i="0" u="none" dirty="0" err="1">
                <a:solidFill>
                  <a:schemeClr val="tx1"/>
                </a:solidFill>
                <a:latin typeface="Tahoma"/>
                <a:ea typeface="Tahoma"/>
                <a:cs typeface="Tahoma"/>
                <a:sym typeface="Tahoma"/>
              </a:rPr>
              <a:t>жестокости</a:t>
            </a:r>
            <a:r>
              <a:rPr lang="en-US" sz="2400" b="0" i="0" u="none" dirty="0">
                <a:solidFill>
                  <a:schemeClr val="tx1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sz="2400" b="0" i="0" u="none" dirty="0" err="1">
                <a:solidFill>
                  <a:schemeClr val="tx1"/>
                </a:solidFill>
                <a:latin typeface="Tahoma"/>
                <a:ea typeface="Tahoma"/>
                <a:cs typeface="Tahoma"/>
                <a:sym typeface="Tahoma"/>
              </a:rPr>
              <a:t>деспотизм</a:t>
            </a:r>
            <a:r>
              <a:rPr lang="en-US" sz="2400" b="0" i="0" u="none" dirty="0">
                <a:solidFill>
                  <a:schemeClr val="tx1"/>
                </a:solidFill>
                <a:latin typeface="Tahoma"/>
                <a:ea typeface="Tahoma"/>
                <a:cs typeface="Tahoma"/>
                <a:sym typeface="Tahoma"/>
              </a:rPr>
              <a:t> и </a:t>
            </a:r>
            <a:r>
              <a:rPr lang="en-US" sz="2400" b="0" i="0" u="none" dirty="0" err="1">
                <a:solidFill>
                  <a:schemeClr val="tx1"/>
                </a:solidFill>
                <a:latin typeface="Tahoma"/>
                <a:ea typeface="Tahoma"/>
                <a:cs typeface="Tahoma"/>
                <a:sym typeface="Tahoma"/>
              </a:rPr>
              <a:t>неслыханный</a:t>
            </a:r>
            <a:r>
              <a:rPr lang="en-US" sz="2400" b="0" i="0" u="none" dirty="0">
                <a:solidFill>
                  <a:schemeClr val="tx1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sz="2400" b="0" i="0" u="none" dirty="0" err="1">
                <a:solidFill>
                  <a:schemeClr val="tx1"/>
                </a:solidFill>
                <a:latin typeface="Tahoma"/>
                <a:ea typeface="Tahoma"/>
                <a:cs typeface="Tahoma"/>
                <a:sym typeface="Tahoma"/>
              </a:rPr>
              <a:t>по</a:t>
            </a:r>
            <a:r>
              <a:rPr lang="en-US" sz="2400" b="0" i="0" u="none" dirty="0">
                <a:solidFill>
                  <a:schemeClr val="tx1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sz="2400" b="0" i="0" u="none" dirty="0" err="1">
                <a:solidFill>
                  <a:schemeClr val="tx1"/>
                </a:solidFill>
                <a:latin typeface="Tahoma"/>
                <a:ea typeface="Tahoma"/>
                <a:cs typeface="Tahoma"/>
                <a:sym typeface="Tahoma"/>
              </a:rPr>
              <a:t>своему</a:t>
            </a:r>
            <a:r>
              <a:rPr lang="en-US" sz="2400" b="0" i="0" u="none" dirty="0">
                <a:solidFill>
                  <a:schemeClr val="tx1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sz="2400" b="0" i="0" u="none" dirty="0" err="1">
                <a:solidFill>
                  <a:schemeClr val="tx1"/>
                </a:solidFill>
                <a:latin typeface="Tahoma"/>
                <a:ea typeface="Tahoma"/>
                <a:cs typeface="Tahoma"/>
                <a:sym typeface="Tahoma"/>
              </a:rPr>
              <a:t>размаху</a:t>
            </a:r>
            <a:r>
              <a:rPr lang="en-US" sz="2400" b="0" i="0" u="none" dirty="0">
                <a:solidFill>
                  <a:schemeClr val="tx1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sz="2400" b="0" i="0" u="none" dirty="0" err="1">
                <a:solidFill>
                  <a:schemeClr val="tx1"/>
                </a:solidFill>
                <a:latin typeface="Tahoma"/>
                <a:ea typeface="Tahoma"/>
                <a:cs typeface="Tahoma"/>
                <a:sym typeface="Tahoma"/>
              </a:rPr>
              <a:t>террор</a:t>
            </a:r>
            <a:endParaRPr dirty="0">
              <a:solidFill>
                <a:schemeClr val="tx1"/>
              </a:solidFill>
            </a:endParaRPr>
          </a:p>
        </p:txBody>
      </p:sp>
      <p:pic>
        <p:nvPicPr>
          <p:cNvPr id="151" name="Google Shape;151;p22" descr="Иван Грозный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52400" y="1066800"/>
            <a:ext cx="2971800" cy="5257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p23"/>
          <p:cNvSpPr txBox="1">
            <a:spLocks noGrp="1"/>
          </p:cNvSpPr>
          <p:nvPr>
            <p:ph type="ctrTitle"/>
          </p:nvPr>
        </p:nvSpPr>
        <p:spPr>
          <a:xfrm>
            <a:off x="164124" y="272561"/>
            <a:ext cx="5638800" cy="617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400"/>
              <a:buFont typeface="Tahoma"/>
              <a:buNone/>
            </a:pPr>
            <a:r>
              <a:rPr lang="en-US" sz="2400" b="1" i="0" u="none" dirty="0">
                <a:solidFill>
                  <a:schemeClr val="tx1"/>
                </a:solidFill>
                <a:latin typeface="Tahoma"/>
                <a:ea typeface="Tahoma"/>
                <a:cs typeface="Tahoma"/>
                <a:sym typeface="Tahoma"/>
              </a:rPr>
              <a:t>«</a:t>
            </a:r>
            <a:r>
              <a:rPr lang="en-US" sz="2400" b="1" i="0" u="none" dirty="0" err="1">
                <a:solidFill>
                  <a:schemeClr val="tx1"/>
                </a:solidFill>
                <a:latin typeface="Tahoma"/>
                <a:ea typeface="Tahoma"/>
                <a:cs typeface="Tahoma"/>
                <a:sym typeface="Tahoma"/>
              </a:rPr>
              <a:t>Опричь</a:t>
            </a:r>
            <a:r>
              <a:rPr lang="en-US" sz="2400" b="1" i="0" u="none" dirty="0">
                <a:solidFill>
                  <a:schemeClr val="tx1"/>
                </a:solidFill>
                <a:latin typeface="Tahoma"/>
                <a:ea typeface="Tahoma"/>
                <a:cs typeface="Tahoma"/>
                <a:sym typeface="Tahoma"/>
              </a:rPr>
              <a:t>» - </a:t>
            </a:r>
            <a:r>
              <a:rPr lang="en-US" sz="2400" b="1" i="0" u="none" dirty="0" err="1">
                <a:solidFill>
                  <a:schemeClr val="tx1"/>
                </a:solidFill>
                <a:latin typeface="Tahoma"/>
                <a:ea typeface="Tahoma"/>
                <a:cs typeface="Tahoma"/>
                <a:sym typeface="Tahoma"/>
              </a:rPr>
              <a:t>др.рус</a:t>
            </a:r>
            <a:r>
              <a:rPr lang="en-US" sz="2400" b="1" i="0" u="none" dirty="0">
                <a:solidFill>
                  <a:schemeClr val="tx1"/>
                </a:solidFill>
                <a:latin typeface="Tahoma"/>
                <a:ea typeface="Tahoma"/>
                <a:cs typeface="Tahoma"/>
                <a:sym typeface="Tahoma"/>
              </a:rPr>
              <a:t>.- «</a:t>
            </a:r>
            <a:r>
              <a:rPr lang="en-US" sz="2400" b="1" i="0" u="none" dirty="0" err="1">
                <a:solidFill>
                  <a:schemeClr val="tx1"/>
                </a:solidFill>
                <a:latin typeface="Tahoma"/>
                <a:ea typeface="Tahoma"/>
                <a:cs typeface="Tahoma"/>
                <a:sym typeface="Tahoma"/>
              </a:rPr>
              <a:t>кроме</a:t>
            </a:r>
            <a:r>
              <a:rPr lang="en-US" sz="2400" b="1" i="0" u="none" dirty="0">
                <a:solidFill>
                  <a:schemeClr val="tx1"/>
                </a:solidFill>
                <a:latin typeface="Tahoma"/>
                <a:ea typeface="Tahoma"/>
                <a:cs typeface="Tahoma"/>
                <a:sym typeface="Tahoma"/>
              </a:rPr>
              <a:t>» (</a:t>
            </a:r>
            <a:r>
              <a:rPr lang="en-US" sz="2400" b="1" i="0" u="none" dirty="0" err="1">
                <a:solidFill>
                  <a:schemeClr val="tx1"/>
                </a:solidFill>
                <a:latin typeface="Tahoma"/>
                <a:ea typeface="Tahoma"/>
                <a:cs typeface="Tahoma"/>
                <a:sym typeface="Tahoma"/>
              </a:rPr>
              <a:t>часть</a:t>
            </a:r>
            <a:r>
              <a:rPr lang="en-US" sz="2400" b="1" i="0" u="none" dirty="0">
                <a:solidFill>
                  <a:schemeClr val="tx1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sz="2400" b="1" i="0" u="none" dirty="0" err="1">
                <a:solidFill>
                  <a:schemeClr val="tx1"/>
                </a:solidFill>
                <a:latin typeface="Tahoma"/>
                <a:ea typeface="Tahoma"/>
                <a:cs typeface="Tahoma"/>
                <a:sym typeface="Tahoma"/>
              </a:rPr>
              <a:t>страны</a:t>
            </a:r>
            <a:r>
              <a:rPr lang="en-US" sz="2400" b="1" i="0" u="none" dirty="0">
                <a:solidFill>
                  <a:schemeClr val="tx1"/>
                </a:solidFill>
                <a:latin typeface="Tahoma"/>
                <a:ea typeface="Tahoma"/>
                <a:cs typeface="Tahoma"/>
                <a:sym typeface="Tahoma"/>
              </a:rPr>
              <a:t>, в </a:t>
            </a:r>
            <a:r>
              <a:rPr lang="en-US" sz="2400" b="1" i="0" u="none" dirty="0" err="1">
                <a:solidFill>
                  <a:schemeClr val="tx1"/>
                </a:solidFill>
                <a:latin typeface="Tahoma"/>
                <a:ea typeface="Tahoma"/>
                <a:cs typeface="Tahoma"/>
                <a:sym typeface="Tahoma"/>
              </a:rPr>
              <a:t>которой</a:t>
            </a:r>
            <a:r>
              <a:rPr lang="en-US" sz="2400" b="1" i="0" u="none" dirty="0">
                <a:solidFill>
                  <a:schemeClr val="tx1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sz="2400" b="1" i="0" u="none" dirty="0" err="1">
                <a:solidFill>
                  <a:schemeClr val="tx1"/>
                </a:solidFill>
                <a:latin typeface="Tahoma"/>
                <a:ea typeface="Tahoma"/>
                <a:cs typeface="Tahoma"/>
                <a:sym typeface="Tahoma"/>
              </a:rPr>
              <a:t>власть</a:t>
            </a:r>
            <a:r>
              <a:rPr lang="en-US" sz="2400" b="1" i="0" u="none" dirty="0">
                <a:solidFill>
                  <a:schemeClr val="tx1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sz="2400" b="1" i="0" u="none" dirty="0" err="1">
                <a:solidFill>
                  <a:schemeClr val="tx1"/>
                </a:solidFill>
                <a:latin typeface="Tahoma"/>
                <a:ea typeface="Tahoma"/>
                <a:cs typeface="Tahoma"/>
                <a:sym typeface="Tahoma"/>
              </a:rPr>
              <a:t>царя</a:t>
            </a:r>
            <a:r>
              <a:rPr lang="en-US" sz="2400" b="1" i="0" u="none" dirty="0">
                <a:solidFill>
                  <a:schemeClr val="tx1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sz="2400" b="1" i="0" u="none" dirty="0" err="1">
                <a:solidFill>
                  <a:schemeClr val="tx1"/>
                </a:solidFill>
                <a:latin typeface="Tahoma"/>
                <a:ea typeface="Tahoma"/>
                <a:cs typeface="Tahoma"/>
                <a:sym typeface="Tahoma"/>
              </a:rPr>
              <a:t>была</a:t>
            </a:r>
            <a:r>
              <a:rPr lang="en-US" sz="2400" b="1" i="0" u="none" dirty="0">
                <a:solidFill>
                  <a:schemeClr val="tx1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sz="2400" b="1" i="0" u="none" dirty="0" err="1">
                <a:solidFill>
                  <a:schemeClr val="tx1"/>
                </a:solidFill>
                <a:latin typeface="Tahoma"/>
                <a:ea typeface="Tahoma"/>
                <a:cs typeface="Tahoma"/>
                <a:sym typeface="Tahoma"/>
              </a:rPr>
              <a:t>безраздельна</a:t>
            </a:r>
            <a:r>
              <a:rPr lang="en-US" sz="2400" b="1" i="0" u="none" dirty="0">
                <a:solidFill>
                  <a:schemeClr val="tx1"/>
                </a:solidFill>
                <a:latin typeface="Tahoma"/>
                <a:ea typeface="Tahoma"/>
                <a:cs typeface="Tahoma"/>
                <a:sym typeface="Tahoma"/>
              </a:rPr>
              <a:t>)</a:t>
            </a:r>
            <a:br>
              <a:rPr lang="en-US" sz="2400" b="1" i="0" u="none" dirty="0">
                <a:solidFill>
                  <a:schemeClr val="tx1"/>
                </a:solidFill>
                <a:latin typeface="Tahoma"/>
                <a:ea typeface="Tahoma"/>
                <a:cs typeface="Tahoma"/>
                <a:sym typeface="Tahoma"/>
              </a:rPr>
            </a:br>
            <a:r>
              <a:rPr lang="en-US" sz="2400" b="1" i="0" u="none" dirty="0" err="1">
                <a:solidFill>
                  <a:schemeClr val="tx1"/>
                </a:solidFill>
                <a:latin typeface="Tahoma"/>
                <a:ea typeface="Tahoma"/>
                <a:cs typeface="Tahoma"/>
                <a:sym typeface="Tahoma"/>
              </a:rPr>
              <a:t>Опричники</a:t>
            </a:r>
            <a:r>
              <a:rPr lang="en-US" sz="2400" b="1" i="0" u="none" dirty="0">
                <a:solidFill>
                  <a:schemeClr val="tx1"/>
                </a:solidFill>
                <a:latin typeface="Tahoma"/>
                <a:ea typeface="Tahoma"/>
                <a:cs typeface="Tahoma"/>
                <a:sym typeface="Tahoma"/>
              </a:rPr>
              <a:t> – </a:t>
            </a:r>
            <a:r>
              <a:rPr lang="en-US" sz="2400" b="1" i="0" u="none" dirty="0" err="1">
                <a:solidFill>
                  <a:schemeClr val="tx1"/>
                </a:solidFill>
                <a:latin typeface="Tahoma"/>
                <a:ea typeface="Tahoma"/>
                <a:cs typeface="Tahoma"/>
                <a:sym typeface="Tahoma"/>
              </a:rPr>
              <a:t>преданные</a:t>
            </a:r>
            <a:r>
              <a:rPr lang="en-US" sz="2400" b="1" i="0" u="none" dirty="0">
                <a:solidFill>
                  <a:schemeClr val="tx1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sz="2400" b="1" i="0" u="none" dirty="0" err="1">
                <a:solidFill>
                  <a:schemeClr val="tx1"/>
                </a:solidFill>
                <a:latin typeface="Tahoma"/>
                <a:ea typeface="Tahoma"/>
                <a:cs typeface="Tahoma"/>
                <a:sym typeface="Tahoma"/>
              </a:rPr>
              <a:t>царю</a:t>
            </a:r>
            <a:r>
              <a:rPr lang="en-US" sz="2400" b="1" i="0" u="none" dirty="0">
                <a:solidFill>
                  <a:schemeClr val="tx1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sz="2400" b="1" i="0" u="none" dirty="0" err="1">
                <a:solidFill>
                  <a:schemeClr val="tx1"/>
                </a:solidFill>
                <a:latin typeface="Tahoma"/>
                <a:ea typeface="Tahoma"/>
                <a:cs typeface="Tahoma"/>
                <a:sym typeface="Tahoma"/>
              </a:rPr>
              <a:t>люди</a:t>
            </a:r>
            <a:r>
              <a:rPr lang="en-US" sz="2400" b="1" i="0" u="none" dirty="0">
                <a:solidFill>
                  <a:schemeClr val="tx1"/>
                </a:solidFill>
                <a:latin typeface="Tahoma"/>
                <a:ea typeface="Tahoma"/>
                <a:cs typeface="Tahoma"/>
                <a:sym typeface="Tahoma"/>
              </a:rPr>
              <a:t>.</a:t>
            </a:r>
            <a:br>
              <a:rPr lang="en-US" sz="2400" b="1" i="0" u="none" dirty="0">
                <a:solidFill>
                  <a:schemeClr val="tx1"/>
                </a:solidFill>
                <a:latin typeface="Tahoma"/>
                <a:ea typeface="Tahoma"/>
                <a:cs typeface="Tahoma"/>
                <a:sym typeface="Tahoma"/>
              </a:rPr>
            </a:br>
            <a:r>
              <a:rPr lang="en-US" sz="2400" b="1" i="0" u="none" dirty="0">
                <a:solidFill>
                  <a:schemeClr val="tx1"/>
                </a:solidFill>
                <a:latin typeface="Tahoma"/>
                <a:ea typeface="Tahoma"/>
                <a:cs typeface="Tahoma"/>
                <a:sym typeface="Tahoma"/>
              </a:rPr>
              <a:t>В </a:t>
            </a:r>
            <a:r>
              <a:rPr lang="en-US" sz="2400" b="1" i="0" u="none" dirty="0" err="1">
                <a:solidFill>
                  <a:schemeClr val="tx1"/>
                </a:solidFill>
                <a:latin typeface="Tahoma"/>
                <a:ea typeface="Tahoma"/>
                <a:cs typeface="Tahoma"/>
                <a:sym typeface="Tahoma"/>
              </a:rPr>
              <a:t>черных</a:t>
            </a:r>
            <a:r>
              <a:rPr lang="en-US" sz="2400" b="1" i="0" u="none" dirty="0">
                <a:solidFill>
                  <a:schemeClr val="tx1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sz="2400" b="1" i="0" u="none" dirty="0" err="1">
                <a:solidFill>
                  <a:schemeClr val="tx1"/>
                </a:solidFill>
                <a:latin typeface="Tahoma"/>
                <a:ea typeface="Tahoma"/>
                <a:cs typeface="Tahoma"/>
                <a:sym typeface="Tahoma"/>
              </a:rPr>
              <a:t>кафтанах</a:t>
            </a:r>
            <a:r>
              <a:rPr lang="en-US" sz="2400" b="1" i="0" u="none" dirty="0">
                <a:solidFill>
                  <a:schemeClr val="tx1"/>
                </a:solidFill>
                <a:latin typeface="Tahoma"/>
                <a:ea typeface="Tahoma"/>
                <a:cs typeface="Tahoma"/>
                <a:sym typeface="Tahoma"/>
              </a:rPr>
              <a:t>, с </a:t>
            </a:r>
            <a:r>
              <a:rPr lang="en-US" sz="2400" b="1" i="0" u="none" dirty="0" err="1">
                <a:solidFill>
                  <a:schemeClr val="tx1"/>
                </a:solidFill>
                <a:latin typeface="Tahoma"/>
                <a:ea typeface="Tahoma"/>
                <a:cs typeface="Tahoma"/>
                <a:sym typeface="Tahoma"/>
              </a:rPr>
              <a:t>привязанными</a:t>
            </a:r>
            <a:r>
              <a:rPr lang="en-US" sz="2400" b="1" i="0" u="none" dirty="0">
                <a:solidFill>
                  <a:schemeClr val="tx1"/>
                </a:solidFill>
                <a:latin typeface="Tahoma"/>
                <a:ea typeface="Tahoma"/>
                <a:cs typeface="Tahoma"/>
                <a:sym typeface="Tahoma"/>
              </a:rPr>
              <a:t> к </a:t>
            </a:r>
            <a:r>
              <a:rPr lang="en-US" sz="2400" b="1" i="0" u="none" dirty="0" err="1">
                <a:solidFill>
                  <a:schemeClr val="tx1"/>
                </a:solidFill>
                <a:latin typeface="Tahoma"/>
                <a:ea typeface="Tahoma"/>
                <a:cs typeface="Tahoma"/>
                <a:sym typeface="Tahoma"/>
              </a:rPr>
              <a:t>седлу</a:t>
            </a:r>
            <a:r>
              <a:rPr lang="en-US" sz="2400" b="1" i="0" u="none" dirty="0">
                <a:solidFill>
                  <a:schemeClr val="tx1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sz="2400" b="1" i="0" u="none" dirty="0" err="1">
                <a:solidFill>
                  <a:schemeClr val="tx1"/>
                </a:solidFill>
                <a:latin typeface="Tahoma"/>
                <a:ea typeface="Tahoma"/>
                <a:cs typeface="Tahoma"/>
                <a:sym typeface="Tahoma"/>
              </a:rPr>
              <a:t>собачьей</a:t>
            </a:r>
            <a:r>
              <a:rPr lang="en-US" sz="2400" b="1" i="0" u="none" dirty="0">
                <a:solidFill>
                  <a:schemeClr val="tx1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sz="2400" b="1" i="0" u="none" dirty="0" err="1">
                <a:solidFill>
                  <a:schemeClr val="tx1"/>
                </a:solidFill>
                <a:latin typeface="Tahoma"/>
                <a:ea typeface="Tahoma"/>
                <a:cs typeface="Tahoma"/>
                <a:sym typeface="Tahoma"/>
              </a:rPr>
              <a:t>головой</a:t>
            </a:r>
            <a:r>
              <a:rPr lang="en-US" sz="2400" b="1" i="0" u="none" dirty="0">
                <a:solidFill>
                  <a:schemeClr val="tx1"/>
                </a:solidFill>
                <a:latin typeface="Tahoma"/>
                <a:ea typeface="Tahoma"/>
                <a:cs typeface="Tahoma"/>
                <a:sym typeface="Tahoma"/>
              </a:rPr>
              <a:t> и </a:t>
            </a:r>
            <a:r>
              <a:rPr lang="en-US" sz="2400" b="1" i="0" u="none" dirty="0" err="1">
                <a:solidFill>
                  <a:schemeClr val="tx1"/>
                </a:solidFill>
                <a:latin typeface="Tahoma"/>
                <a:ea typeface="Tahoma"/>
                <a:cs typeface="Tahoma"/>
                <a:sym typeface="Tahoma"/>
              </a:rPr>
              <a:t>метлой</a:t>
            </a:r>
            <a:r>
              <a:rPr lang="en-US" sz="2400" b="1" i="0" u="none" dirty="0">
                <a:solidFill>
                  <a:schemeClr val="tx1"/>
                </a:solidFill>
                <a:latin typeface="Tahoma"/>
                <a:ea typeface="Tahoma"/>
                <a:cs typeface="Tahoma"/>
                <a:sym typeface="Tahoma"/>
              </a:rPr>
              <a:t>, </a:t>
            </a:r>
            <a:r>
              <a:rPr lang="en-US" sz="2400" b="1" i="0" u="none" dirty="0" err="1">
                <a:solidFill>
                  <a:schemeClr val="tx1"/>
                </a:solidFill>
                <a:latin typeface="Tahoma"/>
                <a:ea typeface="Tahoma"/>
                <a:cs typeface="Tahoma"/>
                <a:sym typeface="Tahoma"/>
              </a:rPr>
              <a:t>они</a:t>
            </a:r>
            <a:r>
              <a:rPr lang="en-US" sz="2400" b="1" i="0" u="none" dirty="0">
                <a:solidFill>
                  <a:schemeClr val="tx1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sz="2400" b="1" i="0" u="none" dirty="0" err="1">
                <a:solidFill>
                  <a:schemeClr val="tx1"/>
                </a:solidFill>
                <a:latin typeface="Tahoma"/>
                <a:ea typeface="Tahoma"/>
                <a:cs typeface="Tahoma"/>
                <a:sym typeface="Tahoma"/>
              </a:rPr>
              <a:t>наводили</a:t>
            </a:r>
            <a:r>
              <a:rPr lang="en-US" sz="2400" b="1" i="0" u="none" dirty="0">
                <a:solidFill>
                  <a:schemeClr val="tx1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sz="2400" b="1" i="0" u="none" dirty="0" err="1">
                <a:solidFill>
                  <a:schemeClr val="tx1"/>
                </a:solidFill>
                <a:latin typeface="Tahoma"/>
                <a:ea typeface="Tahoma"/>
                <a:cs typeface="Tahoma"/>
                <a:sym typeface="Tahoma"/>
              </a:rPr>
              <a:t>ужас</a:t>
            </a:r>
            <a:r>
              <a:rPr lang="en-US" sz="2400" b="1" i="0" u="none" dirty="0">
                <a:solidFill>
                  <a:schemeClr val="tx1"/>
                </a:solidFill>
                <a:latin typeface="Tahoma"/>
                <a:ea typeface="Tahoma"/>
                <a:cs typeface="Tahoma"/>
                <a:sym typeface="Tahoma"/>
              </a:rPr>
              <a:t>.</a:t>
            </a:r>
            <a:br>
              <a:rPr lang="en-US" sz="2400" b="1" i="0" u="none" dirty="0">
                <a:solidFill>
                  <a:schemeClr val="tx1"/>
                </a:solidFill>
                <a:latin typeface="Tahoma"/>
                <a:ea typeface="Tahoma"/>
                <a:cs typeface="Tahoma"/>
                <a:sym typeface="Tahoma"/>
              </a:rPr>
            </a:br>
            <a:r>
              <a:rPr lang="en-US" sz="2400" b="1" i="0" u="none" dirty="0" err="1">
                <a:solidFill>
                  <a:schemeClr val="tx1"/>
                </a:solidFill>
                <a:latin typeface="Tahoma"/>
                <a:ea typeface="Tahoma"/>
                <a:cs typeface="Tahoma"/>
                <a:sym typeface="Tahoma"/>
              </a:rPr>
              <a:t>Песья</a:t>
            </a:r>
            <a:r>
              <a:rPr lang="en-US" sz="2400" b="1" i="0" u="none" dirty="0">
                <a:solidFill>
                  <a:schemeClr val="tx1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sz="2400" b="1" i="0" u="none" dirty="0" err="1">
                <a:solidFill>
                  <a:schemeClr val="tx1"/>
                </a:solidFill>
                <a:latin typeface="Tahoma"/>
                <a:ea typeface="Tahoma"/>
                <a:cs typeface="Tahoma"/>
                <a:sym typeface="Tahoma"/>
              </a:rPr>
              <a:t>голова</a:t>
            </a:r>
            <a:r>
              <a:rPr lang="en-US" sz="2400" b="1" i="0" u="none" dirty="0">
                <a:solidFill>
                  <a:schemeClr val="tx1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sz="2400" b="1" i="0" u="none" dirty="0" err="1">
                <a:solidFill>
                  <a:schemeClr val="tx1"/>
                </a:solidFill>
                <a:latin typeface="Tahoma"/>
                <a:ea typeface="Tahoma"/>
                <a:cs typeface="Tahoma"/>
                <a:sym typeface="Tahoma"/>
              </a:rPr>
              <a:t>означала</a:t>
            </a:r>
            <a:r>
              <a:rPr lang="en-US" sz="2400" b="1" i="0" u="none" dirty="0">
                <a:solidFill>
                  <a:schemeClr val="tx1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sz="2400" b="1" i="0" u="none" dirty="0" err="1">
                <a:solidFill>
                  <a:schemeClr val="tx1"/>
                </a:solidFill>
                <a:latin typeface="Tahoma"/>
                <a:ea typeface="Tahoma"/>
                <a:cs typeface="Tahoma"/>
                <a:sym typeface="Tahoma"/>
              </a:rPr>
              <a:t>их</a:t>
            </a:r>
            <a:r>
              <a:rPr lang="en-US" sz="2400" b="1" i="0" u="none" dirty="0">
                <a:solidFill>
                  <a:schemeClr val="tx1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sz="2400" b="1" i="0" u="none" dirty="0" err="1">
                <a:solidFill>
                  <a:schemeClr val="tx1"/>
                </a:solidFill>
                <a:latin typeface="Tahoma"/>
                <a:ea typeface="Tahoma"/>
                <a:cs typeface="Tahoma"/>
                <a:sym typeface="Tahoma"/>
              </a:rPr>
              <a:t>собачью</a:t>
            </a:r>
            <a:r>
              <a:rPr lang="en-US" sz="2400" b="1" i="0" u="none" dirty="0">
                <a:solidFill>
                  <a:schemeClr val="tx1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sz="2400" b="1" i="0" u="none" dirty="0" err="1">
                <a:solidFill>
                  <a:schemeClr val="tx1"/>
                </a:solidFill>
                <a:latin typeface="Tahoma"/>
                <a:ea typeface="Tahoma"/>
                <a:cs typeface="Tahoma"/>
                <a:sym typeface="Tahoma"/>
              </a:rPr>
              <a:t>преданность</a:t>
            </a:r>
            <a:r>
              <a:rPr lang="en-US" sz="2400" b="1" i="0" u="none" dirty="0">
                <a:solidFill>
                  <a:schemeClr val="tx1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sz="2400" b="1" i="0" u="none" dirty="0" err="1">
                <a:solidFill>
                  <a:schemeClr val="tx1"/>
                </a:solidFill>
                <a:latin typeface="Tahoma"/>
                <a:ea typeface="Tahoma"/>
                <a:cs typeface="Tahoma"/>
                <a:sym typeface="Tahoma"/>
              </a:rPr>
              <a:t>государю</a:t>
            </a:r>
            <a:r>
              <a:rPr lang="en-US" sz="2400" b="1" i="0" u="none" dirty="0">
                <a:solidFill>
                  <a:schemeClr val="tx1"/>
                </a:solidFill>
                <a:latin typeface="Tahoma"/>
                <a:ea typeface="Tahoma"/>
                <a:cs typeface="Tahoma"/>
                <a:sym typeface="Tahoma"/>
              </a:rPr>
              <a:t>, а </a:t>
            </a:r>
            <a:r>
              <a:rPr lang="en-US" sz="2400" b="1" i="0" u="none" dirty="0" err="1">
                <a:solidFill>
                  <a:schemeClr val="tx1"/>
                </a:solidFill>
                <a:latin typeface="Tahoma"/>
                <a:ea typeface="Tahoma"/>
                <a:cs typeface="Tahoma"/>
                <a:sym typeface="Tahoma"/>
              </a:rPr>
              <a:t>метла</a:t>
            </a:r>
            <a:r>
              <a:rPr lang="en-US" sz="2400" b="1" i="0" u="none" dirty="0">
                <a:solidFill>
                  <a:schemeClr val="tx1"/>
                </a:solidFill>
                <a:latin typeface="Tahoma"/>
                <a:ea typeface="Tahoma"/>
                <a:cs typeface="Tahoma"/>
                <a:sym typeface="Tahoma"/>
              </a:rPr>
              <a:t> – </a:t>
            </a:r>
            <a:r>
              <a:rPr lang="en-US" sz="2400" b="1" i="0" u="none" dirty="0" err="1">
                <a:solidFill>
                  <a:schemeClr val="tx1"/>
                </a:solidFill>
                <a:latin typeface="Tahoma"/>
                <a:ea typeface="Tahoma"/>
                <a:cs typeface="Tahoma"/>
                <a:sym typeface="Tahoma"/>
              </a:rPr>
              <a:t>готовность</a:t>
            </a:r>
            <a:r>
              <a:rPr lang="en-US" sz="2400" b="1" i="0" u="none" dirty="0">
                <a:solidFill>
                  <a:schemeClr val="tx1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sz="2400" b="1" i="0" u="none" dirty="0" err="1">
                <a:solidFill>
                  <a:schemeClr val="tx1"/>
                </a:solidFill>
                <a:latin typeface="Tahoma"/>
                <a:ea typeface="Tahoma"/>
                <a:cs typeface="Tahoma"/>
                <a:sym typeface="Tahoma"/>
              </a:rPr>
              <a:t>вымести</a:t>
            </a:r>
            <a:r>
              <a:rPr lang="en-US" sz="2400" b="1" i="0" u="none" dirty="0">
                <a:solidFill>
                  <a:schemeClr val="tx1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sz="2400" b="1" i="0" u="none" dirty="0" err="1">
                <a:solidFill>
                  <a:schemeClr val="tx1"/>
                </a:solidFill>
                <a:latin typeface="Tahoma"/>
                <a:ea typeface="Tahoma"/>
                <a:cs typeface="Tahoma"/>
                <a:sym typeface="Tahoma"/>
              </a:rPr>
              <a:t>всю</a:t>
            </a:r>
            <a:r>
              <a:rPr lang="en-US" sz="2400" b="1" i="0" u="none" dirty="0">
                <a:solidFill>
                  <a:schemeClr val="tx1"/>
                </a:solidFill>
                <a:latin typeface="Tahoma"/>
                <a:ea typeface="Tahoma"/>
                <a:cs typeface="Tahoma"/>
                <a:sym typeface="Tahoma"/>
              </a:rPr>
              <a:t> «</a:t>
            </a:r>
            <a:r>
              <a:rPr lang="en-US" sz="2400" b="1" i="0" u="none" dirty="0" err="1">
                <a:solidFill>
                  <a:schemeClr val="tx1"/>
                </a:solidFill>
                <a:latin typeface="Tahoma"/>
                <a:ea typeface="Tahoma"/>
                <a:cs typeface="Tahoma"/>
                <a:sym typeface="Tahoma"/>
              </a:rPr>
              <a:t>измену</a:t>
            </a:r>
            <a:r>
              <a:rPr lang="en-US" sz="2400" b="1" i="0" u="none" dirty="0">
                <a:solidFill>
                  <a:schemeClr val="tx1"/>
                </a:solidFill>
                <a:latin typeface="Tahoma"/>
                <a:ea typeface="Tahoma"/>
                <a:cs typeface="Tahoma"/>
                <a:sym typeface="Tahoma"/>
              </a:rPr>
              <a:t>» </a:t>
            </a:r>
            <a:r>
              <a:rPr lang="en-US" sz="2400" b="1" i="0" u="none" dirty="0" err="1">
                <a:solidFill>
                  <a:schemeClr val="tx1"/>
                </a:solidFill>
                <a:latin typeface="Tahoma"/>
                <a:ea typeface="Tahoma"/>
                <a:cs typeface="Tahoma"/>
                <a:sym typeface="Tahoma"/>
              </a:rPr>
              <a:t>из</a:t>
            </a:r>
            <a:r>
              <a:rPr lang="en-US" sz="2400" b="1" i="0" u="none" dirty="0">
                <a:solidFill>
                  <a:schemeClr val="tx1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sz="2400" b="1" i="0" u="none" dirty="0" err="1">
                <a:solidFill>
                  <a:schemeClr val="tx1"/>
                </a:solidFill>
                <a:latin typeface="Tahoma"/>
                <a:ea typeface="Tahoma"/>
                <a:cs typeface="Tahoma"/>
                <a:sym typeface="Tahoma"/>
              </a:rPr>
              <a:t>государства</a:t>
            </a:r>
            <a:r>
              <a:rPr lang="en-US" sz="2400" b="1" i="0" u="none" dirty="0">
                <a:solidFill>
                  <a:schemeClr val="tx1"/>
                </a:solidFill>
                <a:latin typeface="Tahoma"/>
                <a:ea typeface="Tahoma"/>
                <a:cs typeface="Tahoma"/>
                <a:sym typeface="Tahoma"/>
              </a:rPr>
              <a:t>.</a:t>
            </a:r>
            <a:endParaRPr dirty="0">
              <a:solidFill>
                <a:schemeClr val="tx1"/>
              </a:solidFill>
            </a:endParaRPr>
          </a:p>
        </p:txBody>
      </p:sp>
      <p:sp>
        <p:nvSpPr>
          <p:cNvPr id="157" name="Google Shape;157;p23"/>
          <p:cNvSpPr txBox="1">
            <a:spLocks noGrp="1"/>
          </p:cNvSpPr>
          <p:nvPr>
            <p:ph type="subTitle" idx="1"/>
          </p:nvPr>
        </p:nvSpPr>
        <p:spPr>
          <a:xfrm>
            <a:off x="3962400" y="5334000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60"/>
              <a:buNone/>
            </a:pPr>
            <a:r>
              <a:rPr lang="en-US" sz="2400" b="0" i="0" u="none" dirty="0" err="1">
                <a:solidFill>
                  <a:schemeClr val="tx1"/>
                </a:solidFill>
                <a:latin typeface="Tahoma"/>
                <a:ea typeface="Tahoma"/>
                <a:cs typeface="Tahoma"/>
                <a:sym typeface="Tahoma"/>
              </a:rPr>
              <a:t>Портрет</a:t>
            </a:r>
            <a:r>
              <a:rPr lang="en-US" sz="2400" b="0" i="0" u="none" dirty="0">
                <a:solidFill>
                  <a:schemeClr val="tx1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sz="2400" b="0" i="0" u="none" dirty="0" err="1">
                <a:solidFill>
                  <a:schemeClr val="tx1"/>
                </a:solidFill>
                <a:latin typeface="Tahoma"/>
                <a:ea typeface="Tahoma"/>
                <a:cs typeface="Tahoma"/>
                <a:sym typeface="Tahoma"/>
              </a:rPr>
              <a:t>опричника</a:t>
            </a:r>
            <a:endParaRPr dirty="0">
              <a:solidFill>
                <a:schemeClr val="tx1"/>
              </a:solidFill>
            </a:endParaRPr>
          </a:p>
        </p:txBody>
      </p:sp>
      <p:pic>
        <p:nvPicPr>
          <p:cNvPr id="158" name="Google Shape;158;p23" descr="4fa7fcb6de83a9e361cd2fee294661c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413130" y="782515"/>
            <a:ext cx="3730870" cy="432288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_rels/them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image" Target="../media/image2.jpeg"/></Relationships>
</file>

<file path=ppt/theme/theme1.xml><?xml version="1.0" encoding="utf-8"?>
<a:theme xmlns:a="http://schemas.openxmlformats.org/drawingml/2006/main" name="1_Текстура">
  <a:themeElements>
    <a:clrScheme name="Текстура 1">
      <a:dk1>
        <a:srgbClr val="660000"/>
      </a:dk1>
      <a:lt1>
        <a:srgbClr val="FFFFFF"/>
      </a:lt1>
      <a:dk2>
        <a:srgbClr val="800000"/>
      </a:dk2>
      <a:lt2>
        <a:srgbClr val="FFFFCC"/>
      </a:lt2>
      <a:accent1>
        <a:srgbClr val="BE7960"/>
      </a:accent1>
      <a:accent2>
        <a:srgbClr val="CC6600"/>
      </a:accent2>
      <a:accent3>
        <a:srgbClr val="C0AAAA"/>
      </a:accent3>
      <a:accent4>
        <a:srgbClr val="DADADA"/>
      </a:accent4>
      <a:accent5>
        <a:srgbClr val="DBBEB6"/>
      </a:accent5>
      <a:accent6>
        <a:srgbClr val="B95C00"/>
      </a:accent6>
      <a:hlink>
        <a:srgbClr val="FFCC66"/>
      </a:hlink>
      <a:folHlink>
        <a:srgbClr val="CC330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666</Words>
  <Application>Microsoft Office PowerPoint</Application>
  <PresentationFormat>Экран (4:3)</PresentationFormat>
  <Paragraphs>107</Paragraphs>
  <Slides>31</Slides>
  <Notes>31</Notes>
  <HiddenSlides>0</HiddenSlides>
  <MMClips>0</MMClips>
  <ScaleCrop>false</ScaleCrop>
  <HeadingPairs>
    <vt:vector size="4" baseType="variant">
      <vt:variant>
        <vt:lpstr>Тема</vt:lpstr>
      </vt:variant>
      <vt:variant>
        <vt:i4>2</vt:i4>
      </vt:variant>
      <vt:variant>
        <vt:lpstr>Заголовки слайдов</vt:lpstr>
      </vt:variant>
      <vt:variant>
        <vt:i4>31</vt:i4>
      </vt:variant>
    </vt:vector>
  </HeadingPairs>
  <TitlesOfParts>
    <vt:vector size="33" baseType="lpstr">
      <vt:lpstr>1_Текстура</vt:lpstr>
      <vt:lpstr>Трек</vt:lpstr>
      <vt:lpstr>Интегрированный урок литературы и истории на тему::</vt:lpstr>
      <vt:lpstr>Цели урока:</vt:lpstr>
      <vt:lpstr>Герои произведения</vt:lpstr>
      <vt:lpstr>Презентация PowerPoint</vt:lpstr>
      <vt:lpstr>Царь  Иван Васильевич </vt:lpstr>
      <vt:lpstr>Презентация PowerPoint</vt:lpstr>
      <vt:lpstr>Презентация PowerPoint</vt:lpstr>
      <vt:lpstr>Презентация PowerPoint</vt:lpstr>
      <vt:lpstr>«Опричь» - др.рус.- «кроме» (часть страны, в которой власть царя была безраздельна) Опричники – преданные царю люди. В черных кафтанах, с привязанными к седлу собачьей головой и метлой, они наводили ужас. Песья голова означала их собачью преданность государю, а метла – готовность вымести всю «измену» из государства.</vt:lpstr>
      <vt:lpstr>Презентация PowerPoint</vt:lpstr>
      <vt:lpstr>Царь Иван Васильевич</vt:lpstr>
      <vt:lpstr>Царь  Иван Васильевич </vt:lpstr>
      <vt:lpstr>Царь  Иван Васильевич </vt:lpstr>
      <vt:lpstr>Кирибеевич</vt:lpstr>
      <vt:lpstr>Кирибеевич</vt:lpstr>
      <vt:lpstr>Презентация PowerPoint</vt:lpstr>
      <vt:lpstr>Презентация PowerPoint</vt:lpstr>
      <vt:lpstr>Степан Парамонович Калашников</vt:lpstr>
      <vt:lpstr>Презентация PowerPoint</vt:lpstr>
      <vt:lpstr>Алёна Дмитриевна</vt:lpstr>
      <vt:lpstr>Алёна Дмитриевна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Царь Иван Васильевич</vt:lpstr>
      <vt:lpstr>Презентация PowerPoint</vt:lpstr>
      <vt:lpstr>Презентация PowerPoint</vt:lpstr>
      <vt:lpstr>Определите  героя произведения</vt:lpstr>
      <vt:lpstr>Использованные материалы (иллюстрации)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Интегрированный урок литературы и истории на тему::</dc:title>
  <cp:lastModifiedBy>swetlana</cp:lastModifiedBy>
  <cp:revision>1</cp:revision>
  <dcterms:modified xsi:type="dcterms:W3CDTF">2024-05-02T12:15:42Z</dcterms:modified>
</cp:coreProperties>
</file>