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58" r:id="rId4"/>
    <p:sldId id="262" r:id="rId5"/>
    <p:sldId id="260" r:id="rId6"/>
    <p:sldId id="271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FEB4F-89FE-4346-9284-A1111DBE8C0B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4D426-5164-4849-8DC4-0DDE06DA3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0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D426-5164-4849-8DC4-0DDE06DA3AA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7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8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0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9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8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3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81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FE0E-7B16-4DD2-8106-1F4F9B750409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0E3B-32CE-4F2B-9A6D-6007A6BB2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aily routine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36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490">
        <p:split orient="vert"/>
      </p:transition>
    </mc:Choice>
    <mc:Fallback>
      <p:transition spd="slow" advTm="349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56661"/>
      </p:ext>
    </p:extLst>
  </p:cSld>
  <p:clrMapOvr>
    <a:masterClrMapping/>
  </p:clrMapOvr>
  <p:transition spd="slow" advTm="1058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92078"/>
      </p:ext>
    </p:extLst>
  </p:cSld>
  <p:clrMapOvr>
    <a:masterClrMapping/>
  </p:clrMapOvr>
  <p:transition spd="slow" advTm="132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6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980">
        <p:dissolve/>
      </p:transition>
    </mc:Choice>
    <mc:Fallback>
      <p:transition spd="slow" advTm="298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8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102">
        <p14:vortex dir="r"/>
      </p:transition>
    </mc:Choice>
    <mc:Fallback>
      <p:transition spd="slow" advTm="51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309"/>
            <a:ext cx="9144000" cy="47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8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011">
        <p14:honeycomb/>
      </p:transition>
    </mc:Choice>
    <mc:Fallback>
      <p:transition spd="slow" advTm="60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47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427">
        <p:checker/>
      </p:transition>
    </mc:Choice>
    <mc:Fallback>
      <p:transition spd="slow" advTm="44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135752"/>
      </p:ext>
    </p:extLst>
  </p:cSld>
  <p:clrMapOvr>
    <a:masterClrMapping/>
  </p:clrMapOvr>
  <p:transition spd="slow" advTm="31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48060"/>
      </p:ext>
    </p:extLst>
  </p:cSld>
  <p:clrMapOvr>
    <a:masterClrMapping/>
  </p:clrMapOvr>
  <p:transition spd="slow" advTm="7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35353"/>
      </p:ext>
    </p:extLst>
  </p:cSld>
  <p:clrMapOvr>
    <a:masterClrMapping/>
  </p:clrMapOvr>
  <p:transition spd="slow" advTm="638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6" y="476672"/>
            <a:ext cx="7732140" cy="54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861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659">
        <p14:ripple/>
      </p:transition>
    </mc:Choice>
    <mc:Fallback>
      <p:transition spd="slow" advTm="26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26004"/>
      </p:ext>
    </p:extLst>
  </p:cSld>
  <p:clrMapOvr>
    <a:masterClrMapping/>
  </p:clrMapOvr>
  <p:transition spd="slow" advTm="1008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5168"/>
      </p:ext>
    </p:extLst>
  </p:cSld>
  <p:clrMapOvr>
    <a:masterClrMapping/>
  </p:clrMapOvr>
  <p:transition spd="slow" advTm="1197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06594"/>
      </p:ext>
    </p:extLst>
  </p:cSld>
  <p:clrMapOvr>
    <a:masterClrMapping/>
  </p:clrMapOvr>
  <p:transition spd="slow" advTm="862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2019-02-04T11:40:02Z</dcterms:created>
  <dcterms:modified xsi:type="dcterms:W3CDTF">2019-02-04T12:47:36Z</dcterms:modified>
</cp:coreProperties>
</file>