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3"/>
  </p:notesMasterIdLst>
  <p:sldIdLst>
    <p:sldId id="299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9" r:id="rId13"/>
    <p:sldId id="270" r:id="rId14"/>
    <p:sldId id="266" r:id="rId15"/>
    <p:sldId id="271" r:id="rId16"/>
    <p:sldId id="267" r:id="rId17"/>
    <p:sldId id="272" r:id="rId18"/>
    <p:sldId id="268" r:id="rId19"/>
    <p:sldId id="273" r:id="rId20"/>
    <p:sldId id="277" r:id="rId21"/>
    <p:sldId id="278" r:id="rId22"/>
    <p:sldId id="276" r:id="rId23"/>
    <p:sldId id="279" r:id="rId24"/>
    <p:sldId id="275" r:id="rId25"/>
    <p:sldId id="280" r:id="rId26"/>
    <p:sldId id="274" r:id="rId27"/>
    <p:sldId id="281" r:id="rId28"/>
    <p:sldId id="282" r:id="rId29"/>
    <p:sldId id="286" r:id="rId30"/>
    <p:sldId id="284" r:id="rId31"/>
    <p:sldId id="287" r:id="rId32"/>
    <p:sldId id="285" r:id="rId33"/>
    <p:sldId id="288" r:id="rId34"/>
    <p:sldId id="283" r:id="rId35"/>
    <p:sldId id="289" r:id="rId36"/>
    <p:sldId id="291" r:id="rId37"/>
    <p:sldId id="294" r:id="rId38"/>
    <p:sldId id="292" r:id="rId39"/>
    <p:sldId id="295" r:id="rId40"/>
    <p:sldId id="293" r:id="rId41"/>
    <p:sldId id="296" r:id="rId42"/>
    <p:sldId id="290" r:id="rId43"/>
    <p:sldId id="297" r:id="rId44"/>
    <p:sldId id="307" r:id="rId45"/>
    <p:sldId id="304" r:id="rId46"/>
    <p:sldId id="308" r:id="rId47"/>
    <p:sldId id="309" r:id="rId48"/>
    <p:sldId id="310" r:id="rId49"/>
    <p:sldId id="312" r:id="rId50"/>
    <p:sldId id="313" r:id="rId51"/>
    <p:sldId id="317" r:id="rId52"/>
  </p:sldIdLst>
  <p:sldSz cx="12192000" cy="6858000"/>
  <p:notesSz cx="6858000" cy="9144000"/>
  <p:custDataLst>
    <p:tags r:id="rId5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6323" autoAdjust="0"/>
  </p:normalViewPr>
  <p:slideViewPr>
    <p:cSldViewPr snapToGrid="0">
      <p:cViewPr varScale="1">
        <p:scale>
          <a:sx n="70" d="100"/>
          <a:sy n="70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slide" Target="slide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slide" Target="slide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9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18" Type="http://schemas.openxmlformats.org/officeDocument/2006/relationships/slide" Target="slide40.xml"/><Relationship Id="rId3" Type="http://schemas.openxmlformats.org/officeDocument/2006/relationships/notesSlide" Target="../notesSlides/notesSlide2.xml"/><Relationship Id="rId21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slide" Target="slide30.xml"/><Relationship Id="rId17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4.xml"/><Relationship Id="rId20" Type="http://schemas.openxmlformats.org/officeDocument/2006/relationships/slide" Target="slide18.xml"/><Relationship Id="rId1" Type="http://schemas.openxmlformats.org/officeDocument/2006/relationships/tags" Target="../tags/tag6.xml"/><Relationship Id="rId6" Type="http://schemas.openxmlformats.org/officeDocument/2006/relationships/slide" Target="slide20.xml"/><Relationship Id="rId11" Type="http://schemas.openxmlformats.org/officeDocument/2006/relationships/slide" Target="slide22.xml"/><Relationship Id="rId24" Type="http://schemas.openxmlformats.org/officeDocument/2006/relationships/slide" Target="slide42.xml"/><Relationship Id="rId5" Type="http://schemas.openxmlformats.org/officeDocument/2006/relationships/slide" Target="slide12.xml"/><Relationship Id="rId15" Type="http://schemas.openxmlformats.org/officeDocument/2006/relationships/slide" Target="slide16.xml"/><Relationship Id="rId23" Type="http://schemas.openxmlformats.org/officeDocument/2006/relationships/slide" Target="slide43.xml"/><Relationship Id="rId10" Type="http://schemas.openxmlformats.org/officeDocument/2006/relationships/slide" Target="slide14.xml"/><Relationship Id="rId19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8.xml"/><Relationship Id="rId22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slide" Target="slide35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5.jpeg"/><Relationship Id="rId5" Type="http://schemas.openxmlformats.org/officeDocument/2006/relationships/slide" Target="slide3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6.jpe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7.jpeg"/><Relationship Id="rId5" Type="http://schemas.openxmlformats.org/officeDocument/2006/relationships/slide" Target="slide4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image" Target="../media/image8.jpeg"/><Relationship Id="rId5" Type="http://schemas.openxmlformats.org/officeDocument/2006/relationships/slide" Target="slide4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d/2c/d2/5d2cd23a77558cf0ab5b3bb562ae0d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2312" y="1187354"/>
            <a:ext cx="5287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Театральный ринг</a:t>
            </a:r>
            <a:endParaRPr lang="ru-RU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s://indasil.club/uploads/posts/2022-11/1669318632_16-indasil-club-p-boks-risunok-detskii-instagram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64" y="2552129"/>
            <a:ext cx="5120941" cy="42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58800" y="493591"/>
            <a:ext cx="1127759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</a:p>
          <a:p>
            <a:pPr algn="ctr"/>
            <a:endParaRPr lang="ru-RU" sz="50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как можно больше строчек из песен, в которых есть слова, относящиеся к театру. 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b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««Спектакль окончен» – П. Гагарина, «</a:t>
            </a:r>
            <a:r>
              <a:rPr lang="ru-RU" sz="44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Арлекино</a:t>
            </a:r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А. Пугачева…»</a:t>
            </a:r>
            <a:b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73100" y="489038"/>
            <a:ext cx="110997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</a:t>
            </a:r>
            <a:r>
              <a:rPr lang="ru-RU" sz="3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слов имеют мало общего между собой, но оба слова происходят от французского «выдох, дуновение». ОНО названо так потому, что оно лёгкое и воздушное, а ОН – потому что должен подсказывать актёрам очень тихо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Суфле</a:t>
            </a:r>
            <a: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50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суфлер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театра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30200" y="453493"/>
            <a:ext cx="11442699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</a:t>
            </a:r>
            <a:r>
              <a:rPr lang="ru-RU" sz="3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состоит главный способ подготовки любого спектакля. Они бывают застольными и генеральными. В переводе с латинского Она – повторение.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9750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</a:t>
            </a:r>
            <a:b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Репетиции. Первоначальные репетиции называют застольными, потому что актеры еще не на сцене, а просто за столом обсуждают облик будущего спектакля</a:t>
            </a:r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r>
              <a:rPr lang="ru-RU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театра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34196" y="714793"/>
            <a:ext cx="1083390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произведении поэт написал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строки: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полон; ложи блещут;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Партер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кресла, все кипит;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райке нетерпеливо плещут,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взвившись, занавес шумит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Пушкин, «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вгений 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негин»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r>
              <a:rPr lang="en-US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театра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96900" y="148471"/>
            <a:ext cx="1102359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театральном представлении на рубеже XVI – XVII веков во время исполнения труппой Уильяма Шекспира сцены с отплытием корабля в качестве декорации на сцене Глобуса «поднялись» паруса, и зазвонила рында. Начало какой театральной традиции было положено?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звонка перед началом представления</a:t>
            </a:r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театра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Викторина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87400" y="872593"/>
            <a:ext cx="107823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театре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подбирает и шьет театральные костюмы? 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46100" y="2419544"/>
            <a:ext cx="11226800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остюмер»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театре?</a:t>
            </a:r>
            <a:r>
              <a:rPr lang="en-US" sz="2000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18173" y="631293"/>
            <a:ext cx="1075689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театре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создает полную звуковую картину </a:t>
            </a:r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представления?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19100" y="2419544"/>
            <a:ext cx="11493500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вукорежиссер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5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5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театре?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75273" y="724423"/>
            <a:ext cx="1144269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театре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занимается установкой декораций и мебели на сцене? 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«М</a:t>
            </a: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онтировщик сцены</a:t>
            </a: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работает в театре?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45247" y="567793"/>
            <a:ext cx="1173479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театре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автор и постановщик хореографических номеров, танцевальных сцен в опере и оперетте? 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алетмейстер»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театре?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408897" y="491593"/>
            <a:ext cx="92074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3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начинается с </a:t>
            </a:r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 начинается с вешалки</a:t>
            </a: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1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1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цитату...</a:t>
            </a:r>
            <a:r>
              <a:rPr lang="en-US" sz="1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1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  <a:endParaRPr lang="ru-RU" sz="1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3455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  <a:endParaRPr lang="ru-RU" sz="3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Таинство театра</a:t>
                      </a:r>
                      <a:endParaRPr lang="ru-RU" sz="3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работает в театре?</a:t>
                      </a:r>
                      <a:endParaRPr lang="ru-RU" sz="3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Продолжи цитату...</a:t>
                      </a:r>
                      <a:endParaRPr lang="ru-RU" sz="3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Фотозагадка</a:t>
                      </a:r>
                      <a:endParaRPr lang="ru-RU" sz="3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457619" y="527644"/>
            <a:ext cx="7278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говорить о вас бы мог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Экспромтом и не вдруг;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театр без ваших ног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как без …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говорить о вас бы мог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экспромтом и не вдруг;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театр без ваших ног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как без рук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цитату...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495301" y="605893"/>
            <a:ext cx="11201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часов </a:t>
            </a:r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часов не наблюдают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цитату...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73847" y="358277"/>
            <a:ext cx="112775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человеке должно быть все прекрасно: и лицо, и одежда, и душа, и …</a:t>
            </a:r>
          </a:p>
          <a:p>
            <a:pPr algn="ctr"/>
            <a:endParaRPr lang="ru-RU" sz="5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71500" y="2419544"/>
            <a:ext cx="11137900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человеке должно быть все прекрасно: и лицо, и одежда, и душа, и мысли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r>
              <a:rPr lang="ru-RU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цитату...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98" y="57662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9733657" y="59571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469893" y="190892"/>
            <a:ext cx="1125345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Фотозагадка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московский театр сверху выглядит как звезда?</a:t>
            </a: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elegra.ph/file/22ff470993572959b92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10310" r="17685" b="8754"/>
          <a:stretch/>
        </p:blipFill>
        <p:spPr bwMode="auto">
          <a:xfrm>
            <a:off x="3060700" y="2247899"/>
            <a:ext cx="5359400" cy="44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 российской армии</a:t>
            </a: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</a:t>
            </a:r>
            <a:r>
              <a:rPr lang="ru-RU" sz="2000" cap="none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отозагадка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71" y="5890516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9885530" y="6081463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402718" y="209111"/>
            <a:ext cx="11277599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Фотозагадка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театр имеет необычайную символику – часы на фасадной части здания.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https://avatars.mds.yandex.net/get-pdb/1979207/fe984dfe-9e80-4b95-a71c-3c4860a46114/s1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16" y="2602362"/>
            <a:ext cx="6139119" cy="40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осковский театр кукол С.В. Образцова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</a:t>
            </a:r>
            <a:r>
              <a:rPr lang="ru-RU" sz="2000" cap="none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отозагадка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3700" y="805832"/>
            <a:ext cx="872489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  <a:endParaRPr lang="en-US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объявление о спектакле?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71" y="58551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063330" y="60460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118099" y="325728"/>
            <a:ext cx="684529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Фотозагадка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человека знают во всем мире как автора теории сценического творчества, которую так и называют —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ru-RU" sz="4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https://rgnp.ru/wp-content/uploads/a/e/e/aeede81b027f8834e5000eb526e08bb1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 bwMode="auto">
          <a:xfrm>
            <a:off x="469900" y="264267"/>
            <a:ext cx="4292600" cy="63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Станиславского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r>
              <a:rPr lang="ru-RU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Фотозагадка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4000" y="438704"/>
            <a:ext cx="719325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Фотозагадка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</a:p>
          <a:p>
            <a:pPr algn="ctr"/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 успехом во времена Екатерины II пользовались комедии: «О, время!», «Именины госпожи </a:t>
            </a:r>
            <a:r>
              <a:rPr lang="ru-RU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Ворчалкиной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«Передняя знатного боярина», «Госпожа </a:t>
            </a:r>
            <a:r>
              <a:rPr lang="ru-RU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Вестникова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семьею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«Невеста невидимка». Кто автор комедий?</a:t>
            </a: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kozepsuli.hu/wp-content/uploads/2015/01/Catherine_the_Gre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85" y="438704"/>
            <a:ext cx="3847731" cy="57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«И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мператрица </a:t>
            </a:r>
            <a:r>
              <a:rPr lang="ru-RU" sz="5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II </a:t>
            </a:r>
            <a: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br>
              <a:rPr lang="ru-RU" sz="5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Фотозагадка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d/2c/d2/5d2cd23a77558cf0ab5b3bb562ae0d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6085" y="1160058"/>
            <a:ext cx="3259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Эмоджи</a:t>
            </a:r>
            <a:endParaRPr lang="ru-RU" sz="5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s://indasil.club/uploads/posts/2022-11/1669318632_16-indasil-club-p-boks-risunok-detskii-instagram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58" y="2382629"/>
            <a:ext cx="5120941" cy="42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843" t="27452" r="24328" b="23967"/>
          <a:stretch/>
        </p:blipFill>
        <p:spPr>
          <a:xfrm>
            <a:off x="600501" y="409433"/>
            <a:ext cx="11135793" cy="5868536"/>
          </a:xfrm>
          <a:prstGeom prst="rect">
            <a:avLst/>
          </a:prstGeom>
        </p:spPr>
      </p:pic>
      <p:pic>
        <p:nvPicPr>
          <p:cNvPr id="5122" name="Picture 2" descr="https://gas-kvas.com/grafic/uploads/posts/2023-10/1696605559_gas-kvas-com-p-kartinki-iz-prostokvashino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38" y="797312"/>
            <a:ext cx="8984880" cy="50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27" t="17991" r="24125" b="33308"/>
          <a:stretch/>
        </p:blipFill>
        <p:spPr>
          <a:xfrm>
            <a:off x="532261" y="545909"/>
            <a:ext cx="10975583" cy="5841243"/>
          </a:xfrm>
          <a:prstGeom prst="rect">
            <a:avLst/>
          </a:prstGeom>
        </p:spPr>
      </p:pic>
      <p:pic>
        <p:nvPicPr>
          <p:cNvPr id="4098" name="Picture 2" descr="https://gas-kvas.com/uploads/posts/2023-02/1676746248_gas-kvas-com-p-dudochka-i-kuvshinchik-risunok-detskii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02" y="972900"/>
            <a:ext cx="8416941" cy="50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668" t="29301" r="24454" b="22938"/>
          <a:stretch/>
        </p:blipFill>
        <p:spPr>
          <a:xfrm>
            <a:off x="627795" y="395784"/>
            <a:ext cx="10834883" cy="5718411"/>
          </a:xfrm>
          <a:prstGeom prst="rect">
            <a:avLst/>
          </a:prstGeom>
        </p:spPr>
      </p:pic>
      <p:pic>
        <p:nvPicPr>
          <p:cNvPr id="3074" name="Picture 2" descr="https://img.razrisyika.ru/kart/83/1200/329412-k-putanice-chukovskogo-dlya-2-klassa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21" y="736979"/>
            <a:ext cx="8346364" cy="5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13" t="28894" r="24031" b="23596"/>
          <a:stretch/>
        </p:blipFill>
        <p:spPr>
          <a:xfrm>
            <a:off x="736979" y="559557"/>
            <a:ext cx="10809026" cy="5600221"/>
          </a:xfrm>
          <a:prstGeom prst="rect">
            <a:avLst/>
          </a:prstGeom>
        </p:spPr>
      </p:pic>
      <p:pic>
        <p:nvPicPr>
          <p:cNvPr id="2050" name="Picture 2" descr="https://avatars.mds.yandex.net/i?id=4abc479cb9acca9b17d5fc37df384aac_l-516103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892586"/>
            <a:ext cx="8224141" cy="49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739" t="18492" r="24328" b="34321"/>
          <a:stretch/>
        </p:blipFill>
        <p:spPr>
          <a:xfrm>
            <a:off x="532261" y="354841"/>
            <a:ext cx="11054688" cy="5758154"/>
          </a:xfrm>
          <a:prstGeom prst="rect">
            <a:avLst/>
          </a:prstGeom>
        </p:spPr>
      </p:pic>
      <p:pic>
        <p:nvPicPr>
          <p:cNvPr id="1026" name="Picture 2" descr="https://audiobookz.ru/wp-content/uploads/2021/09/skazka-Dvenadtsat-mesyatsev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6" y="678025"/>
            <a:ext cx="8529850" cy="51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«Афиша»</a:t>
            </a:r>
            <a: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515" t="11698" r="24329" b="40717"/>
          <a:stretch/>
        </p:blipFill>
        <p:spPr>
          <a:xfrm>
            <a:off x="464023" y="409432"/>
            <a:ext cx="11012660" cy="5759356"/>
          </a:xfrm>
          <a:prstGeom prst="rect">
            <a:avLst/>
          </a:prstGeom>
        </p:spPr>
      </p:pic>
      <p:pic>
        <p:nvPicPr>
          <p:cNvPr id="10242" name="Picture 2" descr="https://cheese-head.ru/wp-content/uploads/3/e/4/3e486b125339fc551068ff769d8b20b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789717"/>
            <a:ext cx="8422768" cy="50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d/2c/d2/5d2cd23a77558cf0ab5b3bb562ae0d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8081" y="1437057"/>
            <a:ext cx="545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Спасибо </a:t>
            </a:r>
            <a:r>
              <a:rPr lang="ru-RU" sz="3600" b="1" smtClean="0">
                <a:solidFill>
                  <a:srgbClr val="FFFF00"/>
                </a:solidFill>
                <a:latin typeface="Century Gothic" panose="020B0502020202020204" pitchFamily="34" charset="0"/>
              </a:rPr>
              <a:t>за участие</a:t>
            </a:r>
            <a:endParaRPr lang="ru-RU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s://indasil.club/uploads/posts/2022-11/1669318632_16-indasil-club-p-boks-risunok-detskii-instagram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58" y="2382629"/>
            <a:ext cx="5120941" cy="42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117600" y="642688"/>
            <a:ext cx="103504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Подлинные или бутафорские вещи, необходимые актерам по ходу спектакля</a:t>
            </a:r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«Реквизит»</a:t>
            </a:r>
            <a: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450047" y="529693"/>
            <a:ext cx="1112519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 dirty="0" smtClean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театр оперы и балета в нашей стране? 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 «Большой театр»</a:t>
            </a:r>
            <a:br>
              <a:rPr lang="ru-RU" sz="5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</a:t>
            </a:r>
            <a:r>
              <a:rPr lang="en-US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851</Words>
  <Application>Microsoft Office PowerPoint</Application>
  <PresentationFormat>Широкоэкранный</PresentationFormat>
  <Paragraphs>256</Paragraphs>
  <Slides>51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ответ: «Афиша»  Категория 1 / Вопрос за 200</vt:lpstr>
      <vt:lpstr> </vt:lpstr>
      <vt:lpstr>Правильный ответ: «Реквизит»  Как называется / Вопрос за 400</vt:lpstr>
      <vt:lpstr>Презентация PowerPoint</vt:lpstr>
      <vt:lpstr>Правильный ответ: «Большой театр»   Как называется / Вопрос за 600</vt:lpstr>
      <vt:lpstr>Презентация PowerPoint</vt:lpstr>
      <vt:lpstr>Правильный ответ:  ««Спектакль окончен» – П. Гагарина, «Арлекино» – А. Пугачева…»   Как называется/ Вопрос за 800</vt:lpstr>
      <vt:lpstr>Презентация PowerPoint</vt:lpstr>
      <vt:lpstr>Правильный ответ: «(Суфле и суфлер)»  Таинство театра / Вопрос за 200</vt:lpstr>
      <vt:lpstr>Презентация PowerPoint</vt:lpstr>
      <vt:lpstr>Правильный ответ:  «Репетиции. Первоначальные репетиции называют застольными, потому что актеры еще не на сцене, а просто за столом обсуждают облик будущего спектакля»   Таинство театра / вопрос за 400</vt:lpstr>
      <vt:lpstr>Презентация PowerPoint</vt:lpstr>
      <vt:lpstr>Правильный ответ: «А. С. Пушкин, «Евгений Онегин»»  Таинство театра / Вопрос за 600</vt:lpstr>
      <vt:lpstr>Презентация PowerPoint</vt:lpstr>
      <vt:lpstr>Правильный ответ: «Три звонка перед началом представления»   Таинство театра / Вопрос за 800</vt:lpstr>
      <vt:lpstr>Презентация PowerPoint</vt:lpstr>
      <vt:lpstr>Правильный ответ: «Костюмер»  Кто работает в театре? / Вопрос за 200</vt:lpstr>
      <vt:lpstr>Презентация PowerPoint</vt:lpstr>
      <vt:lpstr>Правильный ответ: «Звукорежиссер»   Кто работает в театре? / Вопрос за 400</vt:lpstr>
      <vt:lpstr>Презентация PowerPoint</vt:lpstr>
      <vt:lpstr>Правильный ответ: «Монтировщик сцены»   Кто работает в театре? / Вопрос за 600</vt:lpstr>
      <vt:lpstr>Презентация PowerPoint</vt:lpstr>
      <vt:lpstr>Правильный ответ: «Балетмейстер»   Кто работает в театре? / Вопрос за 800</vt:lpstr>
      <vt:lpstr>Презентация PowerPoint</vt:lpstr>
      <vt:lpstr>Правильный ответ: «Театр начинается с вешалки»   Продолжи цитату... / Вопрос за 200</vt:lpstr>
      <vt:lpstr>Презентация PowerPoint</vt:lpstr>
      <vt:lpstr>Правильный ответ:  «Я говорить о вас бы мог экспромтом и не вдруг; большой театр без ваших ног буквально как без рук»   Продолжи цитату... / Вопрос за 400</vt:lpstr>
      <vt:lpstr>Презентация PowerPoint</vt:lpstr>
      <vt:lpstr>Правильный ответ: «Счастливые часов не наблюдают»   Продолжи цитату... / Вопрос за 600</vt:lpstr>
      <vt:lpstr>Презентация PowerPoint</vt:lpstr>
      <vt:lpstr>Правильный ответ:  «В человеке должно быть все прекрасно: и лицо, и одежда, и душа, и мысли»   Продолжи цитату.../ Вопрос за 800</vt:lpstr>
      <vt:lpstr>Презентация PowerPoint</vt:lpstr>
      <vt:lpstr>Правильный ответ: «Театр российской армии»  Фотозагадка / вопрос за 200</vt:lpstr>
      <vt:lpstr>Презентация PowerPoint</vt:lpstr>
      <vt:lpstr>Правильный ответ: «Московский театр кукол С.В. Образцова»   Фотозагадка / вопрос за 400</vt:lpstr>
      <vt:lpstr>Презентация PowerPoint</vt:lpstr>
      <vt:lpstr>Правильный ответ: «Система Станиславского»   Фотозагадка / Вопрос за 600</vt:lpstr>
      <vt:lpstr>Презентация PowerPoint</vt:lpstr>
      <vt:lpstr>Правильный ответ: «Императрица Екатерина II »   Фотозагадка / Вопрос за 800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LENOVO</cp:lastModifiedBy>
  <cp:revision>108</cp:revision>
  <dcterms:created xsi:type="dcterms:W3CDTF">2017-04-04T07:27:35Z</dcterms:created>
  <dcterms:modified xsi:type="dcterms:W3CDTF">2024-04-26T08:16:32Z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