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62" r:id="rId3"/>
    <p:sldId id="261" r:id="rId4"/>
    <p:sldId id="258" r:id="rId5"/>
    <p:sldId id="257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7851648" cy="1368152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музыке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«Созвучие музыки и времени».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305800" cy="282554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ученица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«А»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Ионова  Анастасия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Вязовка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971600" y="1772816"/>
            <a:ext cx="6512511" cy="1143000"/>
          </a:xfr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 как изменялась музыка с течением времени .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5" name="Объект 34"/>
          <p:cNvSpPr>
            <a:spLocks noGrp="1"/>
          </p:cNvSpPr>
          <p:nvPr>
            <p:ph sz="quarter" idx="13"/>
          </p:nvPr>
        </p:nvSpPr>
        <p:spPr>
          <a:xfrm>
            <a:off x="899592" y="3573016"/>
            <a:ext cx="3312368" cy="19442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Показать развитие музыкальной сферы во времени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бъект 35"/>
          <p:cNvSpPr>
            <a:spLocks noGrp="1"/>
          </p:cNvSpPr>
          <p:nvPr>
            <p:ph sz="quarter" idx="14"/>
          </p:nvPr>
        </p:nvSpPr>
        <p:spPr>
          <a:xfrm>
            <a:off x="4499992" y="3573016"/>
            <a:ext cx="3346704" cy="18722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музыку разных поколений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37112"/>
            <a:ext cx="6624736" cy="1150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1. Мир подводной фауны.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3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sz="quarter" idx="4294967295"/>
          </p:nvPr>
        </p:nvSpPr>
        <p:spPr>
          <a:xfrm>
            <a:off x="0" y="836613"/>
            <a:ext cx="3671888" cy="4392612"/>
          </a:xfrm>
        </p:spPr>
        <p:txBody>
          <a:bodyPr>
            <a:normAutofit fontScale="85000" lnSpcReduction="10000"/>
          </a:bodyPr>
          <a:lstStyle/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Подводный мир таит в себе немало загадок, и поверхность многих планет человечество изучило гораздо лучше, чем дно океана. Под водой живут удивительные, не похожие ни на что морские животные. Все самые большие, самые сильные и самые ядовитые животные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обитают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бездне океана, а не на суше. С некоторыми удивительными обитателями подводного мира мы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и познакомимся.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4813042" cy="409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1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1268760"/>
            <a:ext cx="3924873" cy="468052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Скат — морская хрящевая рыба, которая от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ru-RU" sz="1600" dirty="0">
                <a:solidFill>
                  <a:schemeClr val="tx1"/>
                </a:solidFill>
              </a:rPr>
              <a:t> отличается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наличием</a:t>
            </a:r>
            <a:r>
              <a:rPr lang="ru-RU" sz="1600" dirty="0">
                <a:solidFill>
                  <a:schemeClr val="tx1"/>
                </a:solidFill>
              </a:rPr>
              <a:t> электрических парных органов.  Отряд скатов включает в себя 4 семейства и 60 видов рыб. </a:t>
            </a:r>
            <a:r>
              <a:rPr lang="ru-RU" sz="1600" dirty="0" smtClean="0">
                <a:solidFill>
                  <a:schemeClr val="tx1"/>
                </a:solidFill>
              </a:rPr>
              <a:t>Тело </a:t>
            </a:r>
            <a:r>
              <a:rPr lang="ru-RU" sz="1600" dirty="0">
                <a:solidFill>
                  <a:schemeClr val="tx1"/>
                </a:solidFill>
              </a:rPr>
              <a:t>рыбы дискообразной формы, которая немного удлиненная в конце в виде хвоста. У нее есть хвостовой плавник, а также один или два верхних плавника. Тело ската в размерах может достигать до 50 см. Но в природе встречаются и более крупные представители, длина тела которых может достигать 1,2 м, а вес составляет 100 </a:t>
            </a:r>
            <a:r>
              <a:rPr lang="ru-RU" sz="1600" dirty="0" smtClean="0">
                <a:solidFill>
                  <a:schemeClr val="tx1"/>
                </a:solidFill>
              </a:rPr>
              <a:t>кг. Эта морская рыба </a:t>
            </a:r>
            <a:r>
              <a:rPr lang="ru-RU" sz="1600" dirty="0">
                <a:solidFill>
                  <a:schemeClr val="tx1"/>
                </a:solidFill>
              </a:rPr>
              <a:t>имеет различный окрас: от неброского простого цвета до яркого окраса с пестрыми рисунками и узорами на теле.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0032" y="692696"/>
            <a:ext cx="3636085" cy="610421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Скаты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375" y="2270317"/>
            <a:ext cx="3905250" cy="292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0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3996881" cy="532859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Рыбка-клоун, или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амфитрион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>
                <a:solidFill>
                  <a:schemeClr val="tx1"/>
                </a:solidFill>
              </a:rPr>
              <a:t>принадлежит к роду морских рыб семейства помацентровых. В настоящее время известно около 30 видов, каждый из которых отличается по расцветке и месту </a:t>
            </a:r>
            <a:r>
              <a:rPr lang="ru-RU" sz="1600" dirty="0" smtClean="0">
                <a:solidFill>
                  <a:schemeClr val="tx1"/>
                </a:solidFill>
              </a:rPr>
              <a:t>обитания. Амфитрион </a:t>
            </a:r>
            <a:r>
              <a:rPr lang="ru-RU" sz="1600" dirty="0">
                <a:solidFill>
                  <a:schemeClr val="tx1"/>
                </a:solidFill>
              </a:rPr>
              <a:t>— один из самых запоминающихся представителей морских глубин. Крупные белые полосы в сочетании с яркими насыщенными оттенками и чёрной окаёмкой плавников действительно смотрятся эффектно. Окраска рыбы варьируется от ярко-оранжевого до тёмно-синего, реже встречаются красные и лимонно-жёлтые </a:t>
            </a:r>
            <a:r>
              <a:rPr lang="ru-RU" sz="1600" dirty="0" smtClean="0">
                <a:solidFill>
                  <a:schemeClr val="tx1"/>
                </a:solidFill>
              </a:rPr>
              <a:t>особи. Хоть </a:t>
            </a:r>
            <a:r>
              <a:rPr lang="ru-RU" sz="1600" dirty="0">
                <a:solidFill>
                  <a:schemeClr val="tx1"/>
                </a:solidFill>
              </a:rPr>
              <a:t>и выглядит рыба-клоун ярко, по размерам она совсем не рекордсмен. В естественной среде </a:t>
            </a:r>
            <a:r>
              <a:rPr lang="ru-RU" sz="1600" dirty="0" smtClean="0">
                <a:solidFill>
                  <a:schemeClr val="tx1"/>
                </a:solidFill>
              </a:rPr>
              <a:t>амфитрион </a:t>
            </a:r>
            <a:r>
              <a:rPr lang="ru-RU" sz="1600" dirty="0">
                <a:solidFill>
                  <a:schemeClr val="tx1"/>
                </a:solidFill>
              </a:rPr>
              <a:t>не вырастает больше 20 см, в аквариуме его рост ещё </a:t>
            </a:r>
            <a:r>
              <a:rPr lang="ru-RU" sz="1600" dirty="0" smtClean="0">
                <a:solidFill>
                  <a:schemeClr val="tx1"/>
                </a:solidFill>
              </a:rPr>
              <a:t>меньше </a:t>
            </a:r>
            <a:r>
              <a:rPr lang="ru-RU" sz="1600" dirty="0">
                <a:solidFill>
                  <a:schemeClr val="tx1"/>
                </a:solidFill>
              </a:rPr>
              <a:t>10 </a:t>
            </a:r>
            <a:r>
              <a:rPr lang="ru-RU" sz="1600" dirty="0" smtClean="0">
                <a:solidFill>
                  <a:schemeClr val="tx1"/>
                </a:solidFill>
              </a:rPr>
              <a:t>см. </a:t>
            </a:r>
            <a:r>
              <a:rPr lang="ru-RU" sz="1600" dirty="0">
                <a:solidFill>
                  <a:schemeClr val="tx1"/>
                </a:solidFill>
              </a:rPr>
              <a:t>Голова у рыбы маленькая, тело сплюснутое, а верхний плавник — разделённый, именно поэтому складывается впечатление, что их два.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9"/>
            <a:ext cx="43204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Рыба-Клоун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375" y="2337673"/>
            <a:ext cx="3905250" cy="279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2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4104456" cy="4752528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Кальмары являются самыми большими и самыми подвижными головоногими моллюсками. Они могут двигаться со скоростью 200 км в час. Кстати, кальмары – это ближайшие родственники каракатицы и осьминогов. Обычно имеют размеры 0,25—0,5 м, но гигантские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кальмары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могут достигать 16.5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метров. Общие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моллюсков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целом их телосложение напоминает каракатиц и осьминогов. Все внутренние органы кальмаров спрятаны в полостном мешке – мантии. Крупная голова спереди увенчана пучком из 8 так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называемых рук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Еще двое ловчих щупальцев размещены возле рта. Они снабжены мощнейшими присосками, которые в отдельных случаях превратились 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крючья. Обитают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кальмары только в соленой воде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548680"/>
            <a:ext cx="4392488" cy="826445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Кальмары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375" y="2269331"/>
            <a:ext cx="39052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2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941</TotalTime>
  <Words>233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Проект по музыке  на тему:  «Созвучие музыки и времени».</vt:lpstr>
      <vt:lpstr>Цель: изучить как изменялась музыка с течением времени .   Задачи: </vt:lpstr>
      <vt:lpstr>1. Мир подводной фауны.</vt:lpstr>
      <vt:lpstr>Презентация PowerPoint</vt:lpstr>
      <vt:lpstr>Скаты</vt:lpstr>
      <vt:lpstr> Рыба-Клоун</vt:lpstr>
      <vt:lpstr>Кальмары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истории на тему: «Черниговское и смоленское княжества»</dc:title>
  <dc:creator>123</dc:creator>
  <cp:lastModifiedBy>123</cp:lastModifiedBy>
  <cp:revision>47</cp:revision>
  <dcterms:created xsi:type="dcterms:W3CDTF">2020-03-15T08:21:07Z</dcterms:created>
  <dcterms:modified xsi:type="dcterms:W3CDTF">2022-05-17T19:06:27Z</dcterms:modified>
</cp:coreProperties>
</file>