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8" r:id="rId2"/>
    <p:sldId id="270" r:id="rId3"/>
    <p:sldId id="287" r:id="rId4"/>
    <p:sldId id="288" r:id="rId5"/>
    <p:sldId id="256" r:id="rId6"/>
    <p:sldId id="262" r:id="rId7"/>
    <p:sldId id="264" r:id="rId8"/>
    <p:sldId id="265" r:id="rId9"/>
    <p:sldId id="289" r:id="rId10"/>
    <p:sldId id="290" r:id="rId11"/>
    <p:sldId id="285" r:id="rId12"/>
    <p:sldId id="275" r:id="rId13"/>
    <p:sldId id="283" r:id="rId14"/>
    <p:sldId id="282" r:id="rId15"/>
    <p:sldId id="281" r:id="rId16"/>
    <p:sldId id="291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99"/>
    <a:srgbClr val="FFFF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>
      <p:cViewPr>
        <p:scale>
          <a:sx n="46" d="100"/>
          <a:sy n="46" d="100"/>
        </p:scale>
        <p:origin x="-65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ADDA49-2A3A-4DBC-9F38-DB5520F7F573}" type="datetimeFigureOut">
              <a:rPr lang="ru-RU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55592-2439-4031-A5C7-D4B252485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1F1BD-644E-44DE-8D3B-CCFB530D2323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E91A1-660E-4C68-937F-1CB3A9F0F5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D872C-007D-40C9-80B1-E3DC41CBC5FA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CE97-7E81-4D61-AF18-AB4D06B6FA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CF0544-0E1E-4279-9E56-893D49CFC454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C4011-01A0-4FA5-9098-4E9EF074D31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7477A-1C22-49F8-A9A2-7E5748C6A9EF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27589-65F7-4674-B611-592C82E1B549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C32DD-0DA1-4031-B223-E927B1015B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271A1-AF95-40AA-8E00-1F6FCE9DFC06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01B07-C9F7-43D0-A3F2-CA728529568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F1277-C862-4694-832E-DC8D32BEAC26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CA493-EF73-430E-90A9-D72E588559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D1ED9-8B4B-4E6A-B48C-CDB77E3CB90B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4BE65-7EA3-4186-8961-1356ABD94D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C4879-9CF2-4919-91D9-0AD5BE4FE04F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F989-823C-4A19-95F7-E65A8F76D3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1D2D54-2684-4B06-B65E-D778B0BAD46C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5344E-A703-4C5B-9DA4-BEFFF39C21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F0917D-C440-4722-A824-6C2CF5B0B222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91AF6CA-61D6-4A08-95E0-529FC460DC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gif"/><Relationship Id="rId7" Type="http://schemas.openxmlformats.org/officeDocument/2006/relationships/image" Target="../media/image2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31.jpeg"/><Relationship Id="rId5" Type="http://schemas.openxmlformats.org/officeDocument/2006/relationships/image" Target="../media/image20.gif"/><Relationship Id="rId10" Type="http://schemas.openxmlformats.org/officeDocument/2006/relationships/image" Target="../media/image30.png"/><Relationship Id="rId4" Type="http://schemas.openxmlformats.org/officeDocument/2006/relationships/image" Target="../media/image15.gif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gif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zvuk_-_topot_(xMusic.me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7;&#1077;&#1089;&#1085;&#1080;%20&#1076;&#1083;&#1103;%20&#1079;&#1072;&#1088;&#1103;&#1076;&#1082;&#1080;\AUD00131.3gp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Пользователь\Рабочий стол\заяц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509120"/>
            <a:ext cx="1199525" cy="1590675"/>
          </a:xfrm>
          <a:prstGeom prst="rect">
            <a:avLst/>
          </a:prstGeom>
          <a:noFill/>
        </p:spPr>
      </p:pic>
      <p:pic>
        <p:nvPicPr>
          <p:cNvPr id="2" name="Picture 2" descr="C:\Users\765\Desktop\img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</a:p>
          <a:p>
            <a:pPr algn="ctr"/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357166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2214554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4143380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_html_3c557d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714752"/>
            <a:ext cx="3828497" cy="27384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7158" y="1571612"/>
            <a:ext cx="7072362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птица, а летает,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грузовик, а с кабиной,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летучая мышь, а с крыльями.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428604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самолет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-42779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27542" y="3429000"/>
            <a:ext cx="6096000" cy="20162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ИГРЫ И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6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7523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7266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050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96752"/>
            <a:ext cx="1656184" cy="1538203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870" y="908720"/>
            <a:ext cx="1862276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игрушки\мяч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996952"/>
            <a:ext cx="1176140" cy="1253429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игрушки\неваляш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4221088"/>
            <a:ext cx="1528564" cy="2094133"/>
          </a:xfrm>
          <a:prstGeom prst="rect">
            <a:avLst/>
          </a:prstGeom>
          <a:noFill/>
        </p:spPr>
      </p:pic>
      <p:pic>
        <p:nvPicPr>
          <p:cNvPr id="2056" name="Picture 8" descr="http://hobbyplus.ru/upload/iblock/df8/df83a8bcb71a036cee46ea999c66632e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2381250" cy="15716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98884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мягкий,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204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тяжёлая,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15719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новый,   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3732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24700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«Скажи наоборот»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grushka-spb.ru/published/publicdata/IGRUSH12WA/attachments/SC/products_pictures/150924_c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41168"/>
            <a:ext cx="362003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86138" y="359558"/>
            <a:ext cx="5941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Игра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«Подбери словечко»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227" y="1291480"/>
            <a:ext cx="842493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Мячик можно ... (катать, бросать, подбрасывать).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Машинку можно ... (катать, нагружать, разгружать).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Из кубиков можно ... (строить).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Юлу можно ... (крутить, вращать).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Куклу можно ... (кормить, одевать, переодевать, купать,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причесывать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, укладывать спать).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Пирамидку можно ... (собирать, разбирать).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 зайкой (мишкой) можно ….( играть, гулять, спать)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" name="Line 77" descr="4a0um4x3g1y9cllk7"/>
          <p:cNvCxnSpPr>
            <a:cxnSpLocks noChangeShapeType="1"/>
          </p:cNvCxnSpPr>
          <p:nvPr/>
        </p:nvCxnSpPr>
        <p:spPr bwMode="auto">
          <a:xfrm>
            <a:off x="5867400" y="52197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3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728921"/>
            <a:ext cx="1314802" cy="13239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9142">
            <a:off x="741089" y="5444699"/>
            <a:ext cx="1946303" cy="1465938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9940" y="4775732"/>
            <a:ext cx="1656184" cy="1538203"/>
          </a:xfrm>
          <a:prstGeom prst="rect">
            <a:avLst/>
          </a:prstGeom>
          <a:noFill/>
        </p:spPr>
      </p:pic>
      <p:pic>
        <p:nvPicPr>
          <p:cNvPr id="9" name="Picture 5" descr="http://nachalo4ka.ru/wp-content/uploads/2014/08/0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085" y="5037879"/>
            <a:ext cx="2016224" cy="203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nachalo4ka.ru/wp-content/uploads/2014/08/01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319" y="4900311"/>
            <a:ext cx="1522012" cy="19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765\Desktop\99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036" y="2213014"/>
            <a:ext cx="1416964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logoped.kalinka5.edusite.ru/images/p62_i4130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957" y="4900310"/>
            <a:ext cx="1228207" cy="18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Пользователь\Рабочий стол\игрушки\игрушки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628799"/>
            <a:ext cx="7516896" cy="4914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57116"/>
            <a:ext cx="820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«Игрушки для Тани и Вани» </a:t>
            </a:r>
          </a:p>
        </p:txBody>
      </p:sp>
    </p:spTree>
    <p:extLst>
      <p:ext uri="{BB962C8B-B14F-4D97-AF65-F5344CB8AC3E}">
        <p14:creationId xmlns:p14="http://schemas.microsoft.com/office/powerpoint/2010/main" xmlns="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136" y="32347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«Какой, какая,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136" y="121443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Кукла (какая?) – нарядная, красивая, большая, говорящая,….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Машина (какая?) - красивая, большая, легковая, грузовая,….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Мяч (какой?) – красивый, разноцветный, маленький,…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Самолет (какой?) – красивый, игрушечный, пластмассовый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294" y="2420888"/>
            <a:ext cx="866480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мячик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Петрушка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–</a:t>
            </a:r>
          </a:p>
          <a:p>
            <a:endParaRPr lang="ru-RU" dirty="0"/>
          </a:p>
        </p:txBody>
      </p:sp>
      <p:pic>
        <p:nvPicPr>
          <p:cNvPr id="4099" name="Picture 3" descr="http://nachalo4ka.ru/wp-content/uploads/2015/01/igrush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566" y="3115469"/>
            <a:ext cx="5265874" cy="389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:\игрушки\заяц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85512" y="1999268"/>
            <a:ext cx="1098426" cy="1456608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58756">
            <a:off x="1874778" y="5410688"/>
            <a:ext cx="1109335" cy="115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09089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28572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Игра «Мой, моя, мое»</a:t>
            </a:r>
            <a:endParaRPr lang="ru-RU" sz="4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649195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71546"/>
            <a:ext cx="7262837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5936" y="6172201"/>
            <a:ext cx="1642864" cy="209128"/>
          </a:xfrm>
        </p:spPr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132856"/>
            <a:ext cx="5848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8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3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-15636" y="48847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90056" y="3477847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70920e380e90262574f82c3086ec1ef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67845" cy="6875884"/>
          </a:xfrm>
          <a:prstGeom prst="rect">
            <a:avLst/>
          </a:prstGeom>
        </p:spPr>
      </p:pic>
      <p:pic>
        <p:nvPicPr>
          <p:cNvPr id="8" name="zvuk_-_topot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Рисунок 4" descr="618px-T20zm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928934"/>
            <a:ext cx="3532856" cy="3424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2172daa45e90d737b266ba8cdd5f00c6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3214710" cy="239955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407175-6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643314"/>
            <a:ext cx="2928962" cy="292896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Giocattolo_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57166"/>
            <a:ext cx="4572031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4DEA5-02B3-4875-B6C2-305E9EE23284}" type="datetime1">
              <a:rPr lang="ru-RU" smtClean="0"/>
              <a:pPr>
                <a:defRPr/>
              </a:pPr>
              <a:t>28.10.2015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http://aida.ucoz.ru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 descr="0_9b892_8608854b_X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18" y="0"/>
            <a:ext cx="6557963" cy="6858000"/>
          </a:xfrm>
          <a:prstGeom prst="rect">
            <a:avLst/>
          </a:prstGeom>
        </p:spPr>
      </p:pic>
      <p:pic>
        <p:nvPicPr>
          <p:cNvPr id="12" name="AUD00131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24771" y="5643578"/>
            <a:ext cx="1619229" cy="1214422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9166" y="1583126"/>
            <a:ext cx="6340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похожи друг на дружку,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всего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игрушка.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3286124"/>
            <a:ext cx="2209800" cy="33043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91680" y="345499"/>
            <a:ext cx="5261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1665258"/>
            <a:ext cx="6512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Совсем не нужен ей водитель.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Ключом ее вы заведите —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Колесики начнут крутиться.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Поставьте — и она помчится.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9142">
            <a:off x="2225724" y="3795503"/>
            <a:ext cx="4046712" cy="30479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88640"/>
            <a:ext cx="406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556792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Закрывает она глазки,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рассказывают сказки,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«Мама!» закричать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коляске полежать.</a:t>
            </a:r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кукла 2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2924944"/>
            <a:ext cx="2667000" cy="37762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2979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276872"/>
            <a:ext cx="5769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Бьют его рукой и палкой,  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Никому его не жалко.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за то, что он надут.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Пользователь\Рабочий стол\мяч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92543">
            <a:off x="4695386" y="4395238"/>
            <a:ext cx="2227618" cy="23740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116632"/>
            <a:ext cx="1944216" cy="19577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188640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357166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2214554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1024" y="4143380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407175-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3143272" cy="3143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2214554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Колечки деревянные-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Цветные и блестящие.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Давай построим башенку,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Совсем как настоящую!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500042"/>
            <a:ext cx="5643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952</TotalTime>
  <Words>290</Words>
  <Application>Microsoft Office PowerPoint</Application>
  <PresentationFormat>Экран (4:3)</PresentationFormat>
  <Paragraphs>71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Арсеьньева О. Ю.</dc:creator>
  <dc:description>http://aida.ucoz.ru</dc:description>
  <cp:lastModifiedBy>admin</cp:lastModifiedBy>
  <cp:revision>106</cp:revision>
  <dcterms:created xsi:type="dcterms:W3CDTF">2013-11-12T09:48:11Z</dcterms:created>
  <dcterms:modified xsi:type="dcterms:W3CDTF">2015-10-28T09:50:09Z</dcterms:modified>
</cp:coreProperties>
</file>