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8" r:id="rId2"/>
    <p:sldId id="259" r:id="rId3"/>
    <p:sldId id="260" r:id="rId4"/>
    <p:sldId id="261" r:id="rId5"/>
    <p:sldId id="278" r:id="rId6"/>
    <p:sldId id="265" r:id="rId7"/>
    <p:sldId id="266" r:id="rId8"/>
    <p:sldId id="270" r:id="rId9"/>
    <p:sldId id="264" r:id="rId10"/>
    <p:sldId id="262" r:id="rId11"/>
    <p:sldId id="267" r:id="rId12"/>
    <p:sldId id="271" r:id="rId13"/>
    <p:sldId id="272" r:id="rId14"/>
    <p:sldId id="281" r:id="rId15"/>
    <p:sldId id="273" r:id="rId16"/>
    <p:sldId id="274" r:id="rId17"/>
    <p:sldId id="275" r:id="rId18"/>
    <p:sldId id="279" r:id="rId19"/>
    <p:sldId id="282" r:id="rId20"/>
    <p:sldId id="28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36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ED627D2-979C-4116-8224-CDB7F2232DC6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16865E-4234-46D0-987E-67CE8ACA72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ED627D2-979C-4116-8224-CDB7F2232DC6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16865E-4234-46D0-987E-67CE8ACA72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ED627D2-979C-4116-8224-CDB7F2232DC6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16865E-4234-46D0-987E-67CE8ACA72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ED627D2-979C-4116-8224-CDB7F2232DC6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16865E-4234-46D0-987E-67CE8ACA72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ED627D2-979C-4116-8224-CDB7F2232DC6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16865E-4234-46D0-987E-67CE8ACA72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ED627D2-979C-4116-8224-CDB7F2232DC6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16865E-4234-46D0-987E-67CE8ACA72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ED627D2-979C-4116-8224-CDB7F2232DC6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16865E-4234-46D0-987E-67CE8ACA72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ED627D2-979C-4116-8224-CDB7F2232DC6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16865E-4234-46D0-987E-67CE8ACA72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ED627D2-979C-4116-8224-CDB7F2232DC6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16865E-4234-46D0-987E-67CE8ACA72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ED627D2-979C-4116-8224-CDB7F2232DC6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16865E-4234-46D0-987E-67CE8ACA72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ED627D2-979C-4116-8224-CDB7F2232DC6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16865E-4234-46D0-987E-67CE8ACA72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ED627D2-979C-4116-8224-CDB7F2232DC6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516865E-4234-46D0-987E-67CE8ACA72C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8" name="Picture 4" descr="https://cf.ppt-online.org/files/slide/z/Z2YhoBDjSVFbka5L0qfzX8WpA3c71Qnx6y9ldg/slide-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0"/>
            <a:ext cx="9358346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00628" y="5500702"/>
            <a:ext cx="4143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Constantia" pitchFamily="18" charset="0"/>
                <a:cs typeface="Arial" pitchFamily="34" charset="0"/>
              </a:rPr>
              <a:t>Мальцев Рома  МБДОУ «Ягодка»</a:t>
            </a:r>
            <a:endParaRPr lang="ru-RU" sz="3600" dirty="0">
              <a:solidFill>
                <a:srgbClr val="C00000"/>
              </a:solidFill>
              <a:latin typeface="Constantia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ds04.infourok.ru/uploads/ex/0b83/000c1972-a2d187b1/img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04"/>
            <a:ext cx="8273136" cy="6072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travelask.ru/system/images/files/000/366/524/wysiwyg/13.jpg?15062525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0564" y="2928934"/>
            <a:ext cx="5152845" cy="332421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43108" y="500042"/>
            <a:ext cx="56829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</a:rPr>
              <a:t>Почему вымерли мамонты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00034" y="928670"/>
            <a:ext cx="807249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Причины вымирания мамонтовой фауны до конца неизвестны</a:t>
            </a:r>
          </a:p>
          <a:p>
            <a:r>
              <a:rPr lang="ru-RU" sz="2400" dirty="0" smtClean="0"/>
              <a:t>Сегодня большинство  ученых склоняется к тому, что главной причиной</a:t>
            </a:r>
          </a:p>
          <a:p>
            <a:r>
              <a:rPr lang="ru-RU" sz="2400" dirty="0" smtClean="0"/>
              <a:t>Было быстрое потепление климата</a:t>
            </a:r>
          </a:p>
          <a:p>
            <a:r>
              <a:rPr lang="ru-RU" sz="2400" dirty="0" smtClean="0"/>
              <a:t>Исследователи отмечают, что у привыкших к обитанию в холодном климате мамонтов в период потепления, возможно, нарушился физиологический обмен они стали менее устойчивыми к инфекционным заболеваниям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857232"/>
            <a:ext cx="807249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Зимой стало выпадать больше снега, а летом почвы оттаивали и заболачивались Животные, привыкшие передвигаться по сравнительно твердой поверхности, не могли существовать в заболачивающихся местностях. Все это приводило к их массовой гибели. Они гибли в снежных заносах, страдали без еды</a:t>
            </a:r>
            <a:endParaRPr lang="ru-RU" sz="2800" dirty="0"/>
          </a:p>
        </p:txBody>
      </p:sp>
      <p:pic>
        <p:nvPicPr>
          <p:cNvPr id="4" name="Рисунок 3" descr="https://fsd.multiurok.ru/html/2020/12/31/s_5fed7c8f7a1e5/1604323_6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3857628"/>
            <a:ext cx="450059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57166"/>
            <a:ext cx="8286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Чтобы посмотреть на находки ученых, мы посетили музей .Это очень интересное место. Я увидел там скелеты мамонтов.</a:t>
            </a:r>
            <a:endParaRPr lang="ru-RU" sz="2000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10358486"/>
            <a:ext cx="457203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1000108"/>
            <a:ext cx="6357982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58" y="428604"/>
            <a:ext cx="84296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Археологи нашли на территории Русской равнины и в Сибири</a:t>
            </a:r>
          </a:p>
          <a:p>
            <a:r>
              <a:rPr lang="ru-RU" sz="2000" dirty="0" smtClean="0"/>
              <a:t>Много изделий из бивня </a:t>
            </a:r>
            <a:r>
              <a:rPr lang="ru-RU" sz="2000" dirty="0" smtClean="0"/>
              <a:t>мамонта- иголки, фигурки, наконечники </a:t>
            </a:r>
            <a:r>
              <a:rPr lang="ru-RU" sz="2000" dirty="0" smtClean="0"/>
              <a:t>копий</a:t>
            </a:r>
            <a:endParaRPr lang="ru-RU" sz="2000" dirty="0"/>
          </a:p>
        </p:txBody>
      </p:sp>
      <p:pic>
        <p:nvPicPr>
          <p:cNvPr id="3076" name="Picture 4" descr="http://www.sammler.ru/uploads/post-445-1265738088_thum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357298"/>
            <a:ext cx="6715112" cy="5119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357166"/>
            <a:ext cx="6357982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57158" y="428604"/>
            <a:ext cx="20002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Динозавр</a:t>
            </a:r>
            <a:r>
              <a:rPr lang="ru-RU" sz="2000" dirty="0" smtClean="0"/>
              <a:t> в переводе с греческого обозначает «</a:t>
            </a:r>
            <a:r>
              <a:rPr lang="ru-RU" sz="2000" i="1" dirty="0" smtClean="0"/>
              <a:t>страшный</a:t>
            </a:r>
            <a:r>
              <a:rPr lang="ru-RU" sz="2000" dirty="0" smtClean="0"/>
              <a:t>» или «</a:t>
            </a:r>
            <a:r>
              <a:rPr lang="ru-RU" sz="2000" i="1" dirty="0" smtClean="0"/>
              <a:t>ужасный ящер</a:t>
            </a:r>
            <a:r>
              <a:rPr lang="ru-RU" sz="2000" dirty="0" smtClean="0"/>
              <a:t>».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00034" y="3857628"/>
            <a:ext cx="1785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Мне очень интересно посмотреть на их останки</a:t>
            </a:r>
            <a:endParaRPr lang="ru-RU" sz="2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357166"/>
            <a:ext cx="6072230" cy="6072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cs typeface="Times New Roman" pitchFamily="18" charset="0"/>
              </a:rPr>
              <a:t>По найденным останкам зубов ученые предположили, что  динозавр был хищником. </a:t>
            </a:r>
            <a:endParaRPr kumimoji="0" lang="ru-RU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endParaRPr kumimoji="0" lang="ru-RU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1000" b="0" i="0" u="none" strike="noStrike" cap="none" normalizeH="0" baseline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ru-RU" sz="21000" b="0" i="0" u="none" strike="noStrike" cap="none" normalizeH="0" baseline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kumimoji="0" lang="ru-RU" sz="21000" b="0" i="0" u="none" strike="noStrike" cap="none" normalizeH="0" baseline="0" smtClean="0">
              <a:ln>
                <a:noFill/>
              </a:ln>
              <a:solidFill>
                <a:srgbClr val="22222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cs typeface="Times New Roman" pitchFamily="18" charset="0"/>
              </a:rPr>
              <a:t>По найденным останкам зубов ученые предположили, что  динозавр был хищником. 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1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ru-RU" sz="21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kumimoji="0" lang="ru-RU" sz="21000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596" y="857232"/>
            <a:ext cx="235745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По найденным останкам зубов</a:t>
            </a:r>
          </a:p>
          <a:p>
            <a:r>
              <a:rPr lang="ru-RU" sz="2800" dirty="0" smtClean="0"/>
              <a:t>у</a:t>
            </a:r>
            <a:r>
              <a:rPr lang="ru-RU" sz="2800" dirty="0" smtClean="0"/>
              <a:t>ченые предположили, что динозавр был </a:t>
            </a:r>
          </a:p>
          <a:p>
            <a:r>
              <a:rPr lang="ru-RU" sz="2800" dirty="0" smtClean="0"/>
              <a:t>хищником</a:t>
            </a:r>
            <a:endParaRPr lang="ru-RU" sz="2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8429684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C:\Users\Admin\Desktop\attachmen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8501122" cy="614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428604"/>
            <a:ext cx="82153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Изучение древних животных очень увлекательно. Исследуя</a:t>
            </a:r>
          </a:p>
          <a:p>
            <a:r>
              <a:rPr lang="ru-RU" sz="2000" dirty="0" smtClean="0"/>
              <a:t>Их тайны, мы можем узнать много нового и полезного для нашей планеты.</a:t>
            </a:r>
          </a:p>
          <a:p>
            <a:r>
              <a:rPr lang="ru-RU" sz="2000" dirty="0" smtClean="0"/>
              <a:t>Я хотел бы сам найти тушу мамонта и скелет динозавра, раскопать его и </a:t>
            </a:r>
          </a:p>
          <a:p>
            <a:r>
              <a:rPr lang="ru-RU" sz="2000" dirty="0" smtClean="0"/>
              <a:t>Поместить в музей</a:t>
            </a:r>
            <a:endParaRPr lang="ru-RU" sz="2000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r="20635"/>
          <a:stretch>
            <a:fillRect/>
          </a:stretch>
        </p:blipFill>
        <p:spPr bwMode="auto">
          <a:xfrm>
            <a:off x="5143504" y="1714488"/>
            <a:ext cx="3571900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1" y="571480"/>
            <a:ext cx="885828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tx2"/>
                </a:solidFill>
                <a:latin typeface="Constantia" pitchFamily="18" charset="0"/>
              </a:rPr>
              <a:t>Тип проекта</a:t>
            </a:r>
            <a:r>
              <a:rPr lang="ru-RU" sz="3600" dirty="0" smtClean="0">
                <a:latin typeface="Constantia" pitchFamily="18" charset="0"/>
              </a:rPr>
              <a:t>: детско-взрослый</a:t>
            </a:r>
          </a:p>
          <a:p>
            <a:r>
              <a:rPr lang="ru-RU" sz="3600" dirty="0" smtClean="0">
                <a:solidFill>
                  <a:schemeClr val="tx2"/>
                </a:solidFill>
                <a:latin typeface="Constantia" pitchFamily="18" charset="0"/>
              </a:rPr>
              <a:t>Вид проекта</a:t>
            </a:r>
            <a:r>
              <a:rPr lang="ru-RU" sz="3600" dirty="0" smtClean="0">
                <a:latin typeface="Constantia" pitchFamily="18" charset="0"/>
              </a:rPr>
              <a:t>: исследовательский</a:t>
            </a:r>
          </a:p>
          <a:p>
            <a:r>
              <a:rPr lang="ru-RU" sz="3600" dirty="0" smtClean="0">
                <a:solidFill>
                  <a:schemeClr val="tx2"/>
                </a:solidFill>
                <a:latin typeface="Constantia" pitchFamily="18" charset="0"/>
              </a:rPr>
              <a:t>Продолжительность</a:t>
            </a:r>
            <a:r>
              <a:rPr lang="ru-RU" sz="3600" dirty="0" smtClean="0">
                <a:latin typeface="Constantia" pitchFamily="18" charset="0"/>
              </a:rPr>
              <a:t>: краткосрочный</a:t>
            </a:r>
          </a:p>
          <a:p>
            <a:r>
              <a:rPr lang="ru-RU" sz="3600" dirty="0" smtClean="0">
                <a:solidFill>
                  <a:schemeClr val="tx2"/>
                </a:solidFill>
                <a:latin typeface="Constantia" pitchFamily="18" charset="0"/>
              </a:rPr>
              <a:t>Участники проекта</a:t>
            </a:r>
            <a:r>
              <a:rPr lang="ru-RU" sz="3600" dirty="0" smtClean="0">
                <a:latin typeface="Constantia" pitchFamily="18" charset="0"/>
              </a:rPr>
              <a:t>: дети старшей группы, воспитатели, родители</a:t>
            </a:r>
          </a:p>
          <a:p>
            <a:endParaRPr lang="ru-RU" sz="3600" dirty="0">
              <a:latin typeface="Constantia" pitchFamily="18" charset="0"/>
            </a:endParaRPr>
          </a:p>
          <a:p>
            <a:r>
              <a:rPr lang="ru-RU" sz="3600" dirty="0" smtClean="0">
                <a:solidFill>
                  <a:schemeClr val="tx2"/>
                </a:solidFill>
                <a:latin typeface="Constantia" pitchFamily="18" charset="0"/>
              </a:rPr>
              <a:t>Задачи:</a:t>
            </a:r>
            <a:r>
              <a:rPr lang="ru-RU" sz="3600" dirty="0" smtClean="0">
                <a:latin typeface="Constantia" pitchFamily="18" charset="0"/>
              </a:rPr>
              <a:t> развивать воображение, творчество, любознательность участников проекта</a:t>
            </a:r>
            <a:endParaRPr lang="ru-RU" sz="3600" dirty="0"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714356"/>
            <a:ext cx="84296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tx2"/>
                </a:solidFill>
              </a:rPr>
              <a:t>Гипотеза</a:t>
            </a:r>
            <a:r>
              <a:rPr lang="ru-RU" sz="4400" dirty="0" smtClean="0"/>
              <a:t>:</a:t>
            </a:r>
            <a:endParaRPr lang="ru-RU" sz="4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57554" y="642918"/>
            <a:ext cx="54292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Мамонты и динозавры </a:t>
            </a:r>
            <a:r>
              <a:rPr lang="ru-RU" sz="2000" dirty="0" smtClean="0"/>
              <a:t>– доисторические существа, жизнь которых интересна в настоящее время.</a:t>
            </a:r>
            <a:endParaRPr lang="ru-RU" sz="2000" dirty="0"/>
          </a:p>
        </p:txBody>
      </p:sp>
      <p:pic>
        <p:nvPicPr>
          <p:cNvPr id="17410" name="Picture 2" descr="https://ped-kopilka.ru/upload/blogs2/2019/3/38590_37bccabc0bb7ec73a82fdd8a0e8147d9.jpg.jpg"/>
          <p:cNvPicPr>
            <a:picLocks noChangeAspect="1" noChangeArrowheads="1"/>
          </p:cNvPicPr>
          <p:nvPr/>
        </p:nvPicPr>
        <p:blipFill>
          <a:blip r:embed="rId2"/>
          <a:srcRect l="-4000" t="-12500" r="1333" b="32143"/>
          <a:stretch>
            <a:fillRect/>
          </a:stretch>
        </p:blipFill>
        <p:spPr bwMode="auto">
          <a:xfrm>
            <a:off x="1357290" y="1857364"/>
            <a:ext cx="5500726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4414" y="428604"/>
            <a:ext cx="6715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tx2"/>
                </a:solidFill>
              </a:rPr>
              <a:t>Почему я выбрал эту тему?</a:t>
            </a:r>
            <a:endParaRPr lang="ru-RU" sz="4000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2910" y="1142984"/>
            <a:ext cx="6929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Мне очень нравится смотреть разные энциклопедии и очень  заинтересовали мамонты и динозавры</a:t>
            </a:r>
            <a:r>
              <a:rPr lang="ru-RU" sz="2400" dirty="0" smtClean="0"/>
              <a:t>. Они </a:t>
            </a:r>
            <a:r>
              <a:rPr lang="ru-RU" sz="2400" dirty="0" smtClean="0"/>
              <a:t>не были похожи на </a:t>
            </a:r>
            <a:r>
              <a:rPr lang="ru-RU" sz="2400" dirty="0" smtClean="0"/>
              <a:t>тех  </a:t>
            </a:r>
            <a:r>
              <a:rPr lang="ru-RU" sz="2400" dirty="0" smtClean="0"/>
              <a:t>животных</a:t>
            </a:r>
            <a:r>
              <a:rPr lang="ru-RU" sz="2400" dirty="0" smtClean="0"/>
              <a:t>, которых </a:t>
            </a:r>
            <a:r>
              <a:rPr lang="ru-RU" sz="2400" dirty="0" smtClean="0"/>
              <a:t>я уже знаю</a:t>
            </a:r>
            <a:endParaRPr lang="ru-RU" sz="2400" dirty="0"/>
          </a:p>
        </p:txBody>
      </p:sp>
      <p:pic>
        <p:nvPicPr>
          <p:cNvPr id="16386" name="Picture 2" descr="https://ped-kopilka.ru/upload/blogs2/2019/3/38590_07c13a9594bc8f5a5da3c807360ac3f6.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714620"/>
            <a:ext cx="5962650" cy="3495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14480" y="357166"/>
            <a:ext cx="6929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Мне стало интересно и я решил узнать. </a:t>
            </a:r>
            <a:endParaRPr lang="ru-RU" sz="2400" dirty="0"/>
          </a:p>
        </p:txBody>
      </p:sp>
      <p:pic>
        <p:nvPicPr>
          <p:cNvPr id="4" name="Picture 6" descr="https://avatars.mds.yandex.net/get-zen_doc/1209300/pub_5bf61dd89bd82b00a96ba27b_5bf63afa13b7d100aa9ba506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888" y="1623766"/>
            <a:ext cx="2770498" cy="18908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86380" y="1000108"/>
            <a:ext cx="2714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Когда и где  жили динозавры ?</a:t>
            </a:r>
            <a:endParaRPr lang="ru-RU" dirty="0"/>
          </a:p>
        </p:txBody>
      </p:sp>
      <p:pic>
        <p:nvPicPr>
          <p:cNvPr id="31746" name="Picture 2" descr="https://mir-s3-cdn-cf.behance.net/project_modules/fs/07d4d429688815.55ffaa7d819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071810"/>
            <a:ext cx="4286279" cy="3368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142976" y="2643182"/>
            <a:ext cx="2319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Кто такие мамонты?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thepresentation.ru/img/tmb/5/494545/ba9ea79582bffbc82e1cb8a23b11d3ab-800x.jpg"/>
          <p:cNvPicPr>
            <a:picLocks noChangeAspect="1" noChangeArrowheads="1"/>
          </p:cNvPicPr>
          <p:nvPr/>
        </p:nvPicPr>
        <p:blipFill>
          <a:blip r:embed="rId2"/>
          <a:srcRect r="-342"/>
          <a:stretch>
            <a:fillRect/>
          </a:stretch>
        </p:blipFill>
        <p:spPr bwMode="auto">
          <a:xfrm>
            <a:off x="1142976" y="1785926"/>
            <a:ext cx="7000924" cy="43576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1214414" y="785794"/>
            <a:ext cx="3981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tx2"/>
                </a:solidFill>
              </a:rPr>
              <a:t>Великое оледенение</a:t>
            </a:r>
            <a:endParaRPr lang="ru-RU" sz="3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mypresentation.ru/documents/e46b3c4386b132c7a1251e496a179af9/img18.jpg"/>
          <p:cNvPicPr>
            <a:picLocks noChangeAspect="1" noChangeArrowheads="1"/>
          </p:cNvPicPr>
          <p:nvPr/>
        </p:nvPicPr>
        <p:blipFill>
          <a:blip r:embed="rId2"/>
          <a:srcRect l="8438" t="20000" r="1562"/>
          <a:stretch>
            <a:fillRect/>
          </a:stretch>
        </p:blipFill>
        <p:spPr bwMode="auto">
          <a:xfrm>
            <a:off x="1071538" y="1571612"/>
            <a:ext cx="6858048" cy="4571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1285852" y="785794"/>
            <a:ext cx="72747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tx2"/>
                </a:solidFill>
              </a:rPr>
              <a:t>Символ ледникового </a:t>
            </a:r>
            <a:r>
              <a:rPr lang="ru-RU" sz="3200" dirty="0" err="1" smtClean="0">
                <a:solidFill>
                  <a:schemeClr val="tx2"/>
                </a:solidFill>
              </a:rPr>
              <a:t>периода-мамонт</a:t>
            </a:r>
            <a:endParaRPr lang="ru-RU" sz="3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theslide.ru/img/thumbs/f44f0efea65f5e7f45101a849a83f533-800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642918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794" y="500042"/>
            <a:ext cx="6500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tx2"/>
                </a:solidFill>
              </a:rPr>
              <a:t>Кто такие мамонты?</a:t>
            </a:r>
            <a:endParaRPr lang="ru-RU" sz="3600" dirty="0">
              <a:solidFill>
                <a:schemeClr val="tx2"/>
              </a:solidFill>
            </a:endParaRPr>
          </a:p>
        </p:txBody>
      </p:sp>
      <p:pic>
        <p:nvPicPr>
          <p:cNvPr id="19460" name="Picture 4" descr="https://mypresentation.ru/documents/be6b105bdef7dc5b25c9d38d78e0fc74/img3.jpg"/>
          <p:cNvPicPr>
            <a:picLocks noChangeAspect="1" noChangeArrowheads="1"/>
          </p:cNvPicPr>
          <p:nvPr/>
        </p:nvPicPr>
        <p:blipFill>
          <a:blip r:embed="rId2"/>
          <a:srcRect t="14286"/>
          <a:stretch>
            <a:fillRect/>
          </a:stretch>
        </p:blipFill>
        <p:spPr bwMode="auto">
          <a:xfrm>
            <a:off x="357158" y="1214422"/>
            <a:ext cx="8501122" cy="528641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315</TotalTime>
  <Words>325</Words>
  <Application>Microsoft Office PowerPoint</Application>
  <PresentationFormat>Экран (4:3)</PresentationFormat>
  <Paragraphs>41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Пользователь Windows</cp:lastModifiedBy>
  <cp:revision>34</cp:revision>
  <dcterms:created xsi:type="dcterms:W3CDTF">2022-03-22T15:24:35Z</dcterms:created>
  <dcterms:modified xsi:type="dcterms:W3CDTF">2022-03-27T12:14:02Z</dcterms:modified>
</cp:coreProperties>
</file>