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0"/>
            <a:ext cx="3889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«Правила 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дорожного 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движения»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60212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Дурновцева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Николаевна </a:t>
            </a:r>
          </a:p>
        </p:txBody>
      </p:sp>
    </p:spTree>
    <p:extLst>
      <p:ext uri="{BB962C8B-B14F-4D97-AF65-F5344CB8AC3E}">
        <p14:creationId xmlns:p14="http://schemas.microsoft.com/office/powerpoint/2010/main" val="48054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"/>
            <a:ext cx="9144000" cy="6860434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620688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Никогда перед машиной Не перебегай дорогу! Помни, даже супер шины Быстро тормозить не могут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12"/>
            <a:ext cx="3999844" cy="363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8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" y="29277"/>
            <a:ext cx="9109901" cy="6712091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62068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ты за городом: тротуара нет. Как идти нам правильно, кто же даст ответ? Слева по обочине должен ты идти. Видишь встречный транспорт - в сторону уйди.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3284984"/>
            <a:ext cx="4301029" cy="266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" y="0"/>
            <a:ext cx="914287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54868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Если ты на остановке Ждешь автобусной парковки, Наш совет для детворы - Здесь не место для игры. На скамейке посиди, И автобус подожди.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30230"/>
            <a:ext cx="3671295" cy="297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6"/>
            <a:ext cx="9144000" cy="6849864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6206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автобуса ты вышел, Сзади обходи. Если хочешь ты дорогу Сразу перейти! Если ехал ты в трамвае – Все наоборот, Спереди трамвай обходим, Смотрим мы вперед!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08920"/>
            <a:ext cx="4271721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93" y="3140968"/>
            <a:ext cx="3456384" cy="31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" y="32094"/>
            <a:ext cx="9111591" cy="6825906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692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Санки, ролики, «ватрушки» На дороге не игрушки!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56" y="2564904"/>
            <a:ext cx="4044233" cy="35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9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56"/>
            <a:ext cx="9144000" cy="6879456"/>
          </a:xfrm>
        </p:spPr>
      </p:pic>
      <p:sp>
        <p:nvSpPr>
          <p:cNvPr id="5" name="Прямоугольник 4"/>
          <p:cNvSpPr/>
          <p:nvPr/>
        </p:nvSpPr>
        <p:spPr>
          <a:xfrm>
            <a:off x="899592" y="54868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ходишь в детский сад, То еще ты маловат! И кататься по дороге Тебе вряд ли разрешат! Можешь ты кататься смело По дорожкам во дворе! На дороге же не дело Появляться детворе!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3170312" cy="3277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52400"/>
            <a:ext cx="3779912" cy="26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47664" y="76470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Правила дорожные Детям знать положено! И не только твердо знать, Но еще и соблюдать! Будешь ты умён и смел, А еще здоров и цел!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43559"/>
            <a:ext cx="412115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1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" y="24904"/>
            <a:ext cx="9127661" cy="6833096"/>
          </a:xfrm>
        </p:spPr>
      </p:pic>
      <p:sp>
        <p:nvSpPr>
          <p:cNvPr id="5" name="TextBox 4"/>
          <p:cNvSpPr txBox="1"/>
          <p:nvPr/>
        </p:nvSpPr>
        <p:spPr>
          <a:xfrm>
            <a:off x="1115616" y="2201088"/>
            <a:ext cx="7444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34" y="0"/>
            <a:ext cx="911328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548680"/>
            <a:ext cx="6318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никогда не попадать 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сложные положения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Надо знать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4123" y="2276872"/>
            <a:ext cx="4121696" cy="41216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26903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 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" y="19833"/>
            <a:ext cx="9123423" cy="683816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62188"/>
            <a:ext cx="4572000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3608" y="54868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Загорелся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свет-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Пешеходу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хода нет!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235"/>
            <a:ext cx="2076822" cy="461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850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69269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 свет </a:t>
            </a:r>
          </a:p>
          <a:p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Дает сигнал,</a:t>
            </a:r>
          </a:p>
          <a:p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Чтобы ты Зеленый </a:t>
            </a:r>
          </a:p>
          <a:p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Ждал!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3563406" cy="417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115616" y="62068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Свет зеленый </a:t>
            </a:r>
          </a:p>
          <a:p>
            <a:r>
              <a:rPr lang="ru-RU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Горит:</a:t>
            </a:r>
          </a:p>
          <a:p>
            <a:r>
              <a:rPr lang="ru-RU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«Для тебя</a:t>
            </a:r>
          </a:p>
          <a:p>
            <a:r>
              <a:rPr lang="ru-RU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Проход</a:t>
            </a:r>
          </a:p>
          <a:p>
            <a:r>
              <a:rPr lang="ru-RU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Открыт»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42" y="1196752"/>
            <a:ext cx="3660828" cy="51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2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" y="35474"/>
            <a:ext cx="9123423" cy="6822526"/>
          </a:xfrm>
        </p:spPr>
      </p:pic>
      <p:sp>
        <p:nvSpPr>
          <p:cNvPr id="5" name="Прямоугольник 4"/>
          <p:cNvSpPr/>
          <p:nvPr/>
        </p:nvSpPr>
        <p:spPr>
          <a:xfrm>
            <a:off x="899592" y="692696"/>
            <a:ext cx="6552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Тротуар и 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Переходы:Ваше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ПЕШЕХОДЫ!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4943"/>
            <a:ext cx="3836880" cy="31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50"/>
            <a:ext cx="9144000" cy="6718718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62068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Нас в подземный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Переход-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Безопасный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Путь ведет!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64904"/>
            <a:ext cx="4245902" cy="34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9"/>
            <a:ext cx="9144000" cy="6840421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5486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Лишь там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Переходить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Положено,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Где на дороге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«ЗЕБРА»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Расположена 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12" y="2005316"/>
            <a:ext cx="3947977" cy="39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5" y="0"/>
            <a:ext cx="916358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51720" y="1412776"/>
            <a:ext cx="61926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Зебра-это не лошадка,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Пешеходный переход.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Он дает возможность людям,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Безопасный переход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972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289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</dc:creator>
  <cp:lastModifiedBy>Irbis</cp:lastModifiedBy>
  <cp:revision>8</cp:revision>
  <dcterms:created xsi:type="dcterms:W3CDTF">2020-12-19T12:30:52Z</dcterms:created>
  <dcterms:modified xsi:type="dcterms:W3CDTF">2024-04-19T10:09:17Z</dcterms:modified>
</cp:coreProperties>
</file>