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56" r:id="rId3"/>
  </p:sldMasterIdLst>
  <p:sldIdLst>
    <p:sldId id="324" r:id="rId4"/>
    <p:sldId id="271" r:id="rId5"/>
    <p:sldId id="272" r:id="rId6"/>
    <p:sldId id="315" r:id="rId7"/>
    <p:sldId id="316" r:id="rId8"/>
    <p:sldId id="317" r:id="rId9"/>
    <p:sldId id="314" r:id="rId10"/>
    <p:sldId id="319" r:id="rId11"/>
    <p:sldId id="318" r:id="rId12"/>
    <p:sldId id="320" r:id="rId13"/>
    <p:sldId id="321" r:id="rId14"/>
    <p:sldId id="322" r:id="rId15"/>
    <p:sldId id="32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40" d="100"/>
          <a:sy n="40" d="100"/>
        </p:scale>
        <p:origin x="-1565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gatyr.club/uploads/posts/2023-03/thumbs/1677908664_bogatyr-club-p-chelovechki-s-pazlami-foni-pinterest-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62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6264696" cy="2088232"/>
          </a:xfrm>
        </p:spPr>
        <p:txBody>
          <a:bodyPr>
            <a:normAutofit/>
          </a:bodyPr>
          <a:lstStyle/>
          <a:p>
            <a:pPr algn="ctr"/>
            <a:r>
              <a:rPr lang="ru-RU" sz="8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КВИЗ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8712" cy="352839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приуроченный </a:t>
            </a:r>
          </a:p>
          <a:p>
            <a:pPr algn="ctr"/>
            <a:r>
              <a:rPr lang="ru-RU" sz="3200" i="1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к Всемирному дню распространения информации о проблеме аутизма</a:t>
            </a:r>
          </a:p>
        </p:txBody>
      </p:sp>
    </p:spTree>
    <p:extLst>
      <p:ext uri="{BB962C8B-B14F-4D97-AF65-F5344CB8AC3E}">
        <p14:creationId xmlns="" xmlns:p14="http://schemas.microsoft.com/office/powerpoint/2010/main" val="2874104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Вопрос </a:t>
            </a:r>
            <a:r>
              <a:rPr lang="ru-RU" sz="4000" b="1" dirty="0" smtClean="0"/>
              <a:t>№8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964488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/>
              <a:t>Аутизм у детей …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 smtClean="0"/>
          </a:p>
          <a:p>
            <a:pPr algn="ctr">
              <a:buNone/>
            </a:pPr>
            <a:r>
              <a:rPr lang="ru-RU" sz="3200" dirty="0" smtClean="0"/>
              <a:t>Переходит в другие расстройства, когда они взрослеют</a:t>
            </a:r>
            <a:br>
              <a:rPr lang="ru-RU" sz="3200" dirty="0" smtClean="0"/>
            </a:br>
            <a:r>
              <a:rPr lang="ru-RU" sz="3200" dirty="0" smtClean="0"/>
              <a:t>В большинстве случаев проходит с возрастом</a:t>
            </a:r>
            <a:br>
              <a:rPr lang="ru-RU" sz="3200" dirty="0" smtClean="0"/>
            </a:br>
            <a:r>
              <a:rPr lang="ru-RU" sz="3200" dirty="0" smtClean="0"/>
              <a:t>Является пожизненным расстройством, которое сохраняется и во взрослом возрасте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3780996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Вопрос </a:t>
            </a:r>
            <a:r>
              <a:rPr lang="ru-RU" sz="4000" b="1" dirty="0" smtClean="0"/>
              <a:t>№9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964488" cy="48965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i="1" dirty="0" smtClean="0"/>
          </a:p>
          <a:p>
            <a:pPr algn="ctr">
              <a:buNone/>
            </a:pPr>
            <a:r>
              <a:rPr lang="ru-RU" sz="2800" b="1" i="1" dirty="0" smtClean="0"/>
              <a:t>Некоторые люди с аутизмом могут быть слишком чувствительны к …</a:t>
            </a:r>
          </a:p>
          <a:p>
            <a:pPr algn="ctr"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Громким звукам</a:t>
            </a:r>
            <a:br>
              <a:rPr lang="ru-RU" sz="2800" dirty="0" smtClean="0"/>
            </a:br>
            <a:r>
              <a:rPr lang="ru-RU" sz="2800" dirty="0" smtClean="0"/>
              <a:t>Некоторым запахам</a:t>
            </a:r>
            <a:br>
              <a:rPr lang="ru-RU" sz="2800" dirty="0" smtClean="0"/>
            </a:br>
            <a:r>
              <a:rPr lang="ru-RU" sz="2800" dirty="0" smtClean="0"/>
              <a:t>Прикосновениям</a:t>
            </a:r>
            <a:br>
              <a:rPr lang="ru-RU" sz="2800" dirty="0" smtClean="0"/>
            </a:br>
            <a:r>
              <a:rPr lang="ru-RU" sz="2800" dirty="0" smtClean="0"/>
              <a:t>Всему перечисленному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3780996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Вопрос </a:t>
            </a:r>
            <a:r>
              <a:rPr lang="ru-RU" sz="4000" b="1" dirty="0" smtClean="0"/>
              <a:t>№10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48965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i="1" dirty="0" smtClean="0"/>
          </a:p>
          <a:p>
            <a:pPr algn="ctr">
              <a:buNone/>
            </a:pPr>
            <a:r>
              <a:rPr lang="ru-RU" sz="2800" b="1" i="1" dirty="0" smtClean="0"/>
              <a:t>Все люди с аутизмом …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Имеют умственную отсталость</a:t>
            </a:r>
            <a:br>
              <a:rPr lang="ru-RU" sz="2800" dirty="0" smtClean="0"/>
            </a:br>
            <a:r>
              <a:rPr lang="ru-RU" sz="2800" dirty="0" smtClean="0"/>
              <a:t>Талантливы или имеют уникальные способности</a:t>
            </a:r>
            <a:br>
              <a:rPr lang="ru-RU" sz="2800" dirty="0" smtClean="0"/>
            </a:br>
            <a:r>
              <a:rPr lang="ru-RU" sz="2800" dirty="0" smtClean="0"/>
              <a:t>Бывают агрессивны</a:t>
            </a:r>
            <a:br>
              <a:rPr lang="ru-RU" sz="2800" dirty="0" smtClean="0"/>
            </a:br>
            <a:r>
              <a:rPr lang="ru-RU" sz="2800" dirty="0" smtClean="0"/>
              <a:t>Все ответы неверны</a:t>
            </a:r>
            <a:br>
              <a:rPr lang="ru-RU" sz="2800" dirty="0" smtClean="0"/>
            </a:br>
            <a:endParaRPr lang="ru-RU" sz="2800" dirty="0" smtClean="0"/>
          </a:p>
          <a:p>
            <a:pPr algn="ctr"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3780996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Вопрос </a:t>
            </a:r>
            <a:r>
              <a:rPr lang="ru-RU" sz="4000" b="1" dirty="0" smtClean="0"/>
              <a:t>№11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48965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i="1" dirty="0" smtClean="0"/>
          </a:p>
          <a:p>
            <a:pPr algn="ctr">
              <a:buNone/>
            </a:pPr>
            <a:r>
              <a:rPr lang="ru-RU" sz="2800" b="1" i="1" dirty="0" smtClean="0"/>
              <a:t>Лечение аутизма – это …</a:t>
            </a:r>
          </a:p>
          <a:p>
            <a:pPr algn="ctr"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Специальные лекарства</a:t>
            </a:r>
            <a:br>
              <a:rPr lang="ru-RU" sz="2800" dirty="0" smtClean="0"/>
            </a:br>
            <a:r>
              <a:rPr lang="ru-RU" sz="2800" dirty="0" smtClean="0"/>
              <a:t>Специальный курс реабилитации</a:t>
            </a:r>
            <a:br>
              <a:rPr lang="ru-RU" sz="2800" dirty="0" smtClean="0"/>
            </a:br>
            <a:r>
              <a:rPr lang="ru-RU" sz="2800" dirty="0" smtClean="0"/>
              <a:t>Постоянное обучение недостающим навыкам</a:t>
            </a:r>
            <a:br>
              <a:rPr lang="ru-RU" sz="2800" dirty="0" smtClean="0"/>
            </a:br>
            <a:r>
              <a:rPr lang="ru-RU" sz="2800" dirty="0" smtClean="0"/>
              <a:t>Аутизм не поддается лечению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3780996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7128792" cy="1872208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Georgia" pitchFamily="18" charset="0"/>
              </a:rPr>
              <a:t>Что вы знаете </a:t>
            </a:r>
          </a:p>
          <a:p>
            <a:r>
              <a:rPr lang="ru-RU" sz="4400" b="1" i="1" dirty="0" smtClean="0">
                <a:solidFill>
                  <a:srgbClr val="002060"/>
                </a:solidFill>
                <a:latin typeface="Georgia" pitchFamily="18" charset="0"/>
              </a:rPr>
              <a:t>об аутизме?</a:t>
            </a:r>
            <a:endParaRPr lang="ru-RU" sz="4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139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Вопрос №1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003232" cy="420933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i="1" dirty="0" smtClean="0"/>
              <a:t>Когда Всемирный день информирования об аутизме</a:t>
            </a:r>
          </a:p>
          <a:p>
            <a:pPr algn="ctr">
              <a:buNone/>
            </a:pPr>
            <a:endParaRPr lang="ru-RU" sz="2800" b="1" i="1" dirty="0" smtClean="0"/>
          </a:p>
          <a:p>
            <a:pPr algn="ctr" fontAlgn="ctr">
              <a:buNone/>
            </a:pPr>
            <a:r>
              <a:rPr lang="ru-RU" sz="3200" dirty="0" smtClean="0"/>
              <a:t>16 июня</a:t>
            </a:r>
          </a:p>
          <a:p>
            <a:pPr algn="ctr" fontAlgn="ctr">
              <a:buNone/>
            </a:pPr>
            <a:r>
              <a:rPr lang="ru-RU" sz="3200" dirty="0" smtClean="0"/>
              <a:t>28 января</a:t>
            </a:r>
          </a:p>
          <a:p>
            <a:pPr algn="ctr" fontAlgn="ctr">
              <a:buNone/>
            </a:pPr>
            <a:r>
              <a:rPr lang="ru-RU" sz="3200" dirty="0" smtClean="0"/>
              <a:t>2 апреля</a:t>
            </a:r>
          </a:p>
          <a:p>
            <a:pPr algn="ctr" fontAlgn="ctr">
              <a:buNone/>
            </a:pPr>
            <a:r>
              <a:rPr lang="ru-RU" sz="3200" dirty="0" smtClean="0"/>
              <a:t>10 августа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4000" i="1" dirty="0"/>
          </a:p>
        </p:txBody>
      </p:sp>
    </p:spTree>
    <p:extLst>
      <p:ext uri="{BB962C8B-B14F-4D97-AF65-F5344CB8AC3E}">
        <p14:creationId xmlns="" xmlns:p14="http://schemas.microsoft.com/office/powerpoint/2010/main" val="13780996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Вопрос </a:t>
            </a:r>
            <a:r>
              <a:rPr lang="ru-RU" sz="4000" b="1" dirty="0" smtClean="0"/>
              <a:t>№2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003232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/>
              <a:t>Что является символом осведомленности об аутизме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Бабочки</a:t>
            </a:r>
          </a:p>
          <a:p>
            <a:pPr marL="0" indent="0" algn="ctr">
              <a:buNone/>
            </a:pPr>
            <a:r>
              <a:rPr lang="ru-RU" sz="2800" dirty="0" smtClean="0"/>
              <a:t>Сердца </a:t>
            </a:r>
          </a:p>
          <a:p>
            <a:pPr marL="0" indent="0" algn="ctr">
              <a:buNone/>
            </a:pPr>
            <a:r>
              <a:rPr lang="ru-RU" sz="2800" dirty="0" smtClean="0"/>
              <a:t>Кусочки головоломки</a:t>
            </a:r>
          </a:p>
          <a:p>
            <a:pPr marL="0" indent="0" algn="ctr">
              <a:buNone/>
            </a:pPr>
            <a:r>
              <a:rPr lang="ru-RU" sz="2800" dirty="0" smtClean="0"/>
              <a:t>Смайлики</a:t>
            </a:r>
          </a:p>
          <a:p>
            <a:pPr marL="0" indent="0">
              <a:buNone/>
            </a:pPr>
            <a:endParaRPr lang="ru-RU" sz="4000" i="1" dirty="0"/>
          </a:p>
        </p:txBody>
      </p:sp>
    </p:spTree>
    <p:extLst>
      <p:ext uri="{BB962C8B-B14F-4D97-AF65-F5344CB8AC3E}">
        <p14:creationId xmlns="" xmlns:p14="http://schemas.microsoft.com/office/powerpoint/2010/main" val="13780996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Вопрос </a:t>
            </a:r>
            <a:r>
              <a:rPr lang="ru-RU" sz="4000" b="1" dirty="0" smtClean="0"/>
              <a:t>№3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003232" cy="442535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i="1" dirty="0" smtClean="0"/>
          </a:p>
          <a:p>
            <a:pPr algn="ctr">
              <a:buNone/>
            </a:pPr>
            <a:r>
              <a:rPr lang="ru-RU" sz="2800" b="1" i="1" dirty="0" smtClean="0"/>
              <a:t>Аутизм чаще у встречается у …</a:t>
            </a:r>
          </a:p>
          <a:p>
            <a:pPr algn="ctr"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Девочек</a:t>
            </a:r>
            <a:br>
              <a:rPr lang="ru-RU" sz="2800" dirty="0" smtClean="0"/>
            </a:br>
            <a:r>
              <a:rPr lang="ru-RU" sz="2800" dirty="0" smtClean="0"/>
              <a:t>Мальчиков</a:t>
            </a:r>
            <a:br>
              <a:rPr lang="ru-RU" sz="2800" dirty="0" smtClean="0"/>
            </a:br>
            <a:r>
              <a:rPr lang="ru-RU" sz="2800" dirty="0" smtClean="0"/>
              <a:t>Встречается у мальчиков и девочек с одинаковой вероятностью</a:t>
            </a:r>
            <a:br>
              <a:rPr lang="ru-RU" sz="2800" dirty="0" smtClean="0"/>
            </a:br>
            <a:endParaRPr lang="ru-RU" sz="2800" dirty="0" smtClean="0"/>
          </a:p>
          <a:p>
            <a:pPr marL="0" indent="0">
              <a:buNone/>
            </a:pPr>
            <a:endParaRPr lang="ru-RU" sz="4000" i="1" dirty="0"/>
          </a:p>
        </p:txBody>
      </p:sp>
    </p:spTree>
    <p:extLst>
      <p:ext uri="{BB962C8B-B14F-4D97-AF65-F5344CB8AC3E}">
        <p14:creationId xmlns="" xmlns:p14="http://schemas.microsoft.com/office/powerpoint/2010/main" val="13780996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93784"/>
            <a:ext cx="8534400" cy="758952"/>
          </a:xfrm>
        </p:spPr>
        <p:txBody>
          <a:bodyPr>
            <a:normAutofit/>
          </a:bodyPr>
          <a:lstStyle/>
          <a:p>
            <a:r>
              <a:rPr lang="ru-RU" sz="4000" b="1" dirty="0"/>
              <a:t>Вопрос </a:t>
            </a:r>
            <a:r>
              <a:rPr lang="ru-RU" sz="4000" b="1" dirty="0" smtClean="0"/>
              <a:t>№4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003232" cy="442535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i="1" dirty="0" smtClean="0"/>
          </a:p>
          <a:p>
            <a:pPr algn="ctr">
              <a:buNone/>
            </a:pPr>
            <a:r>
              <a:rPr lang="ru-RU" sz="2800" b="1" i="1" dirty="0" smtClean="0"/>
              <a:t>Какого цвета Аутизм </a:t>
            </a:r>
          </a:p>
          <a:p>
            <a:pPr algn="ctr"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Белый</a:t>
            </a:r>
            <a:br>
              <a:rPr lang="ru-RU" sz="2800" dirty="0" smtClean="0"/>
            </a:br>
            <a:r>
              <a:rPr lang="ru-RU" sz="2800" dirty="0" smtClean="0"/>
              <a:t>Фиолетовый</a:t>
            </a:r>
            <a:br>
              <a:rPr lang="ru-RU" sz="2800" dirty="0" smtClean="0"/>
            </a:br>
            <a:r>
              <a:rPr lang="ru-RU" sz="2800" dirty="0" smtClean="0"/>
              <a:t>Королевский синий</a:t>
            </a:r>
          </a:p>
          <a:p>
            <a:pPr algn="ctr">
              <a:buNone/>
            </a:pPr>
            <a:r>
              <a:rPr lang="ru-RU" sz="2800" dirty="0" smtClean="0"/>
              <a:t> Радуга</a:t>
            </a:r>
            <a:br>
              <a:rPr lang="ru-RU" sz="2800" dirty="0" smtClean="0"/>
            </a:br>
            <a:endParaRPr lang="ru-RU" sz="2800" dirty="0" smtClean="0"/>
          </a:p>
          <a:p>
            <a:pPr marL="0" indent="0">
              <a:buNone/>
            </a:pPr>
            <a:endParaRPr lang="ru-RU" sz="4000" i="1" dirty="0"/>
          </a:p>
        </p:txBody>
      </p:sp>
    </p:spTree>
    <p:extLst>
      <p:ext uri="{BB962C8B-B14F-4D97-AF65-F5344CB8AC3E}">
        <p14:creationId xmlns="" xmlns:p14="http://schemas.microsoft.com/office/powerpoint/2010/main" val="13780996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Вопрос </a:t>
            </a:r>
            <a:r>
              <a:rPr lang="ru-RU" sz="4000" b="1" dirty="0" smtClean="0"/>
              <a:t>№5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003232" cy="442535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b="1" i="1" dirty="0" smtClean="0"/>
              <a:t>Аутизм – это…</a:t>
            </a:r>
          </a:p>
          <a:p>
            <a:pPr marL="0" indent="0" algn="ctr">
              <a:buNone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 smtClean="0"/>
          </a:p>
          <a:p>
            <a:pPr marL="0" indent="0" algn="ctr">
              <a:buNone/>
            </a:pPr>
            <a:r>
              <a:rPr lang="ru-RU" sz="4500" dirty="0" smtClean="0"/>
              <a:t>психическая болезнь</a:t>
            </a:r>
          </a:p>
          <a:p>
            <a:pPr marL="0" indent="0" algn="ctr">
              <a:buNone/>
            </a:pP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 smtClean="0"/>
              <a:t>стремление отгородиться от окружающего мира</a:t>
            </a:r>
          </a:p>
          <a:p>
            <a:pPr marL="0" indent="0" algn="ctr">
              <a:buNone/>
            </a:pP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 smtClean="0"/>
              <a:t>неврологическое расстройство</a:t>
            </a:r>
          </a:p>
          <a:p>
            <a:pPr marL="0" indent="0" algn="ctr">
              <a:buNone/>
            </a:pP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 smtClean="0"/>
              <a:t>неприязнь или равнодушие к окружающим людям</a:t>
            </a:r>
            <a:br>
              <a:rPr lang="ru-RU" sz="4500" dirty="0" smtClean="0"/>
            </a:br>
            <a:endParaRPr lang="ru-RU" sz="4500" i="1" dirty="0"/>
          </a:p>
        </p:txBody>
      </p:sp>
    </p:spTree>
    <p:extLst>
      <p:ext uri="{BB962C8B-B14F-4D97-AF65-F5344CB8AC3E}">
        <p14:creationId xmlns="" xmlns:p14="http://schemas.microsoft.com/office/powerpoint/2010/main" val="13780996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Вопрос </a:t>
            </a:r>
            <a:r>
              <a:rPr lang="ru-RU" sz="4000" b="1" dirty="0" smtClean="0"/>
              <a:t>№6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712968" cy="44253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i="1" dirty="0" smtClean="0"/>
              <a:t>На риск аутизма у ребенка может указывать…</a:t>
            </a:r>
          </a:p>
          <a:p>
            <a:pPr marL="0" indent="0" algn="ctr">
              <a:buNone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dirty="0" smtClean="0"/>
              <a:t>Отсутствие слов к полутора годам</a:t>
            </a:r>
            <a:br>
              <a:rPr lang="ru-RU" sz="2800" dirty="0" smtClean="0"/>
            </a:br>
            <a:r>
              <a:rPr lang="ru-RU" sz="2800" dirty="0" smtClean="0"/>
              <a:t>Отсутствие фраз к возрасту двух лет</a:t>
            </a:r>
            <a:br>
              <a:rPr lang="ru-RU" sz="2800" dirty="0" smtClean="0"/>
            </a:br>
            <a:r>
              <a:rPr lang="ru-RU" sz="2800" dirty="0" smtClean="0"/>
              <a:t>Отсутствие улыбки в ответ на улыбку после одного года</a:t>
            </a:r>
            <a:br>
              <a:rPr lang="ru-RU" sz="2800" dirty="0" smtClean="0"/>
            </a:br>
            <a:r>
              <a:rPr lang="ru-RU" sz="2800" dirty="0" smtClean="0"/>
              <a:t>Отсутствие интереса к знакомым людям</a:t>
            </a:r>
            <a:br>
              <a:rPr lang="ru-RU" sz="2800" dirty="0" smtClean="0"/>
            </a:br>
            <a:r>
              <a:rPr lang="ru-RU" sz="2800" dirty="0" smtClean="0"/>
              <a:t>Любой из вышеперечисленных симптомов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4500" i="1" dirty="0"/>
          </a:p>
        </p:txBody>
      </p:sp>
    </p:spTree>
    <p:extLst>
      <p:ext uri="{BB962C8B-B14F-4D97-AF65-F5344CB8AC3E}">
        <p14:creationId xmlns="" xmlns:p14="http://schemas.microsoft.com/office/powerpoint/2010/main" val="13780996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Вопрос </a:t>
            </a:r>
            <a:r>
              <a:rPr lang="ru-RU" sz="4000" b="1" dirty="0" smtClean="0"/>
              <a:t>№7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003232" cy="48965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5100" b="1" i="1" dirty="0" smtClean="0"/>
              <a:t>Аутизм приводит к …</a:t>
            </a:r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dirty="0" smtClean="0"/>
              <a:t>Задержке речи и трудностям с использованием речи для общения</a:t>
            </a:r>
            <a:br>
              <a:rPr lang="ru-RU" sz="3600" dirty="0" smtClean="0"/>
            </a:br>
            <a:r>
              <a:rPr lang="ru-RU" sz="3600" dirty="0" smtClean="0"/>
              <a:t>Нарушения в способностях к общению, например, в умении поддерживать контакт глазами, понимать выражения лиц, интонации и т.д.</a:t>
            </a:r>
            <a:br>
              <a:rPr lang="ru-RU" sz="3600" dirty="0" smtClean="0"/>
            </a:br>
            <a:r>
              <a:rPr lang="ru-RU" sz="3600" dirty="0" smtClean="0"/>
              <a:t> Ограниченному и стереотипному поведению, трудностям в случае неожиданных изменений</a:t>
            </a:r>
            <a:br>
              <a:rPr lang="ru-RU" sz="3600" dirty="0" smtClean="0"/>
            </a:br>
            <a:r>
              <a:rPr lang="ru-RU" sz="3600" dirty="0" smtClean="0"/>
              <a:t>Всему перечисленному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4500" i="1" dirty="0"/>
          </a:p>
        </p:txBody>
      </p:sp>
    </p:spTree>
    <p:extLst>
      <p:ext uri="{BB962C8B-B14F-4D97-AF65-F5344CB8AC3E}">
        <p14:creationId xmlns="" xmlns:p14="http://schemas.microsoft.com/office/powerpoint/2010/main" val="13780996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132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Эркер</vt:lpstr>
      <vt:lpstr>Кнопка</vt:lpstr>
      <vt:lpstr>Официальная</vt:lpstr>
      <vt:lpstr>КВИЗ</vt:lpstr>
      <vt:lpstr>Слайд 2</vt:lpstr>
      <vt:lpstr>Вопрос №1</vt:lpstr>
      <vt:lpstr>Вопрос №2</vt:lpstr>
      <vt:lpstr>Вопрос №3</vt:lpstr>
      <vt:lpstr>Вопрос №4</vt:lpstr>
      <vt:lpstr>Вопрос №5</vt:lpstr>
      <vt:lpstr>Вопрос №6</vt:lpstr>
      <vt:lpstr>Вопрос №7</vt:lpstr>
      <vt:lpstr>Вопрос №8</vt:lpstr>
      <vt:lpstr>Вопрос №9</vt:lpstr>
      <vt:lpstr>Вопрос №10</vt:lpstr>
      <vt:lpstr>Вопрос №11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Фома</dc:creator>
  <cp:lastModifiedBy>Психолог</cp:lastModifiedBy>
  <cp:revision>42</cp:revision>
  <dcterms:created xsi:type="dcterms:W3CDTF">2020-04-01T13:07:48Z</dcterms:created>
  <dcterms:modified xsi:type="dcterms:W3CDTF">2024-04-01T22:42:23Z</dcterms:modified>
</cp:coreProperties>
</file>