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etiseti.ru/" TargetMode="External"/><Relationship Id="rId13" Type="http://schemas.openxmlformats.org/officeDocument/2006/relationships/hyperlink" Target="http://www.shslunishki.narod.ru/SHKOLA-RISOVANIYA001.html" TargetMode="External"/><Relationship Id="rId3" Type="http://schemas.openxmlformats.org/officeDocument/2006/relationships/hyperlink" Target="http://dob.1september.ru/" TargetMode="External"/><Relationship Id="rId7" Type="http://schemas.openxmlformats.org/officeDocument/2006/relationships/hyperlink" Target="http://doshkolnik.ru/" TargetMode="External"/><Relationship Id="rId12" Type="http://schemas.openxmlformats.org/officeDocument/2006/relationships/hyperlink" Target="http://www.novyedeti.ru/" TargetMode="External"/><Relationship Id="rId17" Type="http://schemas.openxmlformats.org/officeDocument/2006/relationships/hyperlink" Target="http://beautiful-all.nm.ru/Skazki/skazki.html" TargetMode="External"/><Relationship Id="rId2" Type="http://schemas.openxmlformats.org/officeDocument/2006/relationships/hyperlink" Target="http://edu.rin.ru/preschool.-RIN.RU" TargetMode="External"/><Relationship Id="rId16" Type="http://schemas.openxmlformats.org/officeDocument/2006/relationships/hyperlink" Target="http://suhin.narod.ru/log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arapuz.com/" TargetMode="External"/><Relationship Id="rId11" Type="http://schemas.openxmlformats.org/officeDocument/2006/relationships/hyperlink" Target="http://www.detkam.biz/" TargetMode="External"/><Relationship Id="rId5" Type="http://schemas.openxmlformats.org/officeDocument/2006/relationships/hyperlink" Target="http://www.kostyor.ru/" TargetMode="External"/><Relationship Id="rId15" Type="http://schemas.openxmlformats.org/officeDocument/2006/relationships/hyperlink" Target="http://playroom.com.ru/" TargetMode="External"/><Relationship Id="rId10" Type="http://schemas.openxmlformats.org/officeDocument/2006/relationships/hyperlink" Target="http://allbabys.narod.ru/" TargetMode="External"/><Relationship Id="rId4" Type="http://schemas.openxmlformats.org/officeDocument/2006/relationships/hyperlink" Target="http://www.2mm.ru/" TargetMode="External"/><Relationship Id="rId9" Type="http://schemas.openxmlformats.org/officeDocument/2006/relationships/hyperlink" Target="http://ourkids.info/" TargetMode="External"/><Relationship Id="rId14" Type="http://schemas.openxmlformats.org/officeDocument/2006/relationships/hyperlink" Target="http://library.thinkquest.org/27152/index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Semochnuyu_gruppyi_telekanala_moya_planeta_nakryilo_lavinoiy_v_gorah_.flv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ermi.av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8208912" cy="1008112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Муниципальное бюджетное дошкольное образовательное учреждение «Детский сад общеразвивающего вида «</a:t>
            </a:r>
            <a:r>
              <a:rPr lang="ru-RU" sz="1800" dirty="0" err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Семицветик</a:t>
            </a:r>
            <a:r>
              <a:rPr lang="ru-RU" sz="1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п. </a:t>
            </a:r>
            <a:r>
              <a:rPr lang="ru-RU" sz="1800" dirty="0" err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Андра</a:t>
            </a:r>
            <a:r>
              <a:rPr lang="ru-RU" sz="18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Октябрьский р-н, ХМАО-Югра</a:t>
            </a:r>
            <a:endParaRPr lang="ru-RU" sz="1800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2132856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Семинар-практикум для </a:t>
            </a:r>
            <a:r>
              <a:rPr lang="ru-RU" sz="2400" b="1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педагогов дошкольного образования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«Информационно-коммуникационные технологии в образовательном процессе»</a:t>
            </a:r>
            <a:endParaRPr lang="ru-RU" sz="3200" b="1" dirty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5336048"/>
            <a:ext cx="4824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Разработала</a:t>
            </a:r>
            <a:r>
              <a:rPr lang="ru-RU" i="1" dirty="0" smtClean="0"/>
              <a:t>: Осина  </a:t>
            </a:r>
          </a:p>
          <a:p>
            <a:r>
              <a:rPr lang="ru-RU" i="1" dirty="0" smtClean="0"/>
              <a:t>Виктория Анатольевна, воспитатель </a:t>
            </a:r>
          </a:p>
          <a:p>
            <a:r>
              <a:rPr lang="ru-RU" i="1" dirty="0" smtClean="0"/>
              <a:t>1-й квалификационной категории</a:t>
            </a:r>
          </a:p>
          <a:p>
            <a:endParaRPr lang="ru-RU" i="1" dirty="0"/>
          </a:p>
          <a:p>
            <a:pPr algn="r"/>
            <a:r>
              <a:rPr lang="ru-RU" i="1" dirty="0" smtClean="0"/>
              <a:t>2014 год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693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620688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Проблемы при применении ИКТ в воспитательно-образовательном процессе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348879"/>
            <a:ext cx="302433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Перенасыщение мероприятия анимацией</a:t>
            </a:r>
            <a:r>
              <a:rPr lang="ru-RU" dirty="0"/>
              <a:t>, слайдами, перегруженность рисунками.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71233" y="2487378"/>
            <a:ext cx="302433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Педагог не </a:t>
            </a:r>
            <a:r>
              <a:rPr lang="ru-RU" dirty="0"/>
              <a:t>обладает </a:t>
            </a:r>
            <a:r>
              <a:rPr lang="ru-RU" dirty="0" smtClean="0"/>
              <a:t>соответствующей квалификацией </a:t>
            </a:r>
            <a:r>
              <a:rPr lang="ru-RU" dirty="0"/>
              <a:t>для работы с компьютером.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776" y="4285607"/>
            <a:ext cx="396044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Недостаточная оснащенность дошкольных учреждений современной технической аппаратурой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1907704" y="1697906"/>
            <a:ext cx="1224136" cy="434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516216" y="1697906"/>
            <a:ext cx="1152128" cy="434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355976" y="1697906"/>
            <a:ext cx="468052" cy="24511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8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9208" y="2276872"/>
            <a:ext cx="8229600" cy="2163696"/>
          </a:xfrm>
        </p:spPr>
        <p:txBody>
          <a:bodyPr/>
          <a:lstStyle/>
          <a:p>
            <a:r>
              <a:rPr lang="ru-RU" dirty="0"/>
              <a:t>СанПиНа 2.4.1.2660-10 – «Санитарно-эпидемиологические требования к устройству, содержанию и организации режима работы в дошкольных организациях»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40466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Безопасность при использовании ИКТ в совместной деятельности с детьми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149080"/>
            <a:ext cx="2234731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1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908720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cs typeface="Aparajita" pitchFamily="34" charset="0"/>
              </a:rPr>
              <a:t>Задачи:</a:t>
            </a:r>
          </a:p>
          <a:p>
            <a:pPr marL="514350" indent="-514350">
              <a:buAutoNum type="arabicPeriod"/>
            </a:pPr>
            <a:r>
              <a:rPr lang="ru-RU" sz="3200" dirty="0">
                <a:cs typeface="Aparajita" pitchFamily="34" charset="0"/>
              </a:rPr>
              <a:t>З</a:t>
            </a:r>
            <a:r>
              <a:rPr lang="ru-RU" sz="3200" dirty="0" smtClean="0">
                <a:cs typeface="Aparajita" pitchFamily="34" charset="0"/>
              </a:rPr>
              <a:t>а </a:t>
            </a:r>
            <a:r>
              <a:rPr lang="ru-RU" sz="3200" dirty="0">
                <a:cs typeface="Aparajita" pitchFamily="34" charset="0"/>
              </a:rPr>
              <a:t>15 минут придумать, какие ИКТ возможно применить при проведении данного </a:t>
            </a:r>
            <a:r>
              <a:rPr lang="ru-RU" sz="3200" dirty="0" smtClean="0">
                <a:cs typeface="Aparajita" pitchFamily="34" charset="0"/>
              </a:rPr>
              <a:t>мероприятия. </a:t>
            </a:r>
          </a:p>
          <a:p>
            <a:pPr marL="514350" indent="-514350">
              <a:buAutoNum type="arabicPeriod"/>
            </a:pPr>
            <a:r>
              <a:rPr lang="ru-RU" sz="3200" dirty="0">
                <a:cs typeface="Aparajita" pitchFamily="34" charset="0"/>
              </a:rPr>
              <a:t>П</a:t>
            </a:r>
            <a:r>
              <a:rPr lang="ru-RU" sz="3200" dirty="0" smtClean="0">
                <a:cs typeface="Aparajita" pitchFamily="34" charset="0"/>
              </a:rPr>
              <a:t>родумать </a:t>
            </a:r>
            <a:r>
              <a:rPr lang="ru-RU" sz="3200" dirty="0">
                <a:cs typeface="Aparajita" pitchFamily="34" charset="0"/>
              </a:rPr>
              <a:t>содержание презентации к данному конспекту.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69096" y="4735423"/>
            <a:ext cx="4221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00B0F0"/>
                </a:solidFill>
                <a:latin typeface="Batang" pitchFamily="18" charset="-127"/>
                <a:ea typeface="Batang" pitchFamily="18" charset="-127"/>
                <a:cs typeface="Aparajita" pitchFamily="34" charset="0"/>
              </a:rPr>
              <a:t>Желаю удачи!</a:t>
            </a:r>
          </a:p>
        </p:txBody>
      </p:sp>
    </p:spTree>
    <p:extLst>
      <p:ext uri="{BB962C8B-B14F-4D97-AF65-F5344CB8AC3E}">
        <p14:creationId xmlns:p14="http://schemas.microsoft.com/office/powerpoint/2010/main" val="61796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5576" y="692696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u="sng" dirty="0" smtClean="0">
                <a:solidFill>
                  <a:srgbClr val="002060"/>
                </a:solidFill>
                <a:cs typeface="Aparajita" pitchFamily="34" charset="0"/>
              </a:rPr>
              <a:t>Цель и задачи</a:t>
            </a:r>
            <a:r>
              <a:rPr lang="ru-RU" sz="2400" dirty="0" smtClean="0">
                <a:solidFill>
                  <a:srgbClr val="002060"/>
                </a:solidFill>
                <a:cs typeface="Aparajita" pitchFamily="34" charset="0"/>
              </a:rPr>
              <a:t>: познакомить педагогов с применением ИКТ </a:t>
            </a:r>
            <a:r>
              <a:rPr lang="ru-RU" sz="2400" dirty="0">
                <a:solidFill>
                  <a:srgbClr val="002060"/>
                </a:solidFill>
                <a:cs typeface="Aparajita" pitchFamily="34" charset="0"/>
              </a:rPr>
              <a:t>в </a:t>
            </a:r>
            <a:r>
              <a:rPr lang="ru-RU" sz="2400" dirty="0" smtClean="0">
                <a:solidFill>
                  <a:srgbClr val="002060"/>
                </a:solidFill>
                <a:cs typeface="Aparajita" pitchFamily="34" charset="0"/>
              </a:rPr>
              <a:t>ДОУ с целью развития детей</a:t>
            </a:r>
            <a:r>
              <a:rPr lang="ru-RU" sz="2400" dirty="0">
                <a:solidFill>
                  <a:srgbClr val="002060"/>
                </a:solidFill>
                <a:cs typeface="Aparajita" pitchFamily="34" charset="0"/>
              </a:rPr>
              <a:t>, родителей и педагогов, познакомить присутствующих с основными сайтами, которые облегчат работу по поиску необходимой </a:t>
            </a:r>
            <a:r>
              <a:rPr lang="ru-RU" sz="2400" dirty="0" smtClean="0">
                <a:solidFill>
                  <a:srgbClr val="002060"/>
                </a:solidFill>
                <a:cs typeface="Aparajita" pitchFamily="34" charset="0"/>
              </a:rPr>
              <a:t>информации.</a:t>
            </a:r>
            <a:endParaRPr lang="ru-RU" sz="2400" dirty="0">
              <a:solidFill>
                <a:srgbClr val="002060"/>
              </a:solidFill>
              <a:cs typeface="Aparajit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646879"/>
            <a:ext cx="5112568" cy="38344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9712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636912"/>
            <a:ext cx="5184576" cy="1200329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Информационно-коммуникационные </a:t>
            </a:r>
          </a:p>
          <a:p>
            <a:pPr algn="ctr"/>
            <a:r>
              <a:rPr lang="ru-RU" sz="2400" b="1" dirty="0" smtClean="0"/>
              <a:t>технологии в ДОУ</a:t>
            </a:r>
            <a:endParaRPr lang="ru-RU" sz="2400" b="1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6372200" y="1412776"/>
            <a:ext cx="2304256" cy="686687"/>
          </a:xfrm>
          <a:prstGeom prst="wedgeRoundRectCallout">
            <a:avLst>
              <a:gd name="adj1" fmla="val -38114"/>
              <a:gd name="adj2" fmla="val 12454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КОМПЬЮТЕР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3419872" y="1268760"/>
            <a:ext cx="2304256" cy="686687"/>
          </a:xfrm>
          <a:prstGeom prst="wedgeRoundRectCallout">
            <a:avLst>
              <a:gd name="adj1" fmla="val -38114"/>
              <a:gd name="adj2" fmla="val 12454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ИНТЕРАКТИВНАЯ ДОСКА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6228184" y="4326489"/>
            <a:ext cx="2600672" cy="686687"/>
          </a:xfrm>
          <a:prstGeom prst="wedgeRoundRectCallout">
            <a:avLst>
              <a:gd name="adj1" fmla="val -50915"/>
              <a:gd name="adj2" fmla="val -10527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МУЛЬТИМЕДИЙНАЯ УСТАНОВКА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491880" y="4437112"/>
            <a:ext cx="2304256" cy="686687"/>
          </a:xfrm>
          <a:prstGeom prst="wedgeRoundRectCallout">
            <a:avLst>
              <a:gd name="adj1" fmla="val 18850"/>
              <a:gd name="adj2" fmla="val -137487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ПРИНТЕР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95536" y="1340768"/>
            <a:ext cx="2304256" cy="686687"/>
          </a:xfrm>
          <a:prstGeom prst="wedgeRoundRectCallout">
            <a:avLst>
              <a:gd name="adj1" fmla="val 47653"/>
              <a:gd name="adj2" fmla="val 12454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ПРОЕКТОР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23528" y="4614521"/>
            <a:ext cx="2304256" cy="686687"/>
          </a:xfrm>
          <a:prstGeom prst="wedgeRoundRectCallout">
            <a:avLst>
              <a:gd name="adj1" fmla="val 52773"/>
              <a:gd name="adj2" fmla="val -158964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ТЕЛЕВИЗОР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5796136" y="332656"/>
            <a:ext cx="2880320" cy="686687"/>
          </a:xfrm>
          <a:prstGeom prst="wedgeRoundRectCallout">
            <a:avLst>
              <a:gd name="adj1" fmla="val -61156"/>
              <a:gd name="adj2" fmla="val 279179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ВИДЕОМАГНИТОФОН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259632" y="348465"/>
            <a:ext cx="2304256" cy="686687"/>
          </a:xfrm>
          <a:prstGeom prst="wedgeRoundRectCallout">
            <a:avLst>
              <a:gd name="adj1" fmla="val 48933"/>
              <a:gd name="adj2" fmla="val 270588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ВИДЕОКАМЕРА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6156176" y="5622633"/>
            <a:ext cx="2304256" cy="686687"/>
          </a:xfrm>
          <a:prstGeom prst="wedgeRoundRectCallout">
            <a:avLst>
              <a:gd name="adj1" fmla="val -95718"/>
              <a:gd name="adj2" fmla="val -302864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СКАНЕР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1403648" y="5478617"/>
            <a:ext cx="2304256" cy="686687"/>
          </a:xfrm>
          <a:prstGeom prst="wedgeRoundRectCallout">
            <a:avLst>
              <a:gd name="adj1" fmla="val 45093"/>
              <a:gd name="adj2" fmla="val -28783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ФОТОАППАРТ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5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692696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Предпосылки формирования системы электронных ресурсов дошкольного</a:t>
            </a:r>
            <a:endParaRPr lang="ru-RU" sz="2400" b="1" dirty="0">
              <a:solidFill>
                <a:schemeClr val="accent4">
                  <a:lumMod val="60000"/>
                  <a:lumOff val="4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632" y="1700808"/>
            <a:ext cx="69847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Принятие на гос. </a:t>
            </a:r>
            <a:r>
              <a:rPr lang="ru-RU" dirty="0">
                <a:latin typeface="Bookman Old Style" pitchFamily="18" charset="0"/>
              </a:rPr>
              <a:t>у</a:t>
            </a:r>
            <a:r>
              <a:rPr lang="ru-RU" dirty="0" smtClean="0">
                <a:latin typeface="Bookman Old Style" pitchFamily="18" charset="0"/>
              </a:rPr>
              <a:t>ровне Стратегии развития информационного общества.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Принятие  Концепции социально-экономического развития страны до 2020 года, так называемой  Концепци-2020.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Реализация программы «Электронная Россия».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Разработка Национальной образовательной концепции «Наша новая школа».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Подключение в рамках национального проекта школ, а, следовательно и прогимназий к Интернету.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Принятие поправок к Закону «Об образовании».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Бурный рост в торговле сектора товаров для детей и потребность в продвижении этих товаров.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>
                <a:latin typeface="Bookman Old Style" pitchFamily="18" charset="0"/>
              </a:rPr>
              <a:t>Формирование социальных сетей.</a:t>
            </a:r>
            <a:endParaRPr lang="ru-RU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1814" y="126876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hlinkClick r:id="rId2"/>
              </a:rPr>
              <a:t>http://edu.rin.ru/preschool.-RIN.RU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3"/>
              </a:rPr>
              <a:t>http://dob.1september.ru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4"/>
              </a:rPr>
              <a:t>http://www.2mm.ru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5"/>
              </a:rPr>
              <a:t>http://www.kostyor.ru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6"/>
              </a:rPr>
              <a:t>http://www.karapuz.com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7"/>
              </a:rPr>
              <a:t>http://doshkolnik.ru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8"/>
              </a:rPr>
              <a:t>http://www.detiseti.ru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9"/>
              </a:rPr>
              <a:t>http://ourkids.info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0"/>
              </a:rPr>
              <a:t>http://allbabys.narod.ru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1"/>
              </a:rPr>
              <a:t>http://www.detkam.biz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2"/>
              </a:rPr>
              <a:t>http://www.novyedeti.ru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3"/>
              </a:rPr>
              <a:t>http://www.shslunishki.narod.ru/SHKOLA-RISOVANIYA001.html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4"/>
              </a:rPr>
              <a:t>http://library.thinkquest.org/27152/index.html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5"/>
              </a:rPr>
              <a:t>http://playroom.com.ru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6"/>
              </a:rPr>
              <a:t>http://suhin.narod.ru/log1.html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hlinkClick r:id="rId17"/>
              </a:rPr>
              <a:t>http://beautiful-all.nm.ru/Skazki/skazki.html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814" y="47667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</a:rPr>
              <a:t>Интернет-ресурсы, имеющие полезную информацию для работников дошкольного образования</a:t>
            </a: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7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761" y="3232837"/>
            <a:ext cx="2480493" cy="2791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5576" y="332656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Влияние ИКТ на непосредственно образовательную деятельность ребенка 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5230515" y="1409613"/>
            <a:ext cx="3024336" cy="1371316"/>
          </a:xfrm>
          <a:prstGeom prst="cloudCallout">
            <a:avLst>
              <a:gd name="adj1" fmla="val -61796"/>
              <a:gd name="adj2" fmla="val 7239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способствуют приобретению детьми знаний</a:t>
            </a:r>
          </a:p>
        </p:txBody>
      </p:sp>
      <p:sp>
        <p:nvSpPr>
          <p:cNvPr id="11" name="Выноска-облако 10"/>
          <p:cNvSpPr/>
          <p:nvPr/>
        </p:nvSpPr>
        <p:spPr>
          <a:xfrm>
            <a:off x="5382914" y="2865621"/>
            <a:ext cx="3365549" cy="1715507"/>
          </a:xfrm>
          <a:prstGeom prst="cloudCallout">
            <a:avLst>
              <a:gd name="adj1" fmla="val -64653"/>
              <a:gd name="adj2" fmla="val 4616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широкое знакомство с жизненными ситуациями и возможностями</a:t>
            </a:r>
          </a:p>
        </p:txBody>
      </p:sp>
      <p:sp>
        <p:nvSpPr>
          <p:cNvPr id="12" name="Выноска-облако 11"/>
          <p:cNvSpPr/>
          <p:nvPr/>
        </p:nvSpPr>
        <p:spPr>
          <a:xfrm>
            <a:off x="5940152" y="4649972"/>
            <a:ext cx="3024336" cy="1371316"/>
          </a:xfrm>
          <a:prstGeom prst="cloudCallout">
            <a:avLst>
              <a:gd name="adj1" fmla="val -68623"/>
              <a:gd name="adj2" fmla="val 3044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окружающим миром</a:t>
            </a:r>
          </a:p>
        </p:txBody>
      </p:sp>
      <p:sp>
        <p:nvSpPr>
          <p:cNvPr id="13" name="Выноска-облако 12"/>
          <p:cNvSpPr/>
          <p:nvPr/>
        </p:nvSpPr>
        <p:spPr>
          <a:xfrm>
            <a:off x="539552" y="1562013"/>
            <a:ext cx="3024336" cy="1371316"/>
          </a:xfrm>
          <a:prstGeom prst="cloudCallout">
            <a:avLst>
              <a:gd name="adj1" fmla="val 60606"/>
              <a:gd name="adj2" fmla="val 670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приобретения социального опыта</a:t>
            </a:r>
          </a:p>
        </p:txBody>
      </p:sp>
      <p:sp>
        <p:nvSpPr>
          <p:cNvPr id="14" name="Выноска-облако 13"/>
          <p:cNvSpPr/>
          <p:nvPr/>
        </p:nvSpPr>
        <p:spPr>
          <a:xfrm>
            <a:off x="251520" y="3065796"/>
            <a:ext cx="3024336" cy="1371316"/>
          </a:xfrm>
          <a:prstGeom prst="cloudCallout">
            <a:avLst>
              <a:gd name="adj1" fmla="val 62557"/>
              <a:gd name="adj2" fmla="val 5518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вызывает у дошкольников эмоциональный подъем</a:t>
            </a:r>
          </a:p>
        </p:txBody>
      </p:sp>
      <p:sp>
        <p:nvSpPr>
          <p:cNvPr id="15" name="Выноска-облако 14"/>
          <p:cNvSpPr/>
          <p:nvPr/>
        </p:nvSpPr>
        <p:spPr>
          <a:xfrm>
            <a:off x="179512" y="4509120"/>
            <a:ext cx="3024336" cy="1371316"/>
          </a:xfrm>
          <a:prstGeom prst="cloudCallout">
            <a:avLst>
              <a:gd name="adj1" fmla="val 68896"/>
              <a:gd name="adj2" fmla="val 4443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желание добиться успехов</a:t>
            </a:r>
          </a:p>
        </p:txBody>
      </p:sp>
    </p:spTree>
    <p:extLst>
      <p:ext uri="{BB962C8B-B14F-4D97-AF65-F5344CB8AC3E}">
        <p14:creationId xmlns:p14="http://schemas.microsoft.com/office/powerpoint/2010/main" val="290888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20688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Приоритеты  ИКТ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перед  старой системой подачи материала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944395"/>
              </p:ext>
            </p:extLst>
          </p:nvPr>
        </p:nvGraphicFramePr>
        <p:xfrm>
          <a:off x="755576" y="1920840"/>
          <a:ext cx="7776864" cy="3810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88432"/>
                <a:gridCol w="38884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ФОТО, КАРТОЧКИ, КАРТИНЫ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ИКТ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способны дать дошкольнику представление об окружающем мире</a:t>
                      </a:r>
                      <a:endParaRPr lang="ru-RU" sz="2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Гораздо</a:t>
                      </a:r>
                      <a:r>
                        <a:rPr lang="ru-RU" sz="2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дешевле, выгоднее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Устаревают физически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Легко восстанавливаемы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Хранение требует большого помещения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Легко перемещать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Поиск иллюстраций отнимал много времени у педагогов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Практически любую иллюстрацию, даже самую редкую, можно найти в интернете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0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3-tub-ru.yandex.net/i?id=08687fc47c1fafd155ad58960aa01c14-72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8425"/>
            <a:ext cx="3672408" cy="2376264"/>
          </a:xfrm>
          <a:prstGeom prst="rect">
            <a:avLst/>
          </a:prstGeom>
          <a:ln w="2286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2-tub-ru.yandex.net/i?id=709f087d7e7b3d9ad6e978bee4ddbc52-112-144&amp;n=2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80098"/>
            <a:ext cx="2448272" cy="336918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40466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Приоритеты  ИКТ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перед  старой системой подачи материала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2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Приоритеты  ИКТ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перед  старой системой подачи материала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1048" y="1598029"/>
            <a:ext cx="7811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Batang" pitchFamily="18" charset="-127"/>
                <a:ea typeface="Batang" pitchFamily="18" charset="-127"/>
              </a:rPr>
              <a:t>Интерактивные экскурсии, например, в Эрмитаж, позволяют очутиться в другом месте, не выходя из игрового зала. </a:t>
            </a:r>
          </a:p>
        </p:txBody>
      </p:sp>
      <p:pic>
        <p:nvPicPr>
          <p:cNvPr id="4" name="Рисунок 3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356992"/>
            <a:ext cx="2439883" cy="235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90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2292</TotalTime>
  <Words>450</Words>
  <Application>Microsoft Office PowerPoint</Application>
  <PresentationFormat>Экран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Вика</dc:creator>
  <cp:lastModifiedBy>Вика</cp:lastModifiedBy>
  <cp:revision>36</cp:revision>
  <dcterms:created xsi:type="dcterms:W3CDTF">2014-11-26T12:11:41Z</dcterms:created>
  <dcterms:modified xsi:type="dcterms:W3CDTF">2015-01-11T20:03:06Z</dcterms:modified>
</cp:coreProperties>
</file>