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2" y="-228600"/>
            <a:ext cx="14047743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3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6" y="624110"/>
            <a:ext cx="8911686" cy="52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62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624110"/>
            <a:ext cx="9163646" cy="492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22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624110"/>
            <a:ext cx="9098332" cy="52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05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427" y="624110"/>
            <a:ext cx="9110516" cy="577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5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624110"/>
            <a:ext cx="8911687" cy="52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9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4" y="624110"/>
            <a:ext cx="9046081" cy="52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5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311710"/>
            <a:ext cx="9346526" cy="560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1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624110"/>
            <a:ext cx="8911687" cy="52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87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6" y="624111"/>
            <a:ext cx="8911686" cy="52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3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624110"/>
            <a:ext cx="8911687" cy="52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624110"/>
            <a:ext cx="8911687" cy="52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8733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3</cp:revision>
  <dcterms:created xsi:type="dcterms:W3CDTF">2024-04-14T04:40:13Z</dcterms:created>
  <dcterms:modified xsi:type="dcterms:W3CDTF">2024-04-14T05:03:04Z</dcterms:modified>
</cp:coreProperties>
</file>