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75" r:id="rId2"/>
    <p:sldId id="277" r:id="rId3"/>
    <p:sldId id="287" r:id="rId4"/>
    <p:sldId id="257" r:id="rId5"/>
    <p:sldId id="258" r:id="rId6"/>
    <p:sldId id="263" r:id="rId7"/>
    <p:sldId id="284" r:id="rId8"/>
    <p:sldId id="268" r:id="rId9"/>
    <p:sldId id="260" r:id="rId10"/>
    <p:sldId id="286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7DB34-1B37-4AD5-96DA-EDCB1817779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76F5-7C31-4B31-8173-4E35FE21F0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94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Если</a:t>
            </a:r>
            <a:r>
              <a:rPr lang="ru-RU" baseline="0" dirty="0"/>
              <a:t> хочешь быть здоров!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A76F5-7C31-4B31-8173-4E35FE21F0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9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389C92-948B-406F-AB30-3B9C69763EAA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E1AD05-25E9-4F95-B340-00DD794FF6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500570"/>
            <a:ext cx="8458200" cy="2168790"/>
          </a:xfrm>
        </p:spPr>
        <p:txBody>
          <a:bodyPr>
            <a:normAutofit fontScale="90000"/>
          </a:bodyPr>
          <a:lstStyle/>
          <a:p>
            <a:pPr algn="r"/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Подготовила: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Воспитатель МБДОУ д/с №23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г. Ставрополь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Ларченко Н.А.</a:t>
            </a:r>
            <a:br>
              <a:rPr lang="ru-RU" sz="2000" dirty="0">
                <a:solidFill>
                  <a:srgbClr val="00B050"/>
                </a:solidFill>
              </a:rPr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</a:t>
            </a:r>
          </a:p>
        </p:txBody>
      </p:sp>
      <p:pic>
        <p:nvPicPr>
          <p:cNvPr id="4" name="Рисунок 3" descr="http://www.zdorovieinfo.ru/upload/images/slides/0-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2728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rio.tomsk.fm/ximg/1327126628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49694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2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Литература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1. С.М. Мартынова «Здоровье ребенка в ваших руках»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М. «Просвещение» 1991 г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2. М.Д.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Маханева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«Воспитание здорового ребенка»</a:t>
            </a:r>
          </a:p>
          <a:p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Москва 1997г.</a:t>
            </a:r>
          </a:p>
          <a:p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3. Т.Г.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</a:rPr>
              <a:t>Карапетова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 «Формирование здорового образа жизни у дошкольников»  «Учитель» 2009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etsad11-kalin.ru/wp-content/uploads/2015/02/013064226672-e1423677942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8784976" cy="6291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225210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3059832" cy="5616624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  <a:t>Чтоб здоровье сохранить,  Организм свой укрепить,</a:t>
            </a: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  <a:t>Знает вся моя семья   Должен быть режим у дня. </a:t>
            </a: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  <a:t>Следует, ребята, знать   Нужно всем подольше спать.</a:t>
            </a: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  <a:t>Ну а утром не лениться–  На зарядку становиться!</a:t>
            </a: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  <a:t>Чистить зубы, умываться, И почаще улыбаться,</a:t>
            </a:r>
            <a:b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i="1" dirty="0">
                <a:solidFill>
                  <a:schemeClr val="accent3">
                    <a:lumMod val="75000"/>
                  </a:schemeClr>
                </a:solidFill>
              </a:rPr>
              <a:t>Закаляться, и тогда   Не страшна тебе хандра.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886200"/>
            <a:ext cx="3128392" cy="1847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driada.virtualtaganrog.ru/upload/blogs/0634b7b783d74f67204b8b31d2e577d7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1" y="404664"/>
            <a:ext cx="590465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56176" y="548680"/>
            <a:ext cx="2304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У здоровья есть враги, 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С ними дружбы не води!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Среди них тихоня лень,      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 ней борись ты каждый день.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Чтобы ни один микроб 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Не попал случайно в рот, 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Руки мыть перед едой  </a:t>
            </a:r>
          </a:p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 Нужно мылом и водой.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4" name="Рисунок 3" descr="http://hochu.ua/thumbnails/articles/cropg_620x400/24199_10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561662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2592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По утрам ты закаляйся,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Водой холодной обливайся.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Будешь ты всегда здоров.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Тут не нужно лишних слов.</a:t>
            </a:r>
          </a:p>
        </p:txBody>
      </p:sp>
      <p:pic>
        <p:nvPicPr>
          <p:cNvPr id="3" name="Рисунок 2" descr="http://img0.liveinternet.ru/images/attach/c/2/67/869/67869213_1292344302_0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561662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01.yapfiles.ru/files/467405/zakalivanie_dete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25202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rumama.ru/wp-content/uploads/2011/08/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24936" cy="54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619672" y="404664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Если хочешь быть здоров!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5-tub-ru.yandex.net/i?id=293261600-4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46210" cy="2567179"/>
          </a:xfrm>
          <a:prstGeom prst="rect">
            <a:avLst/>
          </a:prstGeom>
          <a:noFill/>
        </p:spPr>
      </p:pic>
      <p:pic>
        <p:nvPicPr>
          <p:cNvPr id="26628" name="Picture 4" descr="http://im4-tub-ru.yandex.net/i?id=184094682-3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996953" cy="2540437"/>
          </a:xfrm>
          <a:prstGeom prst="rect">
            <a:avLst/>
          </a:prstGeom>
          <a:noFill/>
        </p:spPr>
      </p:pic>
      <p:pic>
        <p:nvPicPr>
          <p:cNvPr id="26630" name="Picture 6" descr="http://im7-tub-ru.yandex.net/i?id=317680445-2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45024"/>
            <a:ext cx="4050737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1714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Кушай овощи и фрукты, Рыбу, молокопродукты-</a:t>
            </a:r>
            <a:b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Вот полезная еда,      Витаминами полна!</a:t>
            </a:r>
            <a:br>
              <a:rPr lang="ru-RU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6632" name="Picture 8" descr="http://im7-tub-ru.yandex.net/i?id=466450227-2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108" y="3645024"/>
            <a:ext cx="421588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194421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На прогулку выходи, Свежим воздухом дыши. 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Только помни при уходе:</a:t>
            </a:r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Одеваться по погоде!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i1.imageban.ru/out/2012/09/11/a7e4be3bf7e302a77260e091218d2e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6120680" cy="636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277</Words>
  <Application>Microsoft Office PowerPoint</Application>
  <PresentationFormat>Экран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Franklin Gothic Medium</vt:lpstr>
      <vt:lpstr>Wingdings 2</vt:lpstr>
      <vt:lpstr>Трек</vt:lpstr>
      <vt:lpstr>    Подготовила: Воспитатель МБДОУ д/с №23 г. Ставрополь Ларченко Н.А. </vt:lpstr>
      <vt:lpstr>Презентация PowerPoint</vt:lpstr>
      <vt:lpstr>Презентация PowerPoint</vt:lpstr>
      <vt:lpstr>Чтоб здоровье сохранить,  Организм свой укрепить, Знает вся моя семья   Должен быть режим у дня.   Следует, ребята, знать   Нужно всем подольше спать. Ну а утром не лениться–  На зарядку становиться!  Чистить зубы, умываться, И почаще улыбаться, Закаляться, и тогда   Не страшна тебе хандра.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Diman</dc:creator>
  <cp:lastModifiedBy>Алина Ларченко</cp:lastModifiedBy>
  <cp:revision>37</cp:revision>
  <dcterms:created xsi:type="dcterms:W3CDTF">2013-03-10T07:20:52Z</dcterms:created>
  <dcterms:modified xsi:type="dcterms:W3CDTF">2024-04-10T17:38:40Z</dcterms:modified>
</cp:coreProperties>
</file>