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80" r:id="rId7"/>
    <p:sldId id="264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8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2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4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7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0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9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9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0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BB80-38F9-48DC-81AC-6EA049D0A16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9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BB80-38F9-48DC-81AC-6EA049D0A168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8093F-7F7B-4E26-B47F-6FAAA67A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9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для подготовительной группы: </a:t>
            </a:r>
            <a:br>
              <a:rPr lang="ru-RU" dirty="0" smtClean="0"/>
            </a:br>
            <a:r>
              <a:rPr lang="ru-RU" dirty="0" smtClean="0"/>
              <a:t>«Космос»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852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/>
              <a:t>Кто </a:t>
            </a:r>
            <a:r>
              <a:rPr lang="ru-RU" sz="1800" b="1" dirty="0"/>
              <a:t>такие астрономы?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Астрономы — это ученые, которые наблюдают за звездами и изучают их. В древние времена астрономы изучали звезды, не имея специальных приборов. Они просто наблюдали за небом с земли. В средние века изобрели подзорную трубу и телескоп. 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060848"/>
            <a:ext cx="5832648" cy="3767890"/>
          </a:xfrm>
        </p:spPr>
      </p:pic>
    </p:spTree>
    <p:extLst>
      <p:ext uri="{BB962C8B-B14F-4D97-AF65-F5344CB8AC3E}">
        <p14:creationId xmlns:p14="http://schemas.microsoft.com/office/powerpoint/2010/main" val="361613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настоящее время у астрономов есть самые лучшие телескопы с многократным увеличением звёзд и планет.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772816"/>
            <a:ext cx="4171102" cy="3960440"/>
          </a:xfrm>
        </p:spPr>
      </p:pic>
    </p:spTree>
    <p:extLst>
      <p:ext uri="{BB962C8B-B14F-4D97-AF65-F5344CB8AC3E}">
        <p14:creationId xmlns:p14="http://schemas.microsoft.com/office/powerpoint/2010/main" val="154843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А </a:t>
            </a:r>
            <a:r>
              <a:rPr lang="ru-RU" sz="1800" dirty="0"/>
              <a:t>сейчас в космос запускаются искусственные спутники и космические станции, которые исследуют звезды и планеты</a:t>
            </a:r>
            <a:r>
              <a:rPr lang="ru-RU" sz="1800" dirty="0" smtClean="0"/>
              <a:t>. На фотографии мы видим первый спутник Земли.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988840"/>
            <a:ext cx="5112568" cy="3651834"/>
          </a:xfrm>
        </p:spPr>
      </p:pic>
    </p:spTree>
    <p:extLst>
      <p:ext uri="{BB962C8B-B14F-4D97-AF65-F5344CB8AC3E}">
        <p14:creationId xmlns:p14="http://schemas.microsoft.com/office/powerpoint/2010/main" val="223004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А это космическая станция, которая вращается вокруг Земли. На ней живут и работают космонавты.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348880"/>
            <a:ext cx="5185366" cy="3037555"/>
          </a:xfrm>
        </p:spPr>
      </p:pic>
    </p:spTree>
    <p:extLst>
      <p:ext uri="{BB962C8B-B14F-4D97-AF65-F5344CB8AC3E}">
        <p14:creationId xmlns:p14="http://schemas.microsoft.com/office/powerpoint/2010/main" val="288805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492896"/>
            <a:ext cx="5763637" cy="3242046"/>
          </a:xfrm>
        </p:spPr>
      </p:pic>
      <p:sp>
        <p:nvSpPr>
          <p:cNvPr id="8" name="Прямоугольник 7"/>
          <p:cNvSpPr/>
          <p:nvPr/>
        </p:nvSpPr>
        <p:spPr>
          <a:xfrm>
            <a:off x="539552" y="188640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/>
              <a:t>Собаки-космонавты</a:t>
            </a:r>
            <a:r>
              <a:rPr lang="ru-RU" dirty="0" smtClean="0"/>
              <a:t>  </a:t>
            </a:r>
          </a:p>
          <a:p>
            <a:r>
              <a:rPr lang="ru-RU" sz="1600" dirty="0" smtClean="0"/>
              <a:t>      Чтобы </a:t>
            </a:r>
            <a:r>
              <a:rPr lang="ru-RU" sz="1600" dirty="0"/>
              <a:t>отправить в космос человека, ученым нужно было узнать, с чем он может там столкнуться. Они приняли решение отправить в космос животных. Первой собакой-космонавтом была Лайка. Она на специальной ракете была отправлена в космос 3 ноября 1957 года. Позже в космос летали и другие собаки, такие, как Белка и Стрелка, которые удачно вернулись на Землю. Так ученые сделали вывод, что в невесомости живые существа тоже могут жить.</a:t>
            </a:r>
          </a:p>
        </p:txBody>
      </p:sp>
    </p:spTree>
    <p:extLst>
      <p:ext uri="{BB962C8B-B14F-4D97-AF65-F5344CB8AC3E}">
        <p14:creationId xmlns:p14="http://schemas.microsoft.com/office/powerpoint/2010/main" val="387750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44016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12 </a:t>
            </a:r>
            <a:r>
              <a:rPr lang="ru-RU" sz="1800" b="1" dirty="0"/>
              <a:t>апреля — День космонавтики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День космонавтики отмечается в России 12 апреля. Эта дата, установлена в ознаменование первого полёта человека в космос.</a:t>
            </a:r>
            <a:br>
              <a:rPr lang="ru-RU" sz="1800" dirty="0"/>
            </a:br>
            <a:r>
              <a:rPr lang="ru-RU" sz="1800" dirty="0"/>
              <a:t>12 апреля 1961 года советский космонавт Юрий Алексеевич Гагарин на космическом корабле «Восток-1», стартовав с космодрома «Байконур», впервые в мире совершил орбитальный облёт планеты Земля. Полёт продлился 1 час и 48 минут.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348880"/>
            <a:ext cx="5464638" cy="3456384"/>
          </a:xfrm>
        </p:spPr>
      </p:pic>
    </p:spTree>
    <p:extLst>
      <p:ext uri="{BB962C8B-B14F-4D97-AF65-F5344CB8AC3E}">
        <p14:creationId xmlns:p14="http://schemas.microsoft.com/office/powerpoint/2010/main" val="378354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0801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Юрий Алексеевич Гагарин – первый космонавт Земли</a:t>
            </a: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060848"/>
            <a:ext cx="5345548" cy="3340968"/>
          </a:xfrm>
        </p:spPr>
      </p:pic>
    </p:spTree>
    <p:extLst>
      <p:ext uri="{BB962C8B-B14F-4D97-AF65-F5344CB8AC3E}">
        <p14:creationId xmlns:p14="http://schemas.microsoft.com/office/powerpoint/2010/main" val="3387327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15212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 smtClean="0"/>
              <a:t>Космонавт - это </a:t>
            </a:r>
            <a:r>
              <a:rPr lang="ru-RU" sz="1800" dirty="0"/>
              <a:t>сложная профессия. Во время старта ракеты и ее приземления тело космонавта испытывает большие перегрузки. Также не просто человеку находится на борту ракеты и в состоянии невесомости, когда ракета (космический корабль) вращается вокруг земли. В этом состоянии все плавает: и предметы, которые находятся на борту, и люди. Кроме того, космонавт должен знать все приборы, ведь они устанавливаются для управления кораблем и научных исследований.</a:t>
            </a:r>
            <a:br>
              <a:rPr lang="ru-RU" sz="1800" dirty="0"/>
            </a:br>
            <a:r>
              <a:rPr lang="ru-RU" sz="1800" dirty="0"/>
              <a:t>То есть, космонавт — это человек, который испытывает космическую технику и работает на ней в космосе.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420888"/>
            <a:ext cx="3546282" cy="3456384"/>
          </a:xfrm>
        </p:spPr>
      </p:pic>
    </p:spTree>
    <p:extLst>
      <p:ext uri="{BB962C8B-B14F-4D97-AF65-F5344CB8AC3E}">
        <p14:creationId xmlns:p14="http://schemas.microsoft.com/office/powerpoint/2010/main" val="289014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36815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Все дети любят рассматривать на небе Луну. Это естественный спутник Земли. Луна бывает такой разной: от едва заметного «серпа» до яркого круга. Периодически меняющиеся состояния освещения Луны Солнцем называются Фазы Луны. Смена фаз Луны обусловлена условиями освещения Солнцем Луны при её движении по орбите. С изменением расположения Земли, Луны и Солнца граница между освещённой и неосвещённой частями диска Луны перемещается, а это вызывает изменение очертаний видимой части Луны.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420888"/>
            <a:ext cx="4770417" cy="3168352"/>
          </a:xfrm>
        </p:spPr>
      </p:pic>
    </p:spTree>
    <p:extLst>
      <p:ext uri="{BB962C8B-B14F-4D97-AF65-F5344CB8AC3E}">
        <p14:creationId xmlns:p14="http://schemas.microsoft.com/office/powerpoint/2010/main" val="93430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068960"/>
            <a:ext cx="5477119" cy="244827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Луна </a:t>
            </a:r>
            <a:r>
              <a:rPr lang="ru-RU" sz="1600" dirty="0"/>
              <a:t>проходит следующие Фазы освещения:</a:t>
            </a:r>
            <a:br>
              <a:rPr lang="ru-RU" sz="1600" dirty="0"/>
            </a:br>
            <a:r>
              <a:rPr lang="ru-RU" sz="1600" dirty="0"/>
              <a:t>• новолуние — состояние, когда Луна не видна;</a:t>
            </a:r>
            <a:br>
              <a:rPr lang="ru-RU" sz="1600" dirty="0"/>
            </a:br>
            <a:r>
              <a:rPr lang="ru-RU" sz="1600" dirty="0"/>
              <a:t>• молодая луна — первое появление Луны на небе после новолуния в виде узкого серпа;</a:t>
            </a:r>
            <a:br>
              <a:rPr lang="ru-RU" sz="1600" dirty="0"/>
            </a:br>
            <a:r>
              <a:rPr lang="ru-RU" sz="1600" dirty="0"/>
              <a:t>• первая четверть — состояние, когда освещена половина Луны;</a:t>
            </a:r>
            <a:br>
              <a:rPr lang="ru-RU" sz="1600" dirty="0"/>
            </a:br>
            <a:r>
              <a:rPr lang="ru-RU" sz="1600" dirty="0"/>
              <a:t>• прибывающая луна;</a:t>
            </a:r>
            <a:br>
              <a:rPr lang="ru-RU" sz="1600" dirty="0"/>
            </a:br>
            <a:r>
              <a:rPr lang="ru-RU" sz="1600" dirty="0"/>
              <a:t>• полнолуние — состояние, когда освещена вся Луна целиком;</a:t>
            </a:r>
            <a:br>
              <a:rPr lang="ru-RU" sz="1600" dirty="0"/>
            </a:br>
            <a:r>
              <a:rPr lang="ru-RU" sz="1600" dirty="0"/>
              <a:t>• убывающая луна;</a:t>
            </a:r>
            <a:br>
              <a:rPr lang="ru-RU" sz="1600" dirty="0"/>
            </a:br>
            <a:r>
              <a:rPr lang="ru-RU" sz="1600" dirty="0"/>
              <a:t>• последняя четверть — состояние, когда снова освещена половина луны;</a:t>
            </a:r>
            <a:br>
              <a:rPr lang="ru-RU" sz="1600" dirty="0"/>
            </a:br>
            <a:r>
              <a:rPr lang="ru-RU" sz="1600" dirty="0"/>
              <a:t>• старая луна.</a:t>
            </a:r>
            <a:br>
              <a:rPr lang="ru-RU" sz="16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32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2289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Земля </a:t>
            </a:r>
            <a:r>
              <a:rPr lang="ru-RU" sz="1800" dirty="0"/>
              <a:t>и все, что ее окружает, называется </a:t>
            </a:r>
            <a:r>
              <a:rPr lang="ru-RU" sz="1800" dirty="0" smtClean="0"/>
              <a:t>Космосом</a:t>
            </a:r>
            <a:r>
              <a:rPr lang="ru-RU" sz="1800" dirty="0"/>
              <a:t> </a:t>
            </a:r>
            <a:r>
              <a:rPr lang="ru-RU" sz="1800" dirty="0" smtClean="0"/>
              <a:t>или </a:t>
            </a:r>
            <a:r>
              <a:rPr lang="ru-RU" sz="1800" dirty="0"/>
              <a:t>Вселенной. </a:t>
            </a:r>
            <a:br>
              <a:rPr lang="ru-RU" sz="1800" dirty="0"/>
            </a:br>
            <a:r>
              <a:rPr lang="ru-RU" sz="1800" dirty="0"/>
              <a:t> 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204864"/>
            <a:ext cx="5219776" cy="3262360"/>
          </a:xfrm>
        </p:spPr>
      </p:pic>
    </p:spTree>
    <p:extLst>
      <p:ext uri="{BB962C8B-B14F-4D97-AF65-F5344CB8AC3E}">
        <p14:creationId xmlns:p14="http://schemas.microsoft.com/office/powerpoint/2010/main" val="2038811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Космос – это множество загадок, которые ещё предстоит разгадать человеку. Возможно именно вы, ребята</a:t>
            </a:r>
            <a:r>
              <a:rPr lang="ru-RU" sz="1600" dirty="0" smtClean="0"/>
              <a:t>, </a:t>
            </a:r>
            <a:r>
              <a:rPr lang="ru-RU" sz="1800" dirty="0" smtClean="0"/>
              <a:t>когда станете большими, сможете это сделать!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276872"/>
            <a:ext cx="4784672" cy="3096344"/>
          </a:xfrm>
        </p:spPr>
      </p:pic>
    </p:spTree>
    <p:extLst>
      <p:ext uri="{BB962C8B-B14F-4D97-AF65-F5344CB8AC3E}">
        <p14:creationId xmlns:p14="http://schemas.microsoft.com/office/powerpoint/2010/main" val="287124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70892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0895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Космос огромен!</a:t>
            </a:r>
            <a:r>
              <a:rPr lang="ru-RU" sz="1800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844824"/>
            <a:ext cx="4824535" cy="3618401"/>
          </a:xfrm>
        </p:spPr>
      </p:pic>
    </p:spTree>
    <p:extLst>
      <p:ext uri="{BB962C8B-B14F-4D97-AF65-F5344CB8AC3E}">
        <p14:creationId xmlns:p14="http://schemas.microsoft.com/office/powerpoint/2010/main" val="279002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>Даже если полететь на ракете, невозможно добраться до его края. В космосе, кроме нашей планеты есть другие, а также – звезды.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132856"/>
            <a:ext cx="5299788" cy="3312368"/>
          </a:xfrm>
        </p:spPr>
      </p:pic>
    </p:spTree>
    <p:extLst>
      <p:ext uri="{BB962C8B-B14F-4D97-AF65-F5344CB8AC3E}">
        <p14:creationId xmlns:p14="http://schemas.microsoft.com/office/powerpoint/2010/main" val="174855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>Посмотрите вечером на небо</a:t>
            </a:r>
            <a:r>
              <a:rPr lang="ru-RU" sz="1800" dirty="0" smtClean="0"/>
              <a:t>. </a:t>
            </a:r>
            <a:r>
              <a:rPr lang="ru-RU" sz="1800" dirty="0"/>
              <a:t>Видите сколько на нем звездочек? Они нам кажутся маленькими, а на самом деле это огромные раскаленные шары.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132856"/>
            <a:ext cx="5206045" cy="3312368"/>
          </a:xfrm>
        </p:spPr>
      </p:pic>
    </p:spTree>
    <p:extLst>
      <p:ext uri="{BB962C8B-B14F-4D97-AF65-F5344CB8AC3E}">
        <p14:creationId xmlns:p14="http://schemas.microsoft.com/office/powerpoint/2010/main" val="262378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>Даже если полететь на ракете, невозможно добраться до его края. В космосе, кроме нашей планеты есть другие, а также – звезды.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060848"/>
            <a:ext cx="5184575" cy="3240360"/>
          </a:xfrm>
        </p:spPr>
      </p:pic>
    </p:spTree>
    <p:extLst>
      <p:ext uri="{BB962C8B-B14F-4D97-AF65-F5344CB8AC3E}">
        <p14:creationId xmlns:p14="http://schemas.microsoft.com/office/powerpoint/2010/main" val="285678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>Солнце – тоже относится к звездам.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060848"/>
            <a:ext cx="5404060" cy="3528392"/>
          </a:xfrm>
        </p:spPr>
      </p:pic>
    </p:spTree>
    <p:extLst>
      <p:ext uri="{BB962C8B-B14F-4D97-AF65-F5344CB8AC3E}">
        <p14:creationId xmlns:p14="http://schemas.microsoft.com/office/powerpoint/2010/main" val="11164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91513" cy="86518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Вокруг </a:t>
            </a:r>
            <a:r>
              <a:rPr lang="ru-RU" sz="1800" dirty="0"/>
              <a:t>Солнца вращаются планеты. Всего их насчитывается 9. А также кометы и астероиды. Все планеты отличаются своими размерами. Самая большая планета – Юпитер. Самая маленькая планета – Плутон. У каждой планеты есть свой путь, который называется орбитой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540505"/>
              </p:ext>
            </p:extLst>
          </p:nvPr>
        </p:nvGraphicFramePr>
        <p:xfrm>
          <a:off x="1475656" y="2060848"/>
          <a:ext cx="5645427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Точечный рисунок" r:id="rId3" imgW="9524880" imgH="5952960" progId="Paint.Picture">
                  <p:embed/>
                </p:oleObj>
              </mc:Choice>
              <mc:Fallback>
                <p:oleObj name="Точечный рисунок" r:id="rId3" imgW="9524880" imgH="5952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2060848"/>
                        <a:ext cx="5645427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07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8640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Как </a:t>
            </a:r>
            <a:r>
              <a:rPr lang="ru-RU" sz="1800" dirty="0"/>
              <a:t>запомнить планеты солнечной системы</a:t>
            </a:r>
            <a:r>
              <a:rPr lang="ru-RU" sz="1800" dirty="0" smtClean="0"/>
              <a:t>? Мы с вами </a:t>
            </a:r>
            <a:r>
              <a:rPr lang="ru-RU" sz="1800" smtClean="0"/>
              <a:t>выучим стихотворение: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916832"/>
            <a:ext cx="4745500" cy="3559125"/>
          </a:xfrm>
        </p:spPr>
      </p:pic>
    </p:spTree>
    <p:extLst>
      <p:ext uri="{BB962C8B-B14F-4D97-AF65-F5344CB8AC3E}">
        <p14:creationId xmlns:p14="http://schemas.microsoft.com/office/powerpoint/2010/main" val="3368966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91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Точечный рисунок</vt:lpstr>
      <vt:lpstr>Презентация для подготовительной группы:  «Космос» </vt:lpstr>
      <vt:lpstr> Земля и все, что ее окружает, называется Космосом или Вселенной.   </vt:lpstr>
      <vt:lpstr> Космос огромен! </vt:lpstr>
      <vt:lpstr> Даже если полететь на ракете, невозможно добраться до его края. В космосе, кроме нашей планеты есть другие, а также – звезды. </vt:lpstr>
      <vt:lpstr> Посмотрите вечером на небо. Видите сколько на нем звездочек? Они нам кажутся маленькими, а на самом деле это огромные раскаленные шары. </vt:lpstr>
      <vt:lpstr> Даже если полететь на ракете, невозможно добраться до его края. В космосе, кроме нашей планеты есть другие, а также – звезды. </vt:lpstr>
      <vt:lpstr> Солнце – тоже относится к звездам. </vt:lpstr>
      <vt:lpstr> Вокруг Солнца вращаются планеты. Всего их насчитывается 9. А также кометы и астероиды. Все планеты отличаются своими размерами. Самая большая планета – Юпитер. Самая маленькая планета – Плутон. У каждой планеты есть свой путь, который называется орбитой.   </vt:lpstr>
      <vt:lpstr>  Как запомнить планеты солнечной системы? Мы с вами выучим стихотворение:   </vt:lpstr>
      <vt:lpstr>   Кто такие астрономы? Астрономы — это ученые, которые наблюдают за звездами и изучают их. В древние времена астрономы изучали звезды, не имея специальных приборов. Они просто наблюдали за небом с земли. В средние века изобрели подзорную трубу и телескоп.       </vt:lpstr>
      <vt:lpstr>   В настоящее время у астрономов есть самые лучшие телескопы с многократным увеличением звёзд и планет.   </vt:lpstr>
      <vt:lpstr> А сейчас в космос запускаются искусственные спутники и космические станции, которые исследуют звезды и планеты. На фотографии мы видим первый спутник Земли. </vt:lpstr>
      <vt:lpstr> А это космическая станция, которая вращается вокруг Земли. На ней живут и работают космонавты.</vt:lpstr>
      <vt:lpstr> </vt:lpstr>
      <vt:lpstr>   12 апреля — День космонавтики День космонавтики отмечается в России 12 апреля. Эта дата, установлена в ознаменование первого полёта человека в космос. 12 апреля 1961 года советский космонавт Юрий Алексеевич Гагарин на космическом корабле «Восток-1», стартовав с космодрома «Байконур», впервые в мире совершил орбитальный облёт планеты Земля. Полёт продлился 1 час и 48 минут.     </vt:lpstr>
      <vt:lpstr> Юрий Алексеевич Гагарин – первый космонавт Земли  </vt:lpstr>
      <vt:lpstr>   Космонавт - это сложная профессия. Во время старта ракеты и ее приземления тело космонавта испытывает большие перегрузки. Также не просто человеку находится на борту ракеты и в состоянии невесомости, когда ракета (космический корабль) вращается вокруг земли. В этом состоянии все плавает: и предметы, которые находятся на борту, и люди. Кроме того, космонавт должен знать все приборы, ведь они устанавливаются для управления кораблем и научных исследований. То есть, космонавт — это человек, который испытывает космическую технику и работает на ней в космосе. </vt:lpstr>
      <vt:lpstr>   Все дети любят рассматривать на небе Луну. Это естественный спутник Земли. Луна бывает такой разной: от едва заметного «серпа» до яркого круга. Периодически меняющиеся состояния освещения Луны Солнцем называются Фазы Луны. Смена фаз Луны обусловлена условиями освещения Солнцем Луны при её движении по орбите. С изменением расположения Земли, Луны и Солнца граница между освещённой и неосвещённой частями диска Луны перемещается, а это вызывает изменение очертаний видимой части Луны.    </vt:lpstr>
      <vt:lpstr>      Луна проходит следующие Фазы освещения: • новолуние — состояние, когда Луна не видна; • молодая луна — первое появление Луны на небе после новолуния в виде узкого серпа; • первая четверть — состояние, когда освещена половина Луны; • прибывающая луна; • полнолуние — состояние, когда освещена вся Луна целиком; • убывающая луна; • последняя четверть — состояние, когда снова освещена половина луны; • старая луна.   </vt:lpstr>
      <vt:lpstr>   Космос – это множество загадок, которые ещё предстоит разгадать человеку. Возможно именно вы, ребята, когда станете большими, сможете это сделать!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подготовительной группы по теме: «Библиотека»</dc:title>
  <dc:creator>Н Ф</dc:creator>
  <cp:lastModifiedBy>DetSad123</cp:lastModifiedBy>
  <cp:revision>49</cp:revision>
  <dcterms:created xsi:type="dcterms:W3CDTF">2020-04-29T10:44:32Z</dcterms:created>
  <dcterms:modified xsi:type="dcterms:W3CDTF">2024-04-08T05:06:18Z</dcterms:modified>
</cp:coreProperties>
</file>