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2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6942-58BA-459E-8A6F-AF99B35C10EB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4A54-65BD-4173-8C02-6CB0784F5B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6942-58BA-459E-8A6F-AF99B35C10EB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4A54-65BD-4173-8C02-6CB0784F5B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6942-58BA-459E-8A6F-AF99B35C10EB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4A54-65BD-4173-8C02-6CB0784F5B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6942-58BA-459E-8A6F-AF99B35C10EB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4A54-65BD-4173-8C02-6CB0784F5B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6942-58BA-459E-8A6F-AF99B35C10EB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4A54-65BD-4173-8C02-6CB0784F5B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6942-58BA-459E-8A6F-AF99B35C10EB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4A54-65BD-4173-8C02-6CB0784F5B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6942-58BA-459E-8A6F-AF99B35C10EB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4A54-65BD-4173-8C02-6CB0784F5B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6942-58BA-459E-8A6F-AF99B35C10EB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4A54-65BD-4173-8C02-6CB0784F5B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6942-58BA-459E-8A6F-AF99B35C10EB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4A54-65BD-4173-8C02-6CB0784F5B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6942-58BA-459E-8A6F-AF99B35C10EB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4A54-65BD-4173-8C02-6CB0784F5B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6942-58BA-459E-8A6F-AF99B35C10EB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44A54-65BD-4173-8C02-6CB0784F5B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6942-58BA-459E-8A6F-AF99B35C10EB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44A54-65BD-4173-8C02-6CB0784F5B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шаблоны для презент\r_rѕs_rѕ_rґr_sЏ_rїsЂrµr_rµrЅs_r_s_rer_\Фото для презентаций\bv10178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45259" y="0"/>
            <a:ext cx="9144000" cy="64705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Технология крепления ГКЛ на поверхности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11552" y="6309320"/>
            <a:ext cx="3632448" cy="360040"/>
          </a:xfrm>
        </p:spPr>
        <p:txBody>
          <a:bodyPr/>
          <a:lstStyle/>
          <a:p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flipV="1">
            <a:off x="-18365" y="0"/>
            <a:ext cx="8964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шаблоны для презент\r_rѕs_rѕ_rґr_sЏ_rїsЂrµr_rµrЅs_r_s_rer_\Фото для презентаций\bv10178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/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Затем гипсокартонный лист прикладывают к стене и, легко пристукивая правилом, выравнивают по уровню. Необходимо помнить, что выравнивание производят до тех пор, пока не схватится гипсовая мастика. После этого постукивание может вызвать нарушение клеевого соединения.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шаблоны для презент\r_rѕs_rѕ_rґr_sЏ_rїsЂrµr_rµrЅs_r_s_rer_\Фото для презентаций\bv10178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Отделка откосов ГКЛ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6192688"/>
          </a:xfrm>
        </p:spPr>
        <p:txBody>
          <a:bodyPr>
            <a:normAutofit fontScale="92500" lnSpcReduction="20000"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Для облицовки откосов и ниш делают заготовки из полос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гипсокартона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. От листа отрезают полосу шириной, равной сумме ширины откоса и ширины той части стены, куда будет заходить полоса. Затем на месте сгиба полосы делают надрез, заготовки сгибают, смачивают кромки и снимают фаски. Подготовленные полосы приклеивают на мастике.</a:t>
            </a:r>
          </a:p>
          <a:p>
            <a:pPr>
              <a:buNone/>
            </a:pPr>
            <a:br>
              <a:rPr lang="ru-RU" sz="4000" dirty="0"/>
            </a:br>
            <a:endParaRPr lang="ru-RU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://sdelalremont.ru/image/%D0%B3%D0%B8%D0%BF%D1%81%D0%BE%D0%BA%D0%B0%D1%80%D1%82%D0%BE%D0%BD-%D0%B1%D0%B5%D1%81%D0%BA%D0%B0%D1%80%D0%BA%D0%B0%D1%81%D0%BD%D1%8B%D0%B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2" name="Picture 2" descr="http://remont.pandorum.net/sites/default/files/maxresdefault1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6626" name="Picture 2" descr="http://photodomik.ru/photo/c8/c850836189935146783c870ab200d9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 descr="http://stroyday.ru/wp-content/uploads/2015/01/%D0%9D%D0%B0%D0%BD%D0%B5%D1%81%D0%B5%D0%BD%D0%B8%D0%B5-%D0%BA%D0%BB%D0%B5%D1%8F-%D0%BD%D0%B0-%D0%B3%D0%B8%D0%BF%D1%81%D0%BE%D0%BA%D0%B0%D1%80%D1%82%D0%BE%D0%B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7652" name="Picture 4" descr="http://www.indexco.com.ua/wp-content/uploads/2014/02/kak-uteplit-otkosy-okon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"/>
            <a:ext cx="4644008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шаблоны для презент\r_rѕs_rѕ_rґr_sЏ_rїsЂrµr_rµrЅs_r_s_rer_\Фото для презентаций\bv10178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Технология отделки потолка из ГКЛ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Неровные потолки в квартире могут испортить весь интерьер. В этой ситуации есть один способ, позволяющий произвести выравнивание за короткий срок. Для этого на потолок устанавливают гипсокартонные листы, которые затем отделывают разными способами.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На фото – отделка потолка из ГКЛ декоративной штукатуркой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-1" y="0"/>
            <a:ext cx="916844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6211669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Отделка потолка из ГКЛ декоративной штукатуркой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шаблоны для презент\r_rѕs_rѕ_rґr_sЏ_rїsЂrµr_rµrЅs_r_s_rer_\Фото для презентаций\bv10178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Гипсокартонные плиты можно крепить к кирпичным, железобетонным,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гипсоблочным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и другим поверхностям стен с помощью клеящих мастик. Облицовку с помощью мастик можно рекомендовать применять взамен мокрой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итукатурки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при строительстве или ремонте индивидуального дома, дачного домика и хозяйственных построек. Целесообразно использование такой отделки при ремонте старых Домов, где оштукатуренная поверхность неровная, имеет множество отставших мест и трещин. В ряде случаев снятие старой штукатурки в таком доме и нанесение новой связано со значительными трудозатратами и неудобством проживания в течение длительного времени. В этих случаях наклеивание гипсокартонных листов на штукатурку гораздо эффективнее.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шаблоны для презент\r_rѕs_rѕ_rґr_sЏ_rїsЂrµr_rµrЅs_r_s_rer_\Фото для презентаций\bv10178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Крепление листов с помощью клеящих мастик по опорным маякам и маркам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2060848"/>
            <a:ext cx="7560840" cy="4797152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Основные процессы: подготовка и провешивание поверхностей, разметка мест установки листов, приготовление мастики для опорных маяков, раскрой и подготовка листов, приготовление клеящих мастик, приклеивание листов.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шаблоны для презент\r_rѕs_rѕ_rґr_sЏ_rїsЂrµr_rµrЅs_r_s_rer_\Фото для презентаций\bv10178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Прежде чем приступить к облицовке листами необходимо подготовить и провесить поверхность. Для устройства маячных марок при провешивании стен можно использовать отходы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гипсокартона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размером порядка 30×30 мм и приклеивать их к стене на мастике. Регулировать высоту отметок можно гипсовым раствором, подкладываемым под марки. Установленные таким образом марки будут служить опорой при приклеивании - листов и гарантировать их вертикальность.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F:\шаблоны для презент\r_rѕs_rѕ_rґr_sЏ_rїsЂrµr_rµrЅs_r_s_rer_\Фото для презентаций\bv10178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764704"/>
            <a:ext cx="4495800" cy="609329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Опорные маяки из нескольких марок располагаются вертикальными рядами с расстоянием между ними 600 мм; при этом верхняя марка устанавливается на уровне потолка, а нижняя на уровне пола. Вертикальные ряды марок должны приходиться на линию стыковки двух смежных листов, которая определяется при предварительной разбивке помещения.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ru-RU"/>
          </a:p>
        </p:txBody>
      </p:sp>
      <p:pic>
        <p:nvPicPr>
          <p:cNvPr id="1026" name="Picture 2" descr="http://mmmcentr.com/wp-content/uploads/2014/02/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124744"/>
            <a:ext cx="4499992" cy="4762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шаблоны для презент\r_rѕs_rѕ_rґr_sЏ_rїsЂrµr_rµrЅs_r_s_rer_\Фото для презентаций\bv10178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Крепление листов с помощью клеящих мастик под правило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соответствии с разбивкой осуществляется раскрой листов. На предназначенную под облицовку поверхность в пределах подготовленного листа, в соответствии с проведенной разметкой, набрасывают гипсовую мастику в виде отдельных лепешек диаметром 10—15 см и толщиной 1,5— 2,0 см больше, чем толщина маяков. Такие лепешки набрасываются в шахматном порядке с шагом 30—40 см. Затем лист прижимают к стене с помощью правила до упора в маяки.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шаблоны для презент\r_rѕs_rѕ_rґr_sЏ_rїsЂrµr_rµrЅs_r_s_rer_\Фото для презентаций\bv10178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Нанесение гипсовых лепешек на стену применяется чаще всего в стесненных условиях, например, в узких коридорах. Если помещение просторное, можно воспользоваться Другим способом, при котором лепешки из гипсовой мастики наносят на лист. Для этого его укладывают на пол или Рабочий стол и наносят на поверхность гипсовые лепешки с максимальным расстоянием между ними 30—35 см (рис. 72). По продольным кромкам листа и вдоль края, примыкающего к полу, гипсовые лепешки наносят близко друг к другу или делают сплошную полосу.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gidremontu.com.ua/wp-content/uploads/2014/10/9fe9147f693057c81e241d911a873b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088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://static.wixstatic.com/media/cbbd09_276bcb787e43466c8488afa78bb39e4a.jpg_srz_980_959_85_22_0.50_1.20_0.00_jpg_sr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571</Words>
  <Application>Microsoft Office PowerPoint</Application>
  <PresentationFormat>Экран (4:3)</PresentationFormat>
  <Paragraphs>16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Тема Office</vt:lpstr>
      <vt:lpstr>Технология крепления ГКЛ на поверхности </vt:lpstr>
      <vt:lpstr>Презентация PowerPoint</vt:lpstr>
      <vt:lpstr>Крепление листов с помощью клеящих мастик по опорным маякам и маркам</vt:lpstr>
      <vt:lpstr>Презентация PowerPoint</vt:lpstr>
      <vt:lpstr>Презентация PowerPoint</vt:lpstr>
      <vt:lpstr>Крепление листов с помощью клеящих мастик под правило</vt:lpstr>
      <vt:lpstr>Презентация PowerPoint</vt:lpstr>
      <vt:lpstr>Презентация PowerPoint</vt:lpstr>
      <vt:lpstr>Презентация PowerPoint</vt:lpstr>
      <vt:lpstr>Презентация PowerPoint</vt:lpstr>
      <vt:lpstr>Отделка откосов ГКЛ</vt:lpstr>
      <vt:lpstr>Презентация PowerPoint</vt:lpstr>
      <vt:lpstr>Презентация PowerPoint</vt:lpstr>
      <vt:lpstr>Презентация PowerPoint</vt:lpstr>
      <vt:lpstr>Презентация PowerPoint</vt:lpstr>
      <vt:lpstr>Технология отделки потолка из ГКЛ </vt:lpstr>
      <vt:lpstr>Презентация PowerPoint</vt:lpstr>
    </vt:vector>
  </TitlesOfParts>
  <Company>Wolfish Lair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крепления ГКЛ мастиками</dc:title>
  <dc:creator>Пользователь</dc:creator>
  <cp:lastModifiedBy>OEM</cp:lastModifiedBy>
  <cp:revision>37</cp:revision>
  <dcterms:created xsi:type="dcterms:W3CDTF">2016-03-21T17:20:27Z</dcterms:created>
  <dcterms:modified xsi:type="dcterms:W3CDTF">2024-04-08T11:30:14Z</dcterms:modified>
</cp:coreProperties>
</file>