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4A5C-E6CE-43FA-9DBB-17FB83FE4A2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AB077-597C-4D5D-9964-5D36B4F8242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4A5C-E6CE-43FA-9DBB-17FB83FE4A2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AB077-597C-4D5D-9964-5D36B4F82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4A5C-E6CE-43FA-9DBB-17FB83FE4A2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AB077-597C-4D5D-9964-5D36B4F82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4A5C-E6CE-43FA-9DBB-17FB83FE4A2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AB077-597C-4D5D-9964-5D36B4F82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4A5C-E6CE-43FA-9DBB-17FB83FE4A2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31AB077-597C-4D5D-9964-5D36B4F8242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4A5C-E6CE-43FA-9DBB-17FB83FE4A2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AB077-597C-4D5D-9964-5D36B4F82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4A5C-E6CE-43FA-9DBB-17FB83FE4A2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AB077-597C-4D5D-9964-5D36B4F82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4A5C-E6CE-43FA-9DBB-17FB83FE4A2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AB077-597C-4D5D-9964-5D36B4F82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4A5C-E6CE-43FA-9DBB-17FB83FE4A2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AB077-597C-4D5D-9964-5D36B4F82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4A5C-E6CE-43FA-9DBB-17FB83FE4A2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AB077-597C-4D5D-9964-5D36B4F82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4A5C-E6CE-43FA-9DBB-17FB83FE4A2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AB077-597C-4D5D-9964-5D36B4F82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6934A5C-E6CE-43FA-9DBB-17FB83FE4A2B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31AB077-597C-4D5D-9964-5D36B4F82422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3231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</cp:revision>
  <dcterms:created xsi:type="dcterms:W3CDTF">2023-02-16T09:14:18Z</dcterms:created>
  <dcterms:modified xsi:type="dcterms:W3CDTF">2023-02-16T09:14:46Z</dcterms:modified>
</cp:coreProperties>
</file>