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3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7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5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6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9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4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0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4A35-3E2D-4601-8E87-F1502BDF78E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3D02-5F0E-4EED-BFBB-D50A358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120" y="131763"/>
            <a:ext cx="8945880" cy="152654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Мастера и Мастерицы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tatic16.tgcnt.ru/posts/_0/aa/aa3a8b972fa63b3079bb9a48e9179f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0" y="1658303"/>
            <a:ext cx="8097520" cy="50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6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5412"/>
            <a:ext cx="12192000" cy="585215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проект швейной машины предложил Леонардо да Винчи? </a:t>
            </a:r>
          </a:p>
          <a:p>
            <a:pPr lvl="0"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машины не только с ручным приводом, но и с ручным тормозом? </a:t>
            </a:r>
          </a:p>
          <a:p>
            <a:pPr lvl="0"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завод в России по выпуску швейных машин был основан в городе Подольске фирмой «Зингер»?  </a:t>
            </a:r>
          </a:p>
          <a:p>
            <a:pPr lvl="0"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деталей швейной машины имеет название 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одежды?</a:t>
            </a:r>
          </a:p>
          <a:p>
            <a:pPr lvl="0"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моделях швейной машины использовались иглы кактуса, которые специально привозились из Африки? </a:t>
            </a:r>
          </a:p>
          <a:p>
            <a:pPr lvl="0"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швейных машин можно пришивать даже пуговицы и крючки? </a:t>
            </a:r>
          </a:p>
        </p:txBody>
      </p:sp>
      <p:pic>
        <p:nvPicPr>
          <p:cNvPr id="9218" name="Picture 2" descr="https://4x4photo.ru/wp-content/uploads/2023/02/9da30eb8-99cb-4d9c-b750-fb87e9ef7f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72" y="108741"/>
            <a:ext cx="1614657" cy="12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4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ЧТО…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7874"/>
            <a:ext cx="12192000" cy="608012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проект швейной машины предложил Леонардо да Винчи?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(да, в конце 15 в.)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машины не только с ручным приводом, но и с ручным тормозом?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(нет)</a:t>
            </a: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завод в России по выпуску швейных машин был основан в городе Подольске фирмой «Зингер»?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(да, в 1900 г.)</a:t>
            </a: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деталей швейной машины имеет название детали одежды?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(да, эта деталь «рукав»)</a:t>
            </a: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моделях швейной машины использовались иглы кактуса, которые специально привозились из Африки?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(нет, иглы всегда были металлическими)</a:t>
            </a: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швейных машин можно пришивать даже пуговицы и крючки?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(да)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1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Разминка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1080"/>
            <a:ext cx="4831080" cy="5155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Вопросы Мастерам</a:t>
            </a:r>
          </a:p>
          <a:p>
            <a:pPr lvl="0"/>
            <a:r>
              <a:rPr lang="ru-RU" dirty="0"/>
              <a:t>Женское платье без рукавов.</a:t>
            </a:r>
          </a:p>
          <a:p>
            <a:pPr lvl="0"/>
            <a:r>
              <a:rPr lang="ru-RU" dirty="0"/>
              <a:t>Шуба из шкуры как мехом наружу, так и внутрь.</a:t>
            </a:r>
          </a:p>
          <a:p>
            <a:pPr lvl="0"/>
            <a:r>
              <a:rPr lang="ru-RU" dirty="0"/>
              <a:t>Спрятанные сокровища.</a:t>
            </a:r>
          </a:p>
          <a:p>
            <a:pPr lvl="0"/>
            <a:r>
              <a:rPr lang="ru-RU" dirty="0"/>
              <a:t>Равносторонний прямоугольник.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4600" y="1021080"/>
            <a:ext cx="4831080" cy="515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/>
              <a:t>Вопросы Мастерицам</a:t>
            </a:r>
          </a:p>
          <a:p>
            <a:r>
              <a:rPr lang="ru-RU" dirty="0"/>
              <a:t>Гладкая блестящая поверхность, дающая отражение.</a:t>
            </a:r>
          </a:p>
          <a:p>
            <a:r>
              <a:rPr lang="ru-RU" dirty="0"/>
              <a:t>Жидкость, придающая блеск обрабатываемой поверхности.</a:t>
            </a:r>
          </a:p>
          <a:p>
            <a:r>
              <a:rPr lang="ru-RU" dirty="0"/>
              <a:t>Вода в газообразном состоянии.</a:t>
            </a:r>
          </a:p>
          <a:p>
            <a:r>
              <a:rPr lang="ru-RU" dirty="0"/>
              <a:t>Какой полуостров сам говорит о своей величине? </a:t>
            </a:r>
          </a:p>
          <a:p>
            <a:endParaRPr lang="ru-RU" dirty="0"/>
          </a:p>
        </p:txBody>
      </p:sp>
      <p:pic>
        <p:nvPicPr>
          <p:cNvPr id="2050" name="Picture 2" descr="https://i.pinimg.com/originals/96/04/31/9604314cc8258189c10baff0f9f23d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4404360"/>
            <a:ext cx="4045314" cy="22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736x/ae/bf/3e/aebf3ee7da0a1151967d08aca1b2ee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79" flipV="1">
            <a:off x="10020514" y="156877"/>
            <a:ext cx="1941765" cy="194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8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3640" y="213360"/>
            <a:ext cx="5745480" cy="41300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 Мастерицам</a:t>
            </a:r>
          </a:p>
          <a:p>
            <a:pPr marL="0" indent="0" algn="ctr">
              <a:buNone/>
            </a:pP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Сени и Сани в сетях сом с усами.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0520" y="213360"/>
            <a:ext cx="5516880" cy="413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 Мастерам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Ткёт ткач ткани на платочек Тани.</a:t>
            </a:r>
          </a:p>
          <a:p>
            <a:pPr marL="0" indent="0">
              <a:buNone/>
            </a:pP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grannycraft.ru/wa-data/public/shop/products/37/36/403637/images/487815/487815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15" y="2273379"/>
            <a:ext cx="4553585" cy="41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6-22.userapi.com/s/v1/if1/QcoIqBBf7NRzNLiz1IpvkL9HLPtaHc-Kiz5ENTi-H9prxtUUJBt6yY8DJGEn-qXIpvLSPA.jpg?size=1436x1436&amp;quality=96&amp;crop=32,0,1436,143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73379"/>
            <a:ext cx="4419600" cy="41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5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задачку!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3840" y="4922522"/>
            <a:ext cx="11704320" cy="18897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сумма покупки увеличилась бы на 237,4 рублей.</a:t>
            </a: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396240" y="1249681"/>
            <a:ext cx="11704320" cy="3291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Ивановых очень любит свою дачу. На даче, кроме дома, в котором они живут, есть площадка для игр, сад и огород. Бабушка семьи Ивановых Валентина Петровна 31 марта пошла в магазин «Все для сада и огорода». Там она купила 6 пакетиков семян помидоров, по цене 70 рублей каждый, и упаковку удобрения для помидоров, стоимостью 320 рублей.  Через неделю стоимость каждого пакетика семян помидоров увеличилась на 15 %, а цена упаковки удобрения уменьшилась на 8%.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Изменилась бы и насколько сумма покупки, если бы бабушка семьи Ивановых Валентина Петровна пошла в магазин не 31 марта, а 15 апреля?</a:t>
            </a:r>
          </a:p>
        </p:txBody>
      </p:sp>
      <p:pic>
        <p:nvPicPr>
          <p:cNvPr id="4098" name="Picture 2" descr="https://4x4photo.ru/wp-content/uploads/2023/08/d7abadc9-c0f6-426d-b7a0-171d472dd8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0" y="4922522"/>
            <a:ext cx="3200400" cy="18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88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спрятанные в ребусе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8611" y="4895991"/>
            <a:ext cx="4343400" cy="17638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Диетолог</a:t>
            </a:r>
          </a:p>
          <a:p>
            <a:pPr marL="514350" indent="-514350">
              <a:buAutoNum type="arabicPeriod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</a:t>
            </a:r>
          </a:p>
          <a:p>
            <a:pPr marL="514350" indent="-514350">
              <a:buAutoNum type="arabicPeriod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Модельер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29400" y="701040"/>
            <a:ext cx="4983480" cy="65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Мастерицам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" y="1503725"/>
            <a:ext cx="4419600" cy="858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" y="2582244"/>
            <a:ext cx="4385310" cy="858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" y="3660583"/>
            <a:ext cx="4385310" cy="941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11" y="1503725"/>
            <a:ext cx="4716189" cy="84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11" y="2582243"/>
            <a:ext cx="4735534" cy="846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11" y="3657888"/>
            <a:ext cx="4735534" cy="944593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990600" y="853440"/>
            <a:ext cx="4343400" cy="65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Мастерам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37210" y="4910080"/>
            <a:ext cx="4343400" cy="174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</a:p>
          <a:p>
            <a:pPr marL="514350" indent="-514350">
              <a:buAutoNum type="arabicPeriod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</a:p>
          <a:p>
            <a:pPr marL="514350" indent="-514350">
              <a:buAutoNum type="arabicPeriod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</a:t>
            </a:r>
          </a:p>
        </p:txBody>
      </p:sp>
    </p:spTree>
    <p:extLst>
      <p:ext uri="{BB962C8B-B14F-4D97-AF65-F5344CB8AC3E}">
        <p14:creationId xmlns:p14="http://schemas.microsoft.com/office/powerpoint/2010/main" val="19488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«Длинная ниточка»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14935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Ваша задача за 30 секунд связать наибольшее количество ниток в одну.  Выигрывает та команда, у которой общая нить длиннее.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s://illustrators.ru/uploads/illustration/image/40904/4090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47" y="2181225"/>
            <a:ext cx="8333105" cy="45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0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77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472440"/>
            <a:ext cx="5120640" cy="1066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для Мастеров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73240" y="403860"/>
            <a:ext cx="5120640" cy="55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для Мастериц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8120" y="1478279"/>
            <a:ext cx="512064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Ответ: Пила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8120" y="2011679"/>
            <a:ext cx="512064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Ответ: Сверло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8120" y="2545079"/>
            <a:ext cx="512064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Ответ: Спицы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8120" y="3215638"/>
            <a:ext cx="512064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Ответ: Нитка с иголкой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73240" y="1261110"/>
            <a:ext cx="5120640" cy="55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Ответ: Пылесос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73240" y="1847849"/>
            <a:ext cx="5120640" cy="55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Ответ: Утюг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73240" y="2434588"/>
            <a:ext cx="5120640" cy="55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Ответ: Лопата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873240" y="2975606"/>
            <a:ext cx="5120640" cy="55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Ответ: Топор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tatic.mk.ru/upload/entities/2022/07/13/19/articles/facebookPicture/e9/9b/57/0e/0111eb10ae7920edfa7d09050b675e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611879"/>
            <a:ext cx="4770120" cy="31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2.userapi.com/impg/plgQcMKopKxlvkvOC6YR_OQc5rQUPgr2XRmGTA/g9JTgTfm6VU.jpg?size=1024x858&amp;quality=96&amp;sign=9209f6248bc6be8d74272da1842f85ce&amp;c_uniq_tag=huQa3xvb0BO8hRvHHIlSDSyW30xWt0aEtvquM_1MkDQ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40" y="3611879"/>
            <a:ext cx="4730466" cy="31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1"/>
            <a:ext cx="10515600" cy="762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правильно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722121"/>
            <a:ext cx="6096000" cy="655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Без труда не вынешь и рыбку из пруда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722121"/>
            <a:ext cx="6096000" cy="65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Встречают по одежке, а провожают по уму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dimshop.ru/images/others/rukodelnye_zabavy/big/RZ-7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4373553"/>
            <a:ext cx="2385105" cy="23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otkrytky.ru/o/img/0173/img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336010"/>
            <a:ext cx="2438400" cy="24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52400" y="1066801"/>
            <a:ext cx="6096000" cy="65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для Мастеров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2598737"/>
            <a:ext cx="6096000" cy="65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Хорошая хозяйка и из петуха уху сварит.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0" y="3734117"/>
            <a:ext cx="6096000" cy="65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Скучен день до вечера, когда делать нечего.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96000" y="1066801"/>
            <a:ext cx="6096000" cy="65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для Мастериц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96000" y="2598737"/>
            <a:ext cx="6096000" cy="65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 миру по нитке – голому рубаха.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72200" y="3734117"/>
            <a:ext cx="6096000" cy="65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Сколько волка не корми, а он все в лес смотрит.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7315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анаграммы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6520" y="4089083"/>
            <a:ext cx="5303520" cy="24793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Выкройка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 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Гарнир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5280" y="4089083"/>
            <a:ext cx="5318760" cy="247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b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5320" y="1005841"/>
            <a:ext cx="5318760" cy="2641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Анаграммы для Мастеров</a:t>
            </a:r>
          </a:p>
          <a:p>
            <a:pPr marL="0" indent="0" algn="just">
              <a:buNone/>
            </a:pPr>
            <a:r>
              <a:rPr lang="ru-RU" sz="4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ьдатле</a:t>
            </a:r>
            <a:endParaRPr lang="ru-RU" sz="4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ашабсмт</a:t>
            </a:r>
            <a:endParaRPr lang="ru-RU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жчёерт</a:t>
            </a:r>
            <a:endParaRPr lang="ru-RU" sz="4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хесма</a:t>
            </a:r>
            <a:endParaRPr lang="ru-RU" sz="4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09360" y="927259"/>
            <a:ext cx="5440680" cy="23645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Анаграммы для Мастериц</a:t>
            </a:r>
          </a:p>
          <a:p>
            <a:pPr marL="0" indent="0">
              <a:buNone/>
            </a:pP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вйроыакк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сизкэ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ирнгар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лтьси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imdou14.crimea-school.ru/sites/default/files/images/informationsystem_items_catalog_image3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810" y="1650684"/>
            <a:ext cx="2611510" cy="21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reazilla-store.fra1.digitaloceanspaces.com/cliparts/3169914/boys-clipar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50" y="1425575"/>
            <a:ext cx="227339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255</TotalTime>
  <Words>617</Words>
  <Application>Microsoft Office PowerPoint</Application>
  <PresentationFormat>Широкоэкранный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</vt:lpstr>
      <vt:lpstr>Bahnschrift SemiBold</vt:lpstr>
      <vt:lpstr>Calibri</vt:lpstr>
      <vt:lpstr>Calibri Light</vt:lpstr>
      <vt:lpstr>Times New Roman</vt:lpstr>
      <vt:lpstr>Тема Office</vt:lpstr>
      <vt:lpstr> Мастера и Мастерицы</vt:lpstr>
      <vt:lpstr>Разминка </vt:lpstr>
      <vt:lpstr>Презентация PowerPoint</vt:lpstr>
      <vt:lpstr>Решите задачку!</vt:lpstr>
      <vt:lpstr>Расшифруйте спрятанные в ребусе профессии</vt:lpstr>
      <vt:lpstr>Задание «Длинная ниточка»</vt:lpstr>
      <vt:lpstr>Загадки</vt:lpstr>
      <vt:lpstr>Составьте правильно пословицы</vt:lpstr>
      <vt:lpstr>Расшифруйте анаграммы</vt:lpstr>
      <vt:lpstr>ВЕРИТЕ ЛИ ВЫ, ЧТО…</vt:lpstr>
      <vt:lpstr>ВЕРИТЕ ЛИ ВЫ, ЧТО…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Мастера и мастерицы</dc:title>
  <dc:creator>user</dc:creator>
  <cp:lastModifiedBy>Valerii Khudokormov</cp:lastModifiedBy>
  <cp:revision>25</cp:revision>
  <dcterms:created xsi:type="dcterms:W3CDTF">2024-03-18T14:32:52Z</dcterms:created>
  <dcterms:modified xsi:type="dcterms:W3CDTF">2024-04-03T12:30:25Z</dcterms:modified>
</cp:coreProperties>
</file>