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77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93EC7AC-30DB-4CD5-83C5-A1D923FD38CE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E43E0E7-06DA-4338-AF9F-2FFE615FB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95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B3D81-0656-4912-95B1-617907CC6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Широкая Масленица</a:t>
            </a:r>
            <a:endParaRPr lang="ru-RU" sz="7200" b="1" dirty="0">
              <a:solidFill>
                <a:schemeClr val="accent4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06CE0D-A8AF-4D22-BE5D-5EE1873AF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892477"/>
            <a:ext cx="9144000" cy="1655762"/>
          </a:xfrm>
        </p:spPr>
        <p:txBody>
          <a:bodyPr/>
          <a:lstStyle/>
          <a:p>
            <a:pPr algn="r"/>
            <a:r>
              <a:rPr lang="ru-RU" b="1" dirty="0"/>
              <a:t>Выполнила воспитатель: Зорина Мария Григорьевна</a:t>
            </a:r>
          </a:p>
        </p:txBody>
      </p:sp>
    </p:spTree>
    <p:extLst>
      <p:ext uri="{BB962C8B-B14F-4D97-AF65-F5344CB8AC3E}">
        <p14:creationId xmlns:p14="http://schemas.microsoft.com/office/powerpoint/2010/main" val="30994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90B4B5-0601-494F-8E20-41764A67A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03" y="0"/>
            <a:ext cx="573793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323B01-5652-4F7B-BF02-8E422AF52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1" y="0"/>
            <a:ext cx="5468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73B1A2-88BA-4BED-898B-B3F3B478E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1" y="0"/>
            <a:ext cx="539762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DD74D8-677D-470D-858E-0CE4DB8BE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16" y="0"/>
            <a:ext cx="5397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E58FC1-B10F-4A28-AE0E-76F43381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0"/>
            <a:ext cx="550415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4BCC16-7914-4C28-887E-2EA8D1A8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90" y="0"/>
            <a:ext cx="5285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95F973-290C-4424-89CD-CAF44F324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1" y="0"/>
            <a:ext cx="526763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B7F1F2-14FB-4001-A1EE-AE11907E1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36" y="0"/>
            <a:ext cx="5267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ash/>
      </p:transition>
    </mc:Choice>
    <mc:Fallback xmlns="">
      <p:transition spd="med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11</TotalTime>
  <Words>8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Corbel</vt:lpstr>
      <vt:lpstr>Courier New</vt:lpstr>
      <vt:lpstr>Wingdings</vt:lpstr>
      <vt:lpstr>Окаймление</vt:lpstr>
      <vt:lpstr>Широкая Масленица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User</dc:creator>
  <cp:lastModifiedBy>User</cp:lastModifiedBy>
  <cp:revision>2</cp:revision>
  <dcterms:created xsi:type="dcterms:W3CDTF">2024-03-27T17:09:41Z</dcterms:created>
  <dcterms:modified xsi:type="dcterms:W3CDTF">2024-03-27T17:28:20Z</dcterms:modified>
</cp:coreProperties>
</file>