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3080" y="908720"/>
            <a:ext cx="6048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11111"/>
                </a:solidFill>
                <a:latin typeface="Times New Roman"/>
              </a:rPr>
              <a:t>Дидактическая игра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 </a:t>
            </a:r>
            <a:endParaRPr lang="ru-RU" sz="2400" dirty="0" smtClean="0">
              <a:solidFill>
                <a:srgbClr val="111111"/>
              </a:solidFill>
              <a:latin typeface="Times New Roman"/>
            </a:endParaRPr>
          </a:p>
          <a:p>
            <a:pPr algn="ctr"/>
            <a:r>
              <a:rPr lang="ru-RU" sz="3600" dirty="0" smtClean="0">
                <a:solidFill>
                  <a:srgbClr val="111111"/>
                </a:solidFill>
                <a:latin typeface="Times New Roman"/>
              </a:rPr>
              <a:t>«</a:t>
            </a:r>
            <a:r>
              <a:rPr lang="ru-RU" sz="3600" dirty="0">
                <a:solidFill>
                  <a:srgbClr val="111111"/>
                </a:solidFill>
                <a:latin typeface="Times New Roman"/>
              </a:rPr>
              <a:t>Что сажают в </a:t>
            </a:r>
            <a:r>
              <a:rPr lang="ru-RU" sz="3600" dirty="0" smtClean="0">
                <a:solidFill>
                  <a:srgbClr val="111111"/>
                </a:solidFill>
                <a:latin typeface="Times New Roman"/>
              </a:rPr>
              <a:t>огороде.»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76872"/>
            <a:ext cx="4837090" cy="3636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51112" y="609329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Разработала: воспитатель </a:t>
            </a:r>
            <a:r>
              <a:rPr lang="ru-RU" dirty="0" err="1" smtClean="0"/>
              <a:t>Авдей</a:t>
            </a:r>
            <a:r>
              <a:rPr lang="ru-RU" dirty="0" smtClean="0"/>
              <a:t> А.Е.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42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545370"/>
            <a:ext cx="2887981" cy="310974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561981"/>
            <a:ext cx="763284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/>
            <a:r>
              <a:rPr lang="ru-RU" b="1" u="sng" dirty="0">
                <a:solidFill>
                  <a:srgbClr val="111111"/>
                </a:solidFill>
                <a:latin typeface="Times New Roman"/>
              </a:rPr>
              <a:t>Цель</a:t>
            </a:r>
            <a:r>
              <a:rPr lang="ru-RU" dirty="0">
                <a:solidFill>
                  <a:srgbClr val="111111"/>
                </a:solidFill>
                <a:latin typeface="Times New Roman"/>
              </a:rPr>
              <a:t>: </a:t>
            </a:r>
            <a:r>
              <a:rPr lang="ru-RU" dirty="0" smtClean="0">
                <a:solidFill>
                  <a:srgbClr val="111111"/>
                </a:solidFill>
                <a:latin typeface="Times New Roman"/>
              </a:rPr>
              <a:t>закрепление у</a:t>
            </a:r>
            <a:r>
              <a:rPr lang="ru-RU" dirty="0">
                <a:solidFill>
                  <a:srgbClr val="111111"/>
                </a:solidFill>
                <a:latin typeface="Times New Roman"/>
              </a:rPr>
              <a:t> детей классифицировать предметы по определенным признакам (по месту их произрастания, по способу их </a:t>
            </a:r>
            <a:r>
              <a:rPr lang="ru-RU" dirty="0" smtClean="0">
                <a:solidFill>
                  <a:srgbClr val="111111"/>
                </a:solidFill>
                <a:latin typeface="Times New Roman"/>
              </a:rPr>
              <a:t>применения).</a:t>
            </a:r>
          </a:p>
          <a:p>
            <a:pPr indent="228600" algn="just"/>
            <a:r>
              <a:rPr lang="ru-RU" b="1" u="sng" dirty="0" smtClean="0">
                <a:solidFill>
                  <a:srgbClr val="111111"/>
                </a:solidFill>
                <a:latin typeface="Times New Roman"/>
              </a:rPr>
              <a:t>Задачи: </a:t>
            </a:r>
            <a:r>
              <a:rPr lang="ru-RU" dirty="0">
                <a:solidFill>
                  <a:srgbClr val="111111"/>
                </a:solidFill>
                <a:latin typeface="Times New Roman"/>
              </a:rPr>
              <a:t>развивать быстроту мышления, слуховое внимание, речевые навыки.</a:t>
            </a:r>
            <a:endParaRPr lang="ru-RU" b="1" u="sng" dirty="0" smtClean="0">
              <a:solidFill>
                <a:srgbClr val="111111"/>
              </a:solidFill>
              <a:latin typeface="Times New Roman"/>
            </a:endParaRPr>
          </a:p>
          <a:p>
            <a:pPr indent="228600" algn="just"/>
            <a:endParaRPr lang="ru-RU" sz="1400" dirty="0">
              <a:solidFill>
                <a:srgbClr val="000000"/>
              </a:solidFill>
            </a:endParaRPr>
          </a:p>
          <a:p>
            <a:pPr indent="228600" algn="just"/>
            <a:r>
              <a:rPr lang="ru-RU" b="1" u="sng" dirty="0">
                <a:solidFill>
                  <a:srgbClr val="111111"/>
                </a:solidFill>
                <a:latin typeface="Times New Roman"/>
              </a:rPr>
              <a:t>Игровое правило</a:t>
            </a:r>
            <a:r>
              <a:rPr lang="ru-RU" dirty="0">
                <a:solidFill>
                  <a:srgbClr val="111111"/>
                </a:solidFill>
                <a:latin typeface="Times New Roman"/>
              </a:rPr>
              <a:t>. </a:t>
            </a:r>
            <a:r>
              <a:rPr lang="ru-RU" dirty="0" smtClean="0">
                <a:solidFill>
                  <a:srgbClr val="111111"/>
                </a:solidFill>
                <a:latin typeface="Times New Roman"/>
              </a:rPr>
              <a:t>Взрослый 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называет </a:t>
            </a:r>
            <a:r>
              <a:rPr lang="ru-RU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разные предметы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, изображенные на слайде, </a:t>
            </a:r>
            <a:r>
              <a:rPr lang="ru-RU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внимательно слушайте. Если 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, что сажают в огороде, 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отвечаете</a:t>
            </a:r>
            <a:r>
              <a:rPr lang="ru-RU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«да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». Нажимаете при помощи мышки компьютера на предмет который растет в огороде, то предмет вращается , </a:t>
            </a:r>
            <a:r>
              <a:rPr lang="ru-RU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если же то, что в огороде не растет, 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ребенок говорит</a:t>
            </a:r>
            <a:r>
              <a:rPr lang="ru-RU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«нет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»,  при нажатие на него он исчезнет.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81" y="4555384"/>
            <a:ext cx="1753709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96752"/>
            <a:ext cx="1844824" cy="1844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17032"/>
            <a:ext cx="2027355" cy="24656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0192" y="2492896"/>
            <a:ext cx="1745329" cy="17453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58" y="4459574"/>
            <a:ext cx="2056293" cy="2197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836712"/>
            <a:ext cx="2064720" cy="149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09" y="2497893"/>
            <a:ext cx="3168911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00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09283"/>
            <a:ext cx="3170237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111">
            <a:off x="4355976" y="2444707"/>
            <a:ext cx="3196580" cy="16769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549" y="139042"/>
            <a:ext cx="1981539" cy="22955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698" y="4519070"/>
            <a:ext cx="2422136" cy="22352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74" y="292391"/>
            <a:ext cx="2514866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9"/>
          <a:stretch/>
        </p:blipFill>
        <p:spPr>
          <a:xfrm>
            <a:off x="3560967" y="4648536"/>
            <a:ext cx="2407315" cy="1768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037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3170237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54289"/>
            <a:ext cx="1819104" cy="2165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77412"/>
            <a:ext cx="2227672" cy="19311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98748"/>
            <a:ext cx="2073387" cy="16933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6980">
            <a:off x="3464262" y="4077416"/>
            <a:ext cx="2951968" cy="15008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592" y="4293096"/>
            <a:ext cx="2564470" cy="2030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896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3170237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89" y="3950027"/>
            <a:ext cx="1931749" cy="22553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2667" r="20000" b="13378"/>
          <a:stretch/>
        </p:blipFill>
        <p:spPr>
          <a:xfrm>
            <a:off x="2483768" y="464064"/>
            <a:ext cx="2413204" cy="1673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24296"/>
            <a:ext cx="2286044" cy="205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44" y="435456"/>
            <a:ext cx="2495799" cy="19888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149080"/>
            <a:ext cx="2221997" cy="238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0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72</TotalTime>
  <Words>12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Пользователь Windows</cp:lastModifiedBy>
  <cp:revision>4</cp:revision>
  <dcterms:created xsi:type="dcterms:W3CDTF">2020-04-15T15:17:47Z</dcterms:created>
  <dcterms:modified xsi:type="dcterms:W3CDTF">2020-04-15T16:41:06Z</dcterms:modified>
</cp:coreProperties>
</file>