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738"/>
            <a:ext cx="9144000" cy="6532523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5580112" y="5517232"/>
            <a:ext cx="3196952" cy="112968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Презентацию подготовила: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Малышева Маргарита Сергеевна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Tm="10000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strips/>
    <p:sndAc>
      <p:stSnd>
        <p:snd r:embed="rId2" name="Книга_открывается_и_пролистыва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44000" cy="61805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80000">
    <p:split orient="vert"/>
    <p:sndAc>
      <p:stSnd>
        <p:snd r:embed="rId2" name="Сказка колокольчики 15с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80000">
    <p:newsflash/>
    <p:sndAc>
      <p:stSnd>
        <p:snd r:embed="rId2" name="сказка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44000" cy="6203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5000">
    <p:checker/>
    <p:sndAc>
      <p:stSnd>
        <p:snd r:embed="rId2" name="птицы, кукушка 14 с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327985" cy="5904656"/>
          </a:xfrm>
          <a:prstGeom prst="round2Same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comb/>
    <p:sndAc>
      <p:stSnd>
        <p:snd r:embed="rId2" name="бензопила 7с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8513784" cy="575456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wheel spokes="8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443" y="548680"/>
            <a:ext cx="8578036" cy="5893151"/>
          </a:xfrm>
          <a:prstGeom prst="round2Same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circle/>
    <p:sndAc>
      <p:stSnd>
        <p:snd r:embed="rId2" name="птицы 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ound2Same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180000">
    <p:wedge/>
    <p:sndAc>
      <p:stSnd>
        <p:snd r:embed="rId2" name="Сказка колокольчики 15с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push/>
    <p:sndAc>
      <p:stSnd>
        <p:snd r:embed="rId2" name="Книга_открывается_и_пролистыва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734"/>
            <a:ext cx="9144000" cy="61805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30000">
    <p:circle/>
    <p:sndAc>
      <p:stSnd>
        <p:snd r:embed="rId2" name="переливы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604447" cy="581584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40000">
    <p:strips dir="ru"/>
    <p:sndAc>
      <p:stSnd>
        <p:snd r:embed="rId2" name="Книга_открывается_и_пролистыва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пришла книга</dc:title>
  <dc:subject>День знаний 5-6 лет</dc:subject>
  <dc:creator>Волкова Нина Александровна</dc:creator>
  <cp:lastModifiedBy>sadik</cp:lastModifiedBy>
  <cp:revision>15</cp:revision>
  <dcterms:modified xsi:type="dcterms:W3CDTF">2016-05-10T08:18:49Z</dcterms:modified>
</cp:coreProperties>
</file>